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8"/>
  </p:notesMasterIdLst>
  <p:sldIdLst>
    <p:sldId id="256" r:id="rId3"/>
    <p:sldId id="257" r:id="rId4"/>
    <p:sldId id="258" r:id="rId5"/>
    <p:sldId id="261" r:id="rId6"/>
    <p:sldId id="262" r:id="rId7"/>
    <p:sldId id="263" r:id="rId8"/>
    <p:sldId id="264" r:id="rId9"/>
    <p:sldId id="279" r:id="rId10"/>
    <p:sldId id="265" r:id="rId11"/>
    <p:sldId id="266" r:id="rId12"/>
    <p:sldId id="267" r:id="rId13"/>
    <p:sldId id="280" r:id="rId14"/>
    <p:sldId id="268" r:id="rId15"/>
    <p:sldId id="269" r:id="rId16"/>
    <p:sldId id="270" r:id="rId17"/>
    <p:sldId id="271" r:id="rId18"/>
    <p:sldId id="28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2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3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29D78-A624-4806-A934-052FE055CB54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1DC12-1412-4A6A-8267-3B34C9B3ED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39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86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025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33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41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962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436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F50853-008B-48F3-8000-58F3272AF8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6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175F8-CC44-4643-9DE3-0A6C24BF20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37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798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64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13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871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48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857FD-13B0-4255-8CB2-8AA1BF7476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050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50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95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6387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97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412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D857C-8410-444D-9DEF-4A3FCA8F38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29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D857C-8410-444D-9DEF-4A3FCA8F38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24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137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66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1DC12-1412-4A6A-8267-3B34C9B3ED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77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66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4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 userDrawn="1"/>
        </p:nvPicPr>
        <p:blipFill>
          <a:blip r:embed="rId7"/>
          <a:srcRect l="45625" t="15576"/>
          <a:stretch>
            <a:fillRect/>
          </a:stretch>
        </p:blipFill>
        <p:spPr>
          <a:xfrm>
            <a:off x="-65405" y="-7620"/>
            <a:ext cx="12279630" cy="68726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395605" y="484505"/>
            <a:ext cx="11356975" cy="5887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sx="101000" sy="1010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9"/>
          <p:cNvSpPr txBox="1"/>
          <p:nvPr userDrawn="1"/>
        </p:nvSpPr>
        <p:spPr>
          <a:xfrm>
            <a:off x="524510" y="909320"/>
            <a:ext cx="2699385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在母版中更改标题</a:t>
            </a:r>
          </a:p>
        </p:txBody>
      </p:sp>
      <p:sp>
        <p:nvSpPr>
          <p:cNvPr id="12" name="TextBox 50"/>
          <p:cNvSpPr txBox="1"/>
          <p:nvPr userDrawn="1"/>
        </p:nvSpPr>
        <p:spPr>
          <a:xfrm>
            <a:off x="524793" y="60867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51"/>
          <p:cNvSpPr/>
          <p:nvPr userDrawn="1"/>
        </p:nvSpPr>
        <p:spPr>
          <a:xfrm>
            <a:off x="395522" y="630579"/>
            <a:ext cx="70970" cy="628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6" r:id="rId3"/>
    <p:sldLayoutId id="2147483670" r:id="rId4"/>
    <p:sldLayoutId id="2147483671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3.png"/><Relationship Id="rId5" Type="http://schemas.openxmlformats.org/officeDocument/2006/relationships/tags" Target="../tags/tag30.xml"/><Relationship Id="rId10" Type="http://schemas.openxmlformats.org/officeDocument/2006/relationships/image" Target="../media/image1.png"/><Relationship Id="rId4" Type="http://schemas.openxmlformats.org/officeDocument/2006/relationships/tags" Target="../tags/tag29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3.png"/><Relationship Id="rId5" Type="http://schemas.openxmlformats.org/officeDocument/2006/relationships/tags" Target="../tags/tag37.xml"/><Relationship Id="rId10" Type="http://schemas.openxmlformats.org/officeDocument/2006/relationships/image" Target="../media/image1.png"/><Relationship Id="rId4" Type="http://schemas.openxmlformats.org/officeDocument/2006/relationships/tags" Target="../tags/tag36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3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16.xml"/><Relationship Id="rId11" Type="http://schemas.openxmlformats.org/officeDocument/2006/relationships/image" Target="../media/image1.png"/><Relationship Id="rId5" Type="http://schemas.openxmlformats.org/officeDocument/2006/relationships/tags" Target="../tags/tag15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3.png"/><Relationship Id="rId5" Type="http://schemas.openxmlformats.org/officeDocument/2006/relationships/tags" Target="../tags/tag23.xml"/><Relationship Id="rId10" Type="http://schemas.openxmlformats.org/officeDocument/2006/relationships/image" Target="../media/image1.png"/><Relationship Id="rId4" Type="http://schemas.openxmlformats.org/officeDocument/2006/relationships/tags" Target="../tags/tag22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4"/>
          <a:srcRect l="45625" t="15576"/>
          <a:stretch>
            <a:fillRect/>
          </a:stretch>
        </p:blipFill>
        <p:spPr>
          <a:xfrm>
            <a:off x="-43815" y="-14605"/>
            <a:ext cx="12236450" cy="68726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3570" y="2701925"/>
            <a:ext cx="3651885" cy="3380740"/>
            <a:chOff x="3891" y="263"/>
            <a:chExt cx="10646" cy="9911"/>
          </a:xfrm>
        </p:grpSpPr>
        <p:pic>
          <p:nvPicPr>
            <p:cNvPr id="9" name="图片 8" descr="资源 1343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91" y="3034"/>
              <a:ext cx="10646" cy="7140"/>
            </a:xfrm>
            <a:prstGeom prst="rect">
              <a:avLst/>
            </a:prstGeom>
          </p:spPr>
        </p:pic>
        <p:pic>
          <p:nvPicPr>
            <p:cNvPr id="10" name="图片 9" descr="资源 23430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59" y="263"/>
              <a:ext cx="9710" cy="7135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629660" y="2384425"/>
            <a:ext cx="84575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水彩风格教学课件</a:t>
            </a:r>
            <a:r>
              <a:rPr lang="en-US" altLang="zh-CN" sz="60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PPT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5024120" y="3498215"/>
            <a:ext cx="6951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Your content to play here, or through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youy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, content to play here, or through your copy, paste in this box, and select paste in this box, and</a:t>
            </a:r>
            <a:r>
              <a:rPr lang="en-US" altLang="zh-CN" sz="8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3" name="Rectangle 395"/>
          <p:cNvSpPr>
            <a:spLocks noChangeArrowheads="1"/>
          </p:cNvSpPr>
          <p:nvPr/>
        </p:nvSpPr>
        <p:spPr bwMode="auto">
          <a:xfrm>
            <a:off x="10738849" y="4316238"/>
            <a:ext cx="1236255" cy="27096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35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教师：千库网</a:t>
            </a:r>
            <a:endParaRPr lang="en-US" altLang="zh-CN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59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/>
          <p:nvPr/>
        </p:nvGrpSpPr>
        <p:grpSpPr>
          <a:xfrm>
            <a:off x="1775520" y="1604798"/>
            <a:ext cx="1487128" cy="1525613"/>
            <a:chOff x="23394" y="1490767"/>
            <a:chExt cx="1793584" cy="1839999"/>
          </a:xfrm>
        </p:grpSpPr>
        <p:sp>
          <p:nvSpPr>
            <p:cNvPr id="5" name="Round Same Side Corner Rectangle 71"/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6" name="Bent Arrow 72"/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Rounded Rectangle 76"/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8" name="Rectangle 79"/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9" name="Rectangle 82"/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grpSp>
          <p:nvGrpSpPr>
            <p:cNvPr id="10" name="Group 93"/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</p:grpSpPr>
          <p:sp>
            <p:nvSpPr>
              <p:cNvPr id="11" name="Oval 85"/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>
                  <a:cs typeface="+mn-ea"/>
                  <a:sym typeface="+mn-lt"/>
                </a:endParaRPr>
              </a:p>
            </p:txBody>
          </p:sp>
          <p:sp>
            <p:nvSpPr>
              <p:cNvPr id="12" name="Teardrop 88"/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>
                  <a:cs typeface="+mn-ea"/>
                  <a:sym typeface="+mn-lt"/>
                </a:endParaRPr>
              </a:p>
            </p:txBody>
          </p:sp>
          <p:sp>
            <p:nvSpPr>
              <p:cNvPr id="13" name="Teardrop 91"/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Freeform 36"/>
          <p:cNvSpPr>
            <a:spLocks noEditPoints="1"/>
          </p:cNvSpPr>
          <p:nvPr/>
        </p:nvSpPr>
        <p:spPr bwMode="auto">
          <a:xfrm>
            <a:off x="2551237" y="3182657"/>
            <a:ext cx="970508" cy="13295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cs typeface="+mn-ea"/>
              <a:sym typeface="+mn-lt"/>
            </a:endParaRPr>
          </a:p>
        </p:txBody>
      </p:sp>
      <p:sp>
        <p:nvSpPr>
          <p:cNvPr id="15" name="Freeform 36"/>
          <p:cNvSpPr>
            <a:spLocks noEditPoints="1"/>
          </p:cNvSpPr>
          <p:nvPr/>
        </p:nvSpPr>
        <p:spPr bwMode="auto">
          <a:xfrm>
            <a:off x="4377966" y="3182657"/>
            <a:ext cx="970508" cy="13295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cs typeface="+mn-ea"/>
              <a:sym typeface="+mn-lt"/>
            </a:endParaRPr>
          </a:p>
        </p:txBody>
      </p:sp>
      <p:sp>
        <p:nvSpPr>
          <p:cNvPr id="17" name="Freeform 36"/>
          <p:cNvSpPr>
            <a:spLocks noEditPoints="1"/>
          </p:cNvSpPr>
          <p:nvPr/>
        </p:nvSpPr>
        <p:spPr bwMode="auto">
          <a:xfrm>
            <a:off x="6169113" y="3182657"/>
            <a:ext cx="970508" cy="13295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cs typeface="+mn-ea"/>
              <a:sym typeface="+mn-lt"/>
            </a:endParaRPr>
          </a:p>
        </p:txBody>
      </p:sp>
      <p:sp>
        <p:nvSpPr>
          <p:cNvPr id="18" name="Freeform 36"/>
          <p:cNvSpPr>
            <a:spLocks noEditPoints="1"/>
          </p:cNvSpPr>
          <p:nvPr/>
        </p:nvSpPr>
        <p:spPr bwMode="auto">
          <a:xfrm>
            <a:off x="7960259" y="3182657"/>
            <a:ext cx="970508" cy="13295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19" name="Freeform 36"/>
          <p:cNvSpPr>
            <a:spLocks noEditPoints="1"/>
          </p:cNvSpPr>
          <p:nvPr/>
        </p:nvSpPr>
        <p:spPr bwMode="auto">
          <a:xfrm>
            <a:off x="9751406" y="3182657"/>
            <a:ext cx="970508" cy="13295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grpSp>
        <p:nvGrpSpPr>
          <p:cNvPr id="20" name="Group 25"/>
          <p:cNvGrpSpPr/>
          <p:nvPr/>
        </p:nvGrpSpPr>
        <p:grpSpPr>
          <a:xfrm>
            <a:off x="2276256" y="4673244"/>
            <a:ext cx="1520470" cy="1048023"/>
            <a:chOff x="764014" y="1581661"/>
            <a:chExt cx="1544637" cy="905146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889498" y="1581661"/>
              <a:ext cx="1208333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764014" y="1912642"/>
              <a:ext cx="1544637" cy="5741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76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，</a:t>
              </a:r>
              <a:endParaRPr lang="en-US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5"/>
          <p:cNvGrpSpPr/>
          <p:nvPr/>
        </p:nvGrpSpPr>
        <p:grpSpPr>
          <a:xfrm>
            <a:off x="4102966" y="4673224"/>
            <a:ext cx="1520471" cy="1048020"/>
            <a:chOff x="791108" y="1581657"/>
            <a:chExt cx="1544637" cy="905150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862004" y="1581657"/>
              <a:ext cx="1208332" cy="19343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25" name="Text Placeholder 3"/>
            <p:cNvSpPr txBox="1"/>
            <p:nvPr/>
          </p:nvSpPr>
          <p:spPr>
            <a:xfrm>
              <a:off x="791108" y="1912638"/>
              <a:ext cx="1544637" cy="5741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94119" y="4673224"/>
            <a:ext cx="1520470" cy="1048021"/>
            <a:chOff x="782077" y="1581658"/>
            <a:chExt cx="1544637" cy="905152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862005" y="1581658"/>
              <a:ext cx="1208333" cy="19344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782077" y="1912640"/>
              <a:ext cx="1544637" cy="57417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grpSp>
        <p:nvGrpSpPr>
          <p:cNvPr id="29" name="Group 25"/>
          <p:cNvGrpSpPr/>
          <p:nvPr/>
        </p:nvGrpSpPr>
        <p:grpSpPr>
          <a:xfrm>
            <a:off x="7685271" y="4673224"/>
            <a:ext cx="1520471" cy="1048021"/>
            <a:chOff x="773045" y="1581658"/>
            <a:chExt cx="1544637" cy="905152"/>
          </a:xfrm>
        </p:grpSpPr>
        <p:sp>
          <p:nvSpPr>
            <p:cNvPr id="30" name="Text Placeholder 3"/>
            <p:cNvSpPr txBox="1"/>
            <p:nvPr/>
          </p:nvSpPr>
          <p:spPr>
            <a:xfrm>
              <a:off x="877990" y="1581658"/>
              <a:ext cx="1208332" cy="19344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31" name="Text Placeholder 3"/>
            <p:cNvSpPr txBox="1"/>
            <p:nvPr/>
          </p:nvSpPr>
          <p:spPr>
            <a:xfrm>
              <a:off x="773045" y="1912640"/>
              <a:ext cx="1544637" cy="57417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grpSp>
        <p:nvGrpSpPr>
          <p:cNvPr id="32" name="Group 25"/>
          <p:cNvGrpSpPr/>
          <p:nvPr/>
        </p:nvGrpSpPr>
        <p:grpSpPr>
          <a:xfrm>
            <a:off x="9476424" y="4673223"/>
            <a:ext cx="1520471" cy="1048021"/>
            <a:chOff x="764014" y="1581658"/>
            <a:chExt cx="1544637" cy="905152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819867" y="1581658"/>
              <a:ext cx="1208332" cy="19344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327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764014" y="1912640"/>
              <a:ext cx="1544637" cy="57417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30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sp>
        <p:nvSpPr>
          <p:cNvPr id="35" name="Footer Text"/>
          <p:cNvSpPr txBox="1"/>
          <p:nvPr/>
        </p:nvSpPr>
        <p:spPr>
          <a:xfrm>
            <a:off x="3613827" y="1790153"/>
            <a:ext cx="7218628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57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60533" y="3286081"/>
            <a:ext cx="1989667" cy="2354460"/>
            <a:chOff x="4470400" y="2463800"/>
            <a:chExt cx="1492250" cy="1765300"/>
          </a:xfrm>
        </p:grpSpPr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4470400" y="2463800"/>
              <a:ext cx="1492250" cy="1765300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4979988" y="2501900"/>
              <a:ext cx="458788" cy="733425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4830763" y="3235325"/>
              <a:ext cx="762000" cy="319087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4622800" y="3554413"/>
              <a:ext cx="1179513" cy="3175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4506913" y="3871913"/>
              <a:ext cx="1449388" cy="3175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6932085" y="3669318"/>
            <a:ext cx="148167" cy="14609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6733118" y="3006595"/>
            <a:ext cx="143933" cy="14609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6987117" y="2828741"/>
            <a:ext cx="101600" cy="995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6824133" y="2661474"/>
            <a:ext cx="120651" cy="12280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6834717" y="3982681"/>
            <a:ext cx="86784" cy="8680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6841067" y="5263658"/>
            <a:ext cx="220133" cy="220201"/>
          </a:xfrm>
          <a:custGeom>
            <a:avLst/>
            <a:gdLst>
              <a:gd name="T0" fmla="*/ 105 w 106"/>
              <a:gd name="T1" fmla="*/ 11 h 106"/>
              <a:gd name="T2" fmla="*/ 90 w 106"/>
              <a:gd name="T3" fmla="*/ 34 h 106"/>
              <a:gd name="T4" fmla="*/ 86 w 106"/>
              <a:gd name="T5" fmla="*/ 34 h 106"/>
              <a:gd name="T6" fmla="*/ 62 w 106"/>
              <a:gd name="T7" fmla="*/ 50 h 106"/>
              <a:gd name="T8" fmla="*/ 76 w 106"/>
              <a:gd name="T9" fmla="*/ 66 h 106"/>
              <a:gd name="T10" fmla="*/ 70 w 106"/>
              <a:gd name="T11" fmla="*/ 75 h 106"/>
              <a:gd name="T12" fmla="*/ 60 w 106"/>
              <a:gd name="T13" fmla="*/ 76 h 106"/>
              <a:gd name="T14" fmla="*/ 26 w 106"/>
              <a:gd name="T15" fmla="*/ 106 h 106"/>
              <a:gd name="T16" fmla="*/ 18 w 106"/>
              <a:gd name="T17" fmla="*/ 103 h 106"/>
              <a:gd name="T18" fmla="*/ 0 w 106"/>
              <a:gd name="T19" fmla="*/ 81 h 106"/>
              <a:gd name="T20" fmla="*/ 0 w 106"/>
              <a:gd name="T21" fmla="*/ 80 h 106"/>
              <a:gd name="T22" fmla="*/ 30 w 106"/>
              <a:gd name="T23" fmla="*/ 46 h 106"/>
              <a:gd name="T24" fmla="*/ 31 w 106"/>
              <a:gd name="T25" fmla="*/ 36 h 106"/>
              <a:gd name="T26" fmla="*/ 40 w 106"/>
              <a:gd name="T27" fmla="*/ 30 h 106"/>
              <a:gd name="T28" fmla="*/ 57 w 106"/>
              <a:gd name="T29" fmla="*/ 44 h 106"/>
              <a:gd name="T30" fmla="*/ 72 w 106"/>
              <a:gd name="T31" fmla="*/ 20 h 106"/>
              <a:gd name="T32" fmla="*/ 72 w 106"/>
              <a:gd name="T33" fmla="*/ 17 h 106"/>
              <a:gd name="T34" fmla="*/ 95 w 106"/>
              <a:gd name="T35" fmla="*/ 1 h 106"/>
              <a:gd name="T36" fmla="*/ 35 w 106"/>
              <a:gd name="T37" fmla="*/ 59 h 106"/>
              <a:gd name="T38" fmla="*/ 38 w 106"/>
              <a:gd name="T39" fmla="*/ 62 h 106"/>
              <a:gd name="T40" fmla="*/ 14 w 106"/>
              <a:gd name="T41" fmla="*/ 83 h 106"/>
              <a:gd name="T42" fmla="*/ 35 w 106"/>
              <a:gd name="T43" fmla="*/ 59 h 106"/>
              <a:gd name="T44" fmla="*/ 44 w 106"/>
              <a:gd name="T45" fmla="*/ 68 h 106"/>
              <a:gd name="T46" fmla="*/ 48 w 106"/>
              <a:gd name="T47" fmla="*/ 71 h 106"/>
              <a:gd name="T48" fmla="*/ 23 w 106"/>
              <a:gd name="T49" fmla="*/ 92 h 106"/>
              <a:gd name="T50" fmla="*/ 44 w 106"/>
              <a:gd name="T51" fmla="*/ 68 h 106"/>
              <a:gd name="T52" fmla="*/ 67 w 106"/>
              <a:gd name="T53" fmla="*/ 66 h 106"/>
              <a:gd name="T54" fmla="*/ 37 w 106"/>
              <a:gd name="T55" fmla="*/ 42 h 106"/>
              <a:gd name="T56" fmla="*/ 39 w 106"/>
              <a:gd name="T57" fmla="*/ 43 h 106"/>
              <a:gd name="T58" fmla="*/ 63 w 106"/>
              <a:gd name="T59" fmla="*/ 67 h 106"/>
              <a:gd name="T60" fmla="*/ 65 w 106"/>
              <a:gd name="T61" fmla="*/ 69 h 106"/>
              <a:gd name="T62" fmla="*/ 28 w 106"/>
              <a:gd name="T63" fmla="*/ 97 h 106"/>
              <a:gd name="T64" fmla="*/ 54 w 106"/>
              <a:gd name="T65" fmla="*/ 70 h 106"/>
              <a:gd name="T66" fmla="*/ 9 w 106"/>
              <a:gd name="T67" fmla="*/ 79 h 106"/>
              <a:gd name="T68" fmla="*/ 9 w 106"/>
              <a:gd name="T69" fmla="*/ 81 h 106"/>
              <a:gd name="T70" fmla="*/ 24 w 106"/>
              <a:gd name="T71" fmla="*/ 97 h 106"/>
              <a:gd name="T72" fmla="*/ 26 w 106"/>
              <a:gd name="T73" fmla="*/ 98 h 106"/>
              <a:gd name="T74" fmla="*/ 100 w 106"/>
              <a:gd name="T75" fmla="*/ 13 h 106"/>
              <a:gd name="T76" fmla="*/ 93 w 106"/>
              <a:gd name="T77" fmla="*/ 6 h 106"/>
              <a:gd name="T78" fmla="*/ 88 w 106"/>
              <a:gd name="T79" fmla="*/ 2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" h="106">
                <a:moveTo>
                  <a:pt x="95" y="1"/>
                </a:move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3"/>
                  <a:pt x="105" y="1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5"/>
                  <a:pt x="87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2" y="30"/>
                  <a:pt x="82" y="30"/>
                  <a:pt x="82" y="30"/>
                </a:cubicBezTo>
                <a:cubicBezTo>
                  <a:pt x="62" y="50"/>
                  <a:pt x="62" y="50"/>
                  <a:pt x="62" y="50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62"/>
                  <a:pt x="76" y="64"/>
                  <a:pt x="76" y="66"/>
                </a:cubicBezTo>
                <a:cubicBezTo>
                  <a:pt x="76" y="68"/>
                  <a:pt x="75" y="70"/>
                  <a:pt x="74" y="72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7"/>
                  <a:pt x="67" y="78"/>
                  <a:pt x="65" y="78"/>
                </a:cubicBezTo>
                <a:cubicBezTo>
                  <a:pt x="63" y="78"/>
                  <a:pt x="61" y="77"/>
                  <a:pt x="60" y="7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5"/>
                  <a:pt x="28" y="106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3" y="106"/>
                  <a:pt x="20" y="105"/>
                  <a:pt x="18" y="103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6"/>
                  <a:pt x="0" y="83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8"/>
                  <a:pt x="1" y="75"/>
                  <a:pt x="3" y="73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3"/>
                  <a:pt x="29" y="42"/>
                </a:cubicBezTo>
                <a:cubicBezTo>
                  <a:pt x="29" y="39"/>
                  <a:pt x="30" y="37"/>
                  <a:pt x="31" y="36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0"/>
                  <a:pt x="40" y="30"/>
                </a:cubicBezTo>
                <a:cubicBezTo>
                  <a:pt x="42" y="30"/>
                  <a:pt x="44" y="31"/>
                  <a:pt x="46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76" y="24"/>
                  <a:pt x="76" y="24"/>
                  <a:pt x="76" y="24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19"/>
                  <a:pt x="71" y="18"/>
                  <a:pt x="72" y="17"/>
                </a:cubicBezTo>
                <a:cubicBezTo>
                  <a:pt x="72" y="17"/>
                  <a:pt x="72" y="17"/>
                  <a:pt x="72" y="17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0"/>
                  <a:pt x="94" y="0"/>
                  <a:pt x="95" y="1"/>
                </a:cubicBez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6" y="58"/>
                  <a:pt x="37" y="58"/>
                  <a:pt x="38" y="59"/>
                </a:cubicBezTo>
                <a:cubicBezTo>
                  <a:pt x="39" y="59"/>
                  <a:pt x="39" y="61"/>
                  <a:pt x="38" y="62"/>
                </a:cubicBezTo>
                <a:cubicBezTo>
                  <a:pt x="17" y="83"/>
                  <a:pt x="17" y="83"/>
                  <a:pt x="17" y="83"/>
                </a:cubicBezTo>
                <a:cubicBezTo>
                  <a:pt x="16" y="84"/>
                  <a:pt x="15" y="84"/>
                  <a:pt x="14" y="83"/>
                </a:cubicBezTo>
                <a:cubicBezTo>
                  <a:pt x="13" y="82"/>
                  <a:pt x="13" y="80"/>
                  <a:pt x="14" y="80"/>
                </a:cubicBezTo>
                <a:cubicBezTo>
                  <a:pt x="35" y="59"/>
                  <a:pt x="35" y="59"/>
                  <a:pt x="35" y="59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7" y="67"/>
                  <a:pt x="48" y="68"/>
                </a:cubicBezTo>
                <a:cubicBezTo>
                  <a:pt x="49" y="69"/>
                  <a:pt x="49" y="70"/>
                  <a:pt x="48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26" y="93"/>
                  <a:pt x="24" y="93"/>
                  <a:pt x="23" y="92"/>
                </a:cubicBezTo>
                <a:cubicBezTo>
                  <a:pt x="22" y="91"/>
                  <a:pt x="22" y="90"/>
                  <a:pt x="23" y="89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40" y="39"/>
                  <a:pt x="40" y="39"/>
                  <a:pt x="40" y="39"/>
                </a:cubicBezTo>
                <a:cubicBezTo>
                  <a:pt x="37" y="42"/>
                  <a:pt x="37" y="42"/>
                  <a:pt x="37" y="42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5" y="69"/>
                  <a:pt x="65" y="69"/>
                  <a:pt x="65" y="69"/>
                </a:cubicBezTo>
                <a:cubicBezTo>
                  <a:pt x="67" y="66"/>
                  <a:pt x="67" y="66"/>
                  <a:pt x="67" y="66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54" y="70"/>
                  <a:pt x="54" y="70"/>
                  <a:pt x="54" y="70"/>
                </a:cubicBezTo>
                <a:cubicBezTo>
                  <a:pt x="36" y="52"/>
                  <a:pt x="36" y="52"/>
                  <a:pt x="36" y="52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2"/>
                  <a:pt x="9" y="8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5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7"/>
                  <a:pt x="28" y="97"/>
                </a:cubicBezTo>
                <a:close/>
                <a:moveTo>
                  <a:pt x="100" y="13"/>
                </a:moveTo>
                <a:cubicBezTo>
                  <a:pt x="100" y="13"/>
                  <a:pt x="100" y="13"/>
                  <a:pt x="100" y="13"/>
                </a:cubicBezTo>
                <a:cubicBezTo>
                  <a:pt x="93" y="6"/>
                  <a:pt x="93" y="6"/>
                  <a:pt x="93" y="6"/>
                </a:cubicBezTo>
                <a:cubicBezTo>
                  <a:pt x="78" y="19"/>
                  <a:pt x="78" y="19"/>
                  <a:pt x="78" y="19"/>
                </a:cubicBezTo>
                <a:cubicBezTo>
                  <a:pt x="88" y="29"/>
                  <a:pt x="88" y="29"/>
                  <a:pt x="88" y="29"/>
                </a:cubicBezTo>
                <a:cubicBezTo>
                  <a:pt x="100" y="13"/>
                  <a:pt x="100" y="13"/>
                  <a:pt x="10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38"/>
          <p:cNvSpPr>
            <a:spLocks noEditPoints="1"/>
          </p:cNvSpPr>
          <p:nvPr/>
        </p:nvSpPr>
        <p:spPr bwMode="auto">
          <a:xfrm>
            <a:off x="6838953" y="4844430"/>
            <a:ext cx="224367" cy="215967"/>
          </a:xfrm>
          <a:custGeom>
            <a:avLst/>
            <a:gdLst>
              <a:gd name="T0" fmla="*/ 27 w 108"/>
              <a:gd name="T1" fmla="*/ 79 h 104"/>
              <a:gd name="T2" fmla="*/ 22 w 108"/>
              <a:gd name="T3" fmla="*/ 91 h 104"/>
              <a:gd name="T4" fmla="*/ 15 w 108"/>
              <a:gd name="T5" fmla="*/ 84 h 104"/>
              <a:gd name="T6" fmla="*/ 22 w 108"/>
              <a:gd name="T7" fmla="*/ 77 h 104"/>
              <a:gd name="T8" fmla="*/ 95 w 108"/>
              <a:gd name="T9" fmla="*/ 0 h 104"/>
              <a:gd name="T10" fmla="*/ 108 w 108"/>
              <a:gd name="T11" fmla="*/ 13 h 104"/>
              <a:gd name="T12" fmla="*/ 108 w 108"/>
              <a:gd name="T13" fmla="*/ 45 h 104"/>
              <a:gd name="T14" fmla="*/ 108 w 108"/>
              <a:gd name="T15" fmla="*/ 77 h 104"/>
              <a:gd name="T16" fmla="*/ 104 w 108"/>
              <a:gd name="T17" fmla="*/ 100 h 104"/>
              <a:gd name="T18" fmla="*/ 4 w 108"/>
              <a:gd name="T19" fmla="*/ 100 h 104"/>
              <a:gd name="T20" fmla="*/ 0 w 108"/>
              <a:gd name="T21" fmla="*/ 77 h 104"/>
              <a:gd name="T22" fmla="*/ 0 w 108"/>
              <a:gd name="T23" fmla="*/ 45 h 104"/>
              <a:gd name="T24" fmla="*/ 0 w 108"/>
              <a:gd name="T25" fmla="*/ 13 h 104"/>
              <a:gd name="T26" fmla="*/ 13 w 108"/>
              <a:gd name="T27" fmla="*/ 0 h 104"/>
              <a:gd name="T28" fmla="*/ 13 w 108"/>
              <a:gd name="T29" fmla="*/ 8 h 104"/>
              <a:gd name="T30" fmla="*/ 10 w 108"/>
              <a:gd name="T31" fmla="*/ 10 h 104"/>
              <a:gd name="T32" fmla="*/ 10 w 108"/>
              <a:gd name="T33" fmla="*/ 30 h 104"/>
              <a:gd name="T34" fmla="*/ 13 w 108"/>
              <a:gd name="T35" fmla="*/ 32 h 104"/>
              <a:gd name="T36" fmla="*/ 95 w 108"/>
              <a:gd name="T37" fmla="*/ 32 h 104"/>
              <a:gd name="T38" fmla="*/ 98 w 108"/>
              <a:gd name="T39" fmla="*/ 31 h 104"/>
              <a:gd name="T40" fmla="*/ 98 w 108"/>
              <a:gd name="T41" fmla="*/ 10 h 104"/>
              <a:gd name="T42" fmla="*/ 95 w 108"/>
              <a:gd name="T43" fmla="*/ 40 h 104"/>
              <a:gd name="T44" fmla="*/ 13 w 108"/>
              <a:gd name="T45" fmla="*/ 40 h 104"/>
              <a:gd name="T46" fmla="*/ 10 w 108"/>
              <a:gd name="T47" fmla="*/ 41 h 104"/>
              <a:gd name="T48" fmla="*/ 9 w 108"/>
              <a:gd name="T49" fmla="*/ 59 h 104"/>
              <a:gd name="T50" fmla="*/ 10 w 108"/>
              <a:gd name="T51" fmla="*/ 63 h 104"/>
              <a:gd name="T52" fmla="*/ 95 w 108"/>
              <a:gd name="T53" fmla="*/ 64 h 104"/>
              <a:gd name="T54" fmla="*/ 98 w 108"/>
              <a:gd name="T55" fmla="*/ 63 h 104"/>
              <a:gd name="T56" fmla="*/ 100 w 108"/>
              <a:gd name="T57" fmla="*/ 45 h 104"/>
              <a:gd name="T58" fmla="*/ 98 w 108"/>
              <a:gd name="T59" fmla="*/ 41 h 104"/>
              <a:gd name="T60" fmla="*/ 95 w 108"/>
              <a:gd name="T61" fmla="*/ 72 h 104"/>
              <a:gd name="T62" fmla="*/ 13 w 108"/>
              <a:gd name="T63" fmla="*/ 72 h 104"/>
              <a:gd name="T64" fmla="*/ 10 w 108"/>
              <a:gd name="T65" fmla="*/ 73 h 104"/>
              <a:gd name="T66" fmla="*/ 10 w 108"/>
              <a:gd name="T67" fmla="*/ 94 h 104"/>
              <a:gd name="T68" fmla="*/ 13 w 108"/>
              <a:gd name="T69" fmla="*/ 96 h 104"/>
              <a:gd name="T70" fmla="*/ 98 w 108"/>
              <a:gd name="T71" fmla="*/ 95 h 104"/>
              <a:gd name="T72" fmla="*/ 100 w 108"/>
              <a:gd name="T73" fmla="*/ 77 h 104"/>
              <a:gd name="T74" fmla="*/ 98 w 108"/>
              <a:gd name="T75" fmla="*/ 73 h 104"/>
              <a:gd name="T76" fmla="*/ 22 w 108"/>
              <a:gd name="T77" fmla="*/ 13 h 104"/>
              <a:gd name="T78" fmla="*/ 30 w 108"/>
              <a:gd name="T79" fmla="*/ 20 h 104"/>
              <a:gd name="T80" fmla="*/ 22 w 108"/>
              <a:gd name="T81" fmla="*/ 28 h 104"/>
              <a:gd name="T82" fmla="*/ 15 w 108"/>
              <a:gd name="T83" fmla="*/ 20 h 104"/>
              <a:gd name="T84" fmla="*/ 22 w 108"/>
              <a:gd name="T85" fmla="*/ 13 h 104"/>
              <a:gd name="T86" fmla="*/ 22 w 108"/>
              <a:gd name="T87" fmla="*/ 18 h 104"/>
              <a:gd name="T88" fmla="*/ 20 w 108"/>
              <a:gd name="T89" fmla="*/ 20 h 104"/>
              <a:gd name="T90" fmla="*/ 22 w 108"/>
              <a:gd name="T91" fmla="*/ 23 h 104"/>
              <a:gd name="T92" fmla="*/ 25 w 108"/>
              <a:gd name="T93" fmla="*/ 20 h 104"/>
              <a:gd name="T94" fmla="*/ 22 w 108"/>
              <a:gd name="T95" fmla="*/ 45 h 104"/>
              <a:gd name="T96" fmla="*/ 27 w 108"/>
              <a:gd name="T97" fmla="*/ 47 h 104"/>
              <a:gd name="T98" fmla="*/ 27 w 108"/>
              <a:gd name="T99" fmla="*/ 57 h 104"/>
              <a:gd name="T100" fmla="*/ 17 w 108"/>
              <a:gd name="T101" fmla="*/ 57 h 104"/>
              <a:gd name="T102" fmla="*/ 17 w 108"/>
              <a:gd name="T103" fmla="*/ 47 h 104"/>
              <a:gd name="T104" fmla="*/ 24 w 108"/>
              <a:gd name="T105" fmla="*/ 50 h 104"/>
              <a:gd name="T106" fmla="*/ 20 w 108"/>
              <a:gd name="T107" fmla="*/ 50 h 104"/>
              <a:gd name="T108" fmla="*/ 20 w 108"/>
              <a:gd name="T109" fmla="*/ 54 h 104"/>
              <a:gd name="T110" fmla="*/ 24 w 108"/>
              <a:gd name="T111" fmla="*/ 54 h 104"/>
              <a:gd name="T112" fmla="*/ 24 w 108"/>
              <a:gd name="T113" fmla="*/ 50 h 104"/>
              <a:gd name="T114" fmla="*/ 22 w 108"/>
              <a:gd name="T115" fmla="*/ 81 h 104"/>
              <a:gd name="T116" fmla="*/ 20 w 108"/>
              <a:gd name="T117" fmla="*/ 84 h 104"/>
              <a:gd name="T118" fmla="*/ 22 w 108"/>
              <a:gd name="T119" fmla="*/ 86 h 104"/>
              <a:gd name="T120" fmla="*/ 25 w 108"/>
              <a:gd name="T121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4">
                <a:moveTo>
                  <a:pt x="22" y="77"/>
                </a:moveTo>
                <a:cubicBezTo>
                  <a:pt x="24" y="77"/>
                  <a:pt x="26" y="77"/>
                  <a:pt x="27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9" y="80"/>
                  <a:pt x="30" y="82"/>
                  <a:pt x="30" y="84"/>
                </a:cubicBezTo>
                <a:cubicBezTo>
                  <a:pt x="30" y="86"/>
                  <a:pt x="29" y="88"/>
                  <a:pt x="27" y="89"/>
                </a:cubicBezTo>
                <a:cubicBezTo>
                  <a:pt x="26" y="91"/>
                  <a:pt x="24" y="91"/>
                  <a:pt x="22" y="91"/>
                </a:cubicBezTo>
                <a:cubicBezTo>
                  <a:pt x="20" y="91"/>
                  <a:pt x="18" y="91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6" y="88"/>
                  <a:pt x="15" y="86"/>
                  <a:pt x="15" y="84"/>
                </a:cubicBezTo>
                <a:cubicBezTo>
                  <a:pt x="15" y="82"/>
                  <a:pt x="16" y="80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77"/>
                  <a:pt x="20" y="77"/>
                  <a:pt x="22" y="77"/>
                </a:cubicBezTo>
                <a:close/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1"/>
                  <a:pt x="104" y="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6" y="6"/>
                  <a:pt x="108" y="9"/>
                  <a:pt x="108" y="13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1"/>
                  <a:pt x="107" y="34"/>
                  <a:pt x="104" y="36"/>
                </a:cubicBezTo>
                <a:cubicBezTo>
                  <a:pt x="107" y="38"/>
                  <a:pt x="108" y="41"/>
                  <a:pt x="108" y="45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3"/>
                  <a:pt x="107" y="66"/>
                  <a:pt x="104" y="68"/>
                </a:cubicBezTo>
                <a:cubicBezTo>
                  <a:pt x="107" y="70"/>
                  <a:pt x="108" y="73"/>
                  <a:pt x="108" y="77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8" y="95"/>
                  <a:pt x="106" y="98"/>
                  <a:pt x="104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2" y="103"/>
                  <a:pt x="99" y="104"/>
                  <a:pt x="95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0" y="104"/>
                  <a:pt x="6" y="103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98"/>
                  <a:pt x="0" y="95"/>
                  <a:pt x="0" y="9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2" y="70"/>
                  <a:pt x="4" y="68"/>
                </a:cubicBezTo>
                <a:cubicBezTo>
                  <a:pt x="2" y="66"/>
                  <a:pt x="0" y="63"/>
                  <a:pt x="0" y="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2" y="38"/>
                  <a:pt x="4" y="36"/>
                </a:cubicBezTo>
                <a:cubicBezTo>
                  <a:pt x="2" y="34"/>
                  <a:pt x="0" y="31"/>
                  <a:pt x="0" y="2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6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6" y="1"/>
                  <a:pt x="10" y="0"/>
                  <a:pt x="13" y="0"/>
                </a:cubicBezTo>
                <a:close/>
                <a:moveTo>
                  <a:pt x="95" y="8"/>
                </a:moveTo>
                <a:cubicBezTo>
                  <a:pt x="95" y="8"/>
                  <a:pt x="95" y="8"/>
                  <a:pt x="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2"/>
                  <a:pt x="9" y="13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6" y="32"/>
                  <a:pt x="97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0"/>
                  <a:pt x="100" y="29"/>
                  <a:pt x="100" y="27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0" y="12"/>
                  <a:pt x="99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9"/>
                  <a:pt x="96" y="8"/>
                  <a:pt x="95" y="8"/>
                </a:cubicBezTo>
                <a:close/>
                <a:moveTo>
                  <a:pt x="95" y="40"/>
                </a:move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3"/>
                  <a:pt x="9" y="45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1"/>
                  <a:pt x="9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3"/>
                  <a:pt x="12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7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9" y="62"/>
                  <a:pt x="100" y="61"/>
                  <a:pt x="100" y="59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6" y="40"/>
                  <a:pt x="95" y="40"/>
                </a:cubicBezTo>
                <a:close/>
                <a:moveTo>
                  <a:pt x="95" y="72"/>
                </a:move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5"/>
                  <a:pt x="9" y="77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2"/>
                  <a:pt x="9" y="94"/>
                  <a:pt x="10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10" y="95"/>
                  <a:pt x="10" y="95"/>
                  <a:pt x="10" y="95"/>
                </a:cubicBezTo>
                <a:cubicBezTo>
                  <a:pt x="11" y="95"/>
                  <a:pt x="12" y="96"/>
                  <a:pt x="13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6" y="96"/>
                  <a:pt x="97" y="95"/>
                  <a:pt x="98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8" y="94"/>
                  <a:pt x="98" y="94"/>
                </a:cubicBezTo>
                <a:cubicBezTo>
                  <a:pt x="99" y="94"/>
                  <a:pt x="100" y="93"/>
                  <a:pt x="100" y="91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75"/>
                  <a:pt x="99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6" y="72"/>
                  <a:pt x="95" y="72"/>
                </a:cubicBezTo>
                <a:close/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6" y="13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6"/>
                  <a:pt x="30" y="18"/>
                  <a:pt x="30" y="20"/>
                </a:cubicBezTo>
                <a:cubicBezTo>
                  <a:pt x="30" y="22"/>
                  <a:pt x="29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7"/>
                  <a:pt x="24" y="28"/>
                  <a:pt x="22" y="28"/>
                </a:cubicBezTo>
                <a:cubicBezTo>
                  <a:pt x="20" y="28"/>
                  <a:pt x="18" y="27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5" y="22"/>
                  <a:pt x="15" y="20"/>
                </a:cubicBezTo>
                <a:cubicBezTo>
                  <a:pt x="15" y="18"/>
                  <a:pt x="16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3"/>
                  <a:pt x="22" y="13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2" y="23"/>
                  <a:pt x="22" y="23"/>
                </a:cubicBezTo>
                <a:cubicBezTo>
                  <a:pt x="23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21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4" y="45"/>
                  <a:pt x="26" y="45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9" y="48"/>
                  <a:pt x="30" y="50"/>
                  <a:pt x="30" y="52"/>
                </a:cubicBezTo>
                <a:cubicBezTo>
                  <a:pt x="30" y="54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9"/>
                  <a:pt x="24" y="59"/>
                  <a:pt x="22" y="59"/>
                </a:cubicBezTo>
                <a:cubicBezTo>
                  <a:pt x="20" y="59"/>
                  <a:pt x="18" y="59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6"/>
                  <a:pt x="15" y="54"/>
                  <a:pt x="15" y="52"/>
                </a:cubicBezTo>
                <a:cubicBezTo>
                  <a:pt x="15" y="50"/>
                  <a:pt x="16" y="48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5"/>
                  <a:pt x="20" y="45"/>
                  <a:pt x="22" y="45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49"/>
                  <a:pt x="22" y="49"/>
                </a:cubicBezTo>
                <a:cubicBezTo>
                  <a:pt x="22" y="49"/>
                  <a:pt x="21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1"/>
                  <a:pt x="20" y="51"/>
                  <a:pt x="20" y="52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3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3"/>
                  <a:pt x="25" y="53"/>
                  <a:pt x="25" y="52"/>
                </a:cubicBezTo>
                <a:cubicBezTo>
                  <a:pt x="25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4" y="8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3" y="81"/>
                  <a:pt x="22" y="81"/>
                </a:cubicBezTo>
                <a:cubicBezTo>
                  <a:pt x="22" y="81"/>
                  <a:pt x="21" y="82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3"/>
                  <a:pt x="20" y="83"/>
                  <a:pt x="20" y="84"/>
                </a:cubicBezTo>
                <a:cubicBezTo>
                  <a:pt x="20" y="85"/>
                  <a:pt x="20" y="85"/>
                  <a:pt x="20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2" y="86"/>
                  <a:pt x="22" y="86"/>
                </a:cubicBezTo>
                <a:cubicBezTo>
                  <a:pt x="23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5"/>
                  <a:pt x="25" y="85"/>
                  <a:pt x="25" y="84"/>
                </a:cubicBezTo>
                <a:cubicBezTo>
                  <a:pt x="25" y="83"/>
                  <a:pt x="24" y="83"/>
                  <a:pt x="24" y="82"/>
                </a:cubicBezTo>
                <a:cubicBezTo>
                  <a:pt x="24" y="82"/>
                  <a:pt x="24" y="82"/>
                  <a:pt x="2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39"/>
          <p:cNvSpPr>
            <a:spLocks noEditPoints="1"/>
          </p:cNvSpPr>
          <p:nvPr/>
        </p:nvSpPr>
        <p:spPr bwMode="auto">
          <a:xfrm>
            <a:off x="6838953" y="4412497"/>
            <a:ext cx="224367" cy="224436"/>
          </a:xfrm>
          <a:custGeom>
            <a:avLst/>
            <a:gdLst>
              <a:gd name="T0" fmla="*/ 54 w 108"/>
              <a:gd name="T1" fmla="*/ 26 h 108"/>
              <a:gd name="T2" fmla="*/ 58 w 108"/>
              <a:gd name="T3" fmla="*/ 50 h 108"/>
              <a:gd name="T4" fmla="*/ 50 w 108"/>
              <a:gd name="T5" fmla="*/ 50 h 108"/>
              <a:gd name="T6" fmla="*/ 54 w 108"/>
              <a:gd name="T7" fmla="*/ 0 h 108"/>
              <a:gd name="T8" fmla="*/ 92 w 108"/>
              <a:gd name="T9" fmla="*/ 16 h 108"/>
              <a:gd name="T10" fmla="*/ 92 w 108"/>
              <a:gd name="T11" fmla="*/ 16 h 108"/>
              <a:gd name="T12" fmla="*/ 92 w 108"/>
              <a:gd name="T13" fmla="*/ 92 h 108"/>
              <a:gd name="T14" fmla="*/ 92 w 108"/>
              <a:gd name="T15" fmla="*/ 92 h 108"/>
              <a:gd name="T16" fmla="*/ 54 w 108"/>
              <a:gd name="T17" fmla="*/ 108 h 108"/>
              <a:gd name="T18" fmla="*/ 16 w 108"/>
              <a:gd name="T19" fmla="*/ 92 h 108"/>
              <a:gd name="T20" fmla="*/ 16 w 108"/>
              <a:gd name="T21" fmla="*/ 16 h 108"/>
              <a:gd name="T22" fmla="*/ 16 w 108"/>
              <a:gd name="T23" fmla="*/ 16 h 108"/>
              <a:gd name="T24" fmla="*/ 86 w 108"/>
              <a:gd name="T25" fmla="*/ 22 h 108"/>
              <a:gd name="T26" fmla="*/ 54 w 108"/>
              <a:gd name="T27" fmla="*/ 8 h 108"/>
              <a:gd name="T28" fmla="*/ 22 w 108"/>
              <a:gd name="T29" fmla="*/ 22 h 108"/>
              <a:gd name="T30" fmla="*/ 22 w 108"/>
              <a:gd name="T31" fmla="*/ 86 h 108"/>
              <a:gd name="T32" fmla="*/ 54 w 108"/>
              <a:gd name="T33" fmla="*/ 99 h 108"/>
              <a:gd name="T34" fmla="*/ 86 w 108"/>
              <a:gd name="T35" fmla="*/ 86 h 108"/>
              <a:gd name="T36" fmla="*/ 86 w 108"/>
              <a:gd name="T37" fmla="*/ 22 h 108"/>
              <a:gd name="T38" fmla="*/ 68 w 108"/>
              <a:gd name="T39" fmla="*/ 40 h 108"/>
              <a:gd name="T40" fmla="*/ 68 w 108"/>
              <a:gd name="T41" fmla="*/ 34 h 108"/>
              <a:gd name="T42" fmla="*/ 78 w 108"/>
              <a:gd name="T43" fmla="*/ 38 h 108"/>
              <a:gd name="T44" fmla="*/ 82 w 108"/>
              <a:gd name="T45" fmla="*/ 48 h 108"/>
              <a:gd name="T46" fmla="*/ 82 w 108"/>
              <a:gd name="T47" fmla="*/ 59 h 108"/>
              <a:gd name="T48" fmla="*/ 78 w 108"/>
              <a:gd name="T49" fmla="*/ 70 h 108"/>
              <a:gd name="T50" fmla="*/ 70 w 108"/>
              <a:gd name="T51" fmla="*/ 77 h 108"/>
              <a:gd name="T52" fmla="*/ 60 w 108"/>
              <a:gd name="T53" fmla="*/ 81 h 108"/>
              <a:gd name="T54" fmla="*/ 49 w 108"/>
              <a:gd name="T55" fmla="*/ 81 h 108"/>
              <a:gd name="T56" fmla="*/ 38 w 108"/>
              <a:gd name="T57" fmla="*/ 77 h 108"/>
              <a:gd name="T58" fmla="*/ 31 w 108"/>
              <a:gd name="T59" fmla="*/ 70 h 108"/>
              <a:gd name="T60" fmla="*/ 26 w 108"/>
              <a:gd name="T61" fmla="*/ 59 h 108"/>
              <a:gd name="T62" fmla="*/ 26 w 108"/>
              <a:gd name="T63" fmla="*/ 48 h 108"/>
              <a:gd name="T64" fmla="*/ 31 w 108"/>
              <a:gd name="T65" fmla="*/ 38 h 108"/>
              <a:gd name="T66" fmla="*/ 40 w 108"/>
              <a:gd name="T67" fmla="*/ 34 h 108"/>
              <a:gd name="T68" fmla="*/ 37 w 108"/>
              <a:gd name="T69" fmla="*/ 43 h 108"/>
              <a:gd name="T70" fmla="*/ 35 w 108"/>
              <a:gd name="T71" fmla="*/ 50 h 108"/>
              <a:gd name="T72" fmla="*/ 35 w 108"/>
              <a:gd name="T73" fmla="*/ 58 h 108"/>
              <a:gd name="T74" fmla="*/ 37 w 108"/>
              <a:gd name="T75" fmla="*/ 65 h 108"/>
              <a:gd name="T76" fmla="*/ 43 w 108"/>
              <a:gd name="T77" fmla="*/ 70 h 108"/>
              <a:gd name="T78" fmla="*/ 50 w 108"/>
              <a:gd name="T79" fmla="*/ 73 h 108"/>
              <a:gd name="T80" fmla="*/ 58 w 108"/>
              <a:gd name="T81" fmla="*/ 73 h 108"/>
              <a:gd name="T82" fmla="*/ 65 w 108"/>
              <a:gd name="T83" fmla="*/ 70 h 108"/>
              <a:gd name="T84" fmla="*/ 71 w 108"/>
              <a:gd name="T85" fmla="*/ 65 h 108"/>
              <a:gd name="T86" fmla="*/ 74 w 108"/>
              <a:gd name="T87" fmla="*/ 58 h 108"/>
              <a:gd name="T88" fmla="*/ 74 w 108"/>
              <a:gd name="T89" fmla="*/ 50 h 108"/>
              <a:gd name="T90" fmla="*/ 71 w 108"/>
              <a:gd name="T91" fmla="*/ 4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108">
                <a:moveTo>
                  <a:pt x="50" y="30"/>
                </a:moveTo>
                <a:cubicBezTo>
                  <a:pt x="50" y="27"/>
                  <a:pt x="52" y="26"/>
                  <a:pt x="54" y="26"/>
                </a:cubicBezTo>
                <a:cubicBezTo>
                  <a:pt x="56" y="26"/>
                  <a:pt x="58" y="27"/>
                  <a:pt x="58" y="3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2"/>
                  <a:pt x="56" y="54"/>
                  <a:pt x="54" y="54"/>
                </a:cubicBezTo>
                <a:cubicBezTo>
                  <a:pt x="52" y="54"/>
                  <a:pt x="50" y="52"/>
                  <a:pt x="50" y="5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69" y="0"/>
                  <a:pt x="82" y="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102" y="26"/>
                  <a:pt x="108" y="39"/>
                  <a:pt x="108" y="54"/>
                </a:cubicBezTo>
                <a:cubicBezTo>
                  <a:pt x="108" y="69"/>
                  <a:pt x="102" y="8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82" y="102"/>
                  <a:pt x="69" y="108"/>
                  <a:pt x="54" y="108"/>
                </a:cubicBezTo>
                <a:cubicBezTo>
                  <a:pt x="39" y="108"/>
                  <a:pt x="26" y="10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6" y="82"/>
                  <a:pt x="0" y="69"/>
                  <a:pt x="0" y="54"/>
                </a:cubicBezTo>
                <a:cubicBezTo>
                  <a:pt x="0" y="39"/>
                  <a:pt x="6" y="2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6" y="6"/>
                  <a:pt x="39" y="0"/>
                  <a:pt x="54" y="0"/>
                </a:cubicBezTo>
                <a:close/>
                <a:moveTo>
                  <a:pt x="86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78" y="13"/>
                  <a:pt x="67" y="8"/>
                  <a:pt x="54" y="8"/>
                </a:cubicBezTo>
                <a:cubicBezTo>
                  <a:pt x="42" y="8"/>
                  <a:pt x="30" y="1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4" y="30"/>
                  <a:pt x="9" y="41"/>
                  <a:pt x="9" y="54"/>
                </a:cubicBezTo>
                <a:cubicBezTo>
                  <a:pt x="9" y="66"/>
                  <a:pt x="14" y="78"/>
                  <a:pt x="22" y="86"/>
                </a:cubicBezTo>
                <a:cubicBezTo>
                  <a:pt x="22" y="86"/>
                  <a:pt x="22" y="86"/>
                  <a:pt x="22" y="86"/>
                </a:cubicBezTo>
                <a:cubicBezTo>
                  <a:pt x="30" y="94"/>
                  <a:pt x="42" y="99"/>
                  <a:pt x="54" y="99"/>
                </a:cubicBezTo>
                <a:cubicBezTo>
                  <a:pt x="67" y="99"/>
                  <a:pt x="78" y="94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95" y="78"/>
                  <a:pt x="100" y="66"/>
                  <a:pt x="100" y="54"/>
                </a:cubicBezTo>
                <a:cubicBezTo>
                  <a:pt x="100" y="41"/>
                  <a:pt x="95" y="30"/>
                  <a:pt x="86" y="22"/>
                </a:cubicBezTo>
                <a:cubicBezTo>
                  <a:pt x="86" y="22"/>
                  <a:pt x="86" y="22"/>
                  <a:pt x="86" y="22"/>
                </a:cubicBezTo>
                <a:close/>
                <a:moveTo>
                  <a:pt x="68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7" y="38"/>
                  <a:pt x="67" y="35"/>
                  <a:pt x="68" y="34"/>
                </a:cubicBezTo>
                <a:cubicBezTo>
                  <a:pt x="70" y="32"/>
                  <a:pt x="73" y="32"/>
                  <a:pt x="74" y="34"/>
                </a:cubicBezTo>
                <a:cubicBezTo>
                  <a:pt x="75" y="35"/>
                  <a:pt x="77" y="36"/>
                  <a:pt x="78" y="38"/>
                </a:cubicBezTo>
                <a:cubicBezTo>
                  <a:pt x="79" y="39"/>
                  <a:pt x="79" y="41"/>
                  <a:pt x="80" y="43"/>
                </a:cubicBezTo>
                <a:cubicBezTo>
                  <a:pt x="81" y="45"/>
                  <a:pt x="81" y="46"/>
                  <a:pt x="82" y="48"/>
                </a:cubicBezTo>
                <a:cubicBezTo>
                  <a:pt x="82" y="50"/>
                  <a:pt x="82" y="52"/>
                  <a:pt x="82" y="54"/>
                </a:cubicBezTo>
                <a:cubicBezTo>
                  <a:pt x="82" y="56"/>
                  <a:pt x="82" y="58"/>
                  <a:pt x="82" y="59"/>
                </a:cubicBezTo>
                <a:cubicBezTo>
                  <a:pt x="81" y="61"/>
                  <a:pt x="81" y="63"/>
                  <a:pt x="80" y="65"/>
                </a:cubicBezTo>
                <a:cubicBezTo>
                  <a:pt x="79" y="67"/>
                  <a:pt x="79" y="68"/>
                  <a:pt x="78" y="70"/>
                </a:cubicBezTo>
                <a:cubicBezTo>
                  <a:pt x="77" y="71"/>
                  <a:pt x="75" y="73"/>
                  <a:pt x="74" y="74"/>
                </a:cubicBezTo>
                <a:cubicBezTo>
                  <a:pt x="73" y="75"/>
                  <a:pt x="71" y="76"/>
                  <a:pt x="70" y="77"/>
                </a:cubicBezTo>
                <a:cubicBezTo>
                  <a:pt x="68" y="78"/>
                  <a:pt x="67" y="79"/>
                  <a:pt x="65" y="80"/>
                </a:cubicBezTo>
                <a:cubicBezTo>
                  <a:pt x="63" y="81"/>
                  <a:pt x="62" y="81"/>
                  <a:pt x="60" y="81"/>
                </a:cubicBezTo>
                <a:cubicBezTo>
                  <a:pt x="58" y="82"/>
                  <a:pt x="56" y="82"/>
                  <a:pt x="54" y="82"/>
                </a:cubicBezTo>
                <a:cubicBezTo>
                  <a:pt x="52" y="82"/>
                  <a:pt x="50" y="82"/>
                  <a:pt x="49" y="81"/>
                </a:cubicBezTo>
                <a:cubicBezTo>
                  <a:pt x="47" y="81"/>
                  <a:pt x="45" y="81"/>
                  <a:pt x="43" y="80"/>
                </a:cubicBezTo>
                <a:cubicBezTo>
                  <a:pt x="41" y="79"/>
                  <a:pt x="40" y="78"/>
                  <a:pt x="38" y="77"/>
                </a:cubicBezTo>
                <a:cubicBezTo>
                  <a:pt x="37" y="76"/>
                  <a:pt x="35" y="75"/>
                  <a:pt x="34" y="74"/>
                </a:cubicBezTo>
                <a:cubicBezTo>
                  <a:pt x="33" y="73"/>
                  <a:pt x="32" y="71"/>
                  <a:pt x="31" y="70"/>
                </a:cubicBezTo>
                <a:cubicBezTo>
                  <a:pt x="30" y="68"/>
                  <a:pt x="29" y="67"/>
                  <a:pt x="28" y="65"/>
                </a:cubicBezTo>
                <a:cubicBezTo>
                  <a:pt x="27" y="63"/>
                  <a:pt x="27" y="61"/>
                  <a:pt x="26" y="59"/>
                </a:cubicBezTo>
                <a:cubicBezTo>
                  <a:pt x="26" y="58"/>
                  <a:pt x="26" y="56"/>
                  <a:pt x="26" y="54"/>
                </a:cubicBezTo>
                <a:cubicBezTo>
                  <a:pt x="26" y="52"/>
                  <a:pt x="26" y="50"/>
                  <a:pt x="26" y="48"/>
                </a:cubicBezTo>
                <a:cubicBezTo>
                  <a:pt x="27" y="46"/>
                  <a:pt x="27" y="45"/>
                  <a:pt x="28" y="43"/>
                </a:cubicBezTo>
                <a:cubicBezTo>
                  <a:pt x="29" y="41"/>
                  <a:pt x="30" y="39"/>
                  <a:pt x="31" y="38"/>
                </a:cubicBezTo>
                <a:cubicBezTo>
                  <a:pt x="32" y="36"/>
                  <a:pt x="33" y="35"/>
                  <a:pt x="34" y="34"/>
                </a:cubicBezTo>
                <a:cubicBezTo>
                  <a:pt x="36" y="32"/>
                  <a:pt x="38" y="32"/>
                  <a:pt x="40" y="34"/>
                </a:cubicBezTo>
                <a:cubicBezTo>
                  <a:pt x="42" y="35"/>
                  <a:pt x="42" y="38"/>
                  <a:pt x="40" y="40"/>
                </a:cubicBezTo>
                <a:cubicBezTo>
                  <a:pt x="39" y="41"/>
                  <a:pt x="38" y="42"/>
                  <a:pt x="37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7"/>
                  <a:pt x="35" y="48"/>
                  <a:pt x="35" y="50"/>
                </a:cubicBezTo>
                <a:cubicBezTo>
                  <a:pt x="34" y="51"/>
                  <a:pt x="34" y="52"/>
                  <a:pt x="34" y="54"/>
                </a:cubicBezTo>
                <a:cubicBezTo>
                  <a:pt x="34" y="55"/>
                  <a:pt x="34" y="57"/>
                  <a:pt x="35" y="58"/>
                </a:cubicBezTo>
                <a:cubicBezTo>
                  <a:pt x="35" y="59"/>
                  <a:pt x="35" y="60"/>
                  <a:pt x="36" y="62"/>
                </a:cubicBezTo>
                <a:cubicBezTo>
                  <a:pt x="36" y="63"/>
                  <a:pt x="37" y="64"/>
                  <a:pt x="37" y="65"/>
                </a:cubicBezTo>
                <a:cubicBezTo>
                  <a:pt x="38" y="66"/>
                  <a:pt x="39" y="67"/>
                  <a:pt x="40" y="68"/>
                </a:cubicBezTo>
                <a:cubicBezTo>
                  <a:pt x="41" y="69"/>
                  <a:pt x="42" y="70"/>
                  <a:pt x="43" y="70"/>
                </a:cubicBezTo>
                <a:cubicBezTo>
                  <a:pt x="44" y="71"/>
                  <a:pt x="45" y="72"/>
                  <a:pt x="46" y="72"/>
                </a:cubicBezTo>
                <a:cubicBezTo>
                  <a:pt x="48" y="73"/>
                  <a:pt x="49" y="73"/>
                  <a:pt x="50" y="73"/>
                </a:cubicBezTo>
                <a:cubicBezTo>
                  <a:pt x="51" y="74"/>
                  <a:pt x="53" y="74"/>
                  <a:pt x="54" y="74"/>
                </a:cubicBezTo>
                <a:cubicBezTo>
                  <a:pt x="56" y="74"/>
                  <a:pt x="57" y="74"/>
                  <a:pt x="58" y="73"/>
                </a:cubicBezTo>
                <a:cubicBezTo>
                  <a:pt x="59" y="73"/>
                  <a:pt x="61" y="73"/>
                  <a:pt x="62" y="72"/>
                </a:cubicBezTo>
                <a:cubicBezTo>
                  <a:pt x="63" y="72"/>
                  <a:pt x="64" y="71"/>
                  <a:pt x="65" y="70"/>
                </a:cubicBezTo>
                <a:cubicBezTo>
                  <a:pt x="66" y="70"/>
                  <a:pt x="67" y="69"/>
                  <a:pt x="68" y="68"/>
                </a:cubicBezTo>
                <a:cubicBezTo>
                  <a:pt x="69" y="67"/>
                  <a:pt x="70" y="66"/>
                  <a:pt x="71" y="65"/>
                </a:cubicBezTo>
                <a:cubicBezTo>
                  <a:pt x="72" y="64"/>
                  <a:pt x="72" y="63"/>
                  <a:pt x="73" y="62"/>
                </a:cubicBezTo>
                <a:cubicBezTo>
                  <a:pt x="73" y="60"/>
                  <a:pt x="74" y="59"/>
                  <a:pt x="74" y="58"/>
                </a:cubicBezTo>
                <a:cubicBezTo>
                  <a:pt x="74" y="57"/>
                  <a:pt x="74" y="55"/>
                  <a:pt x="74" y="54"/>
                </a:cubicBezTo>
                <a:cubicBezTo>
                  <a:pt x="74" y="52"/>
                  <a:pt x="74" y="51"/>
                  <a:pt x="74" y="50"/>
                </a:cubicBezTo>
                <a:cubicBezTo>
                  <a:pt x="74" y="48"/>
                  <a:pt x="73" y="47"/>
                  <a:pt x="73" y="46"/>
                </a:cubicBezTo>
                <a:cubicBezTo>
                  <a:pt x="72" y="45"/>
                  <a:pt x="72" y="44"/>
                  <a:pt x="71" y="43"/>
                </a:cubicBezTo>
                <a:cubicBezTo>
                  <a:pt x="70" y="42"/>
                  <a:pt x="69" y="41"/>
                  <a:pt x="6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71434" y="2841445"/>
            <a:ext cx="2379133" cy="2816036"/>
            <a:chOff x="3203575" y="2130425"/>
            <a:chExt cx="1784350" cy="2111375"/>
          </a:xfrm>
        </p:grpSpPr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3203575" y="2130425"/>
              <a:ext cx="1784350" cy="2111375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3813175" y="2176463"/>
              <a:ext cx="549275" cy="876300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3633788" y="3052763"/>
              <a:ext cx="912813" cy="38100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6"/>
            <p:cNvSpPr/>
            <p:nvPr/>
          </p:nvSpPr>
          <p:spPr bwMode="auto">
            <a:xfrm>
              <a:off x="3386138" y="3433763"/>
              <a:ext cx="1409700" cy="38100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3246438" y="3814763"/>
              <a:ext cx="1735138" cy="379413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5433486" y="3300903"/>
            <a:ext cx="175684" cy="1736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5192186" y="2509026"/>
            <a:ext cx="175684" cy="1736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5501217" y="2295176"/>
            <a:ext cx="120651" cy="1185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5302251" y="2096147"/>
            <a:ext cx="146051" cy="14609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5314953" y="3675669"/>
            <a:ext cx="105833" cy="10586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42"/>
          <p:cNvSpPr>
            <a:spLocks noEditPoints="1"/>
          </p:cNvSpPr>
          <p:nvPr/>
        </p:nvSpPr>
        <p:spPr bwMode="auto">
          <a:xfrm>
            <a:off x="5350933" y="4727976"/>
            <a:ext cx="254000" cy="205381"/>
          </a:xfrm>
          <a:custGeom>
            <a:avLst/>
            <a:gdLst>
              <a:gd name="T0" fmla="*/ 105 w 122"/>
              <a:gd name="T1" fmla="*/ 37 h 99"/>
              <a:gd name="T2" fmla="*/ 97 w 122"/>
              <a:gd name="T3" fmla="*/ 37 h 99"/>
              <a:gd name="T4" fmla="*/ 29 w 122"/>
              <a:gd name="T5" fmla="*/ 15 h 99"/>
              <a:gd name="T6" fmla="*/ 14 w 122"/>
              <a:gd name="T7" fmla="*/ 15 h 99"/>
              <a:gd name="T8" fmla="*/ 28 w 122"/>
              <a:gd name="T9" fmla="*/ 17 h 99"/>
              <a:gd name="T10" fmla="*/ 8 w 122"/>
              <a:gd name="T11" fmla="*/ 17 h 99"/>
              <a:gd name="T12" fmla="*/ 8 w 122"/>
              <a:gd name="T13" fmla="*/ 12 h 99"/>
              <a:gd name="T14" fmla="*/ 11 w 122"/>
              <a:gd name="T15" fmla="*/ 9 h 99"/>
              <a:gd name="T16" fmla="*/ 33 w 122"/>
              <a:gd name="T17" fmla="*/ 3 h 99"/>
              <a:gd name="T18" fmla="*/ 38 w 122"/>
              <a:gd name="T19" fmla="*/ 0 h 99"/>
              <a:gd name="T20" fmla="*/ 88 w 122"/>
              <a:gd name="T21" fmla="*/ 4 h 99"/>
              <a:gd name="T22" fmla="*/ 117 w 122"/>
              <a:gd name="T23" fmla="*/ 17 h 99"/>
              <a:gd name="T24" fmla="*/ 122 w 122"/>
              <a:gd name="T25" fmla="*/ 22 h 99"/>
              <a:gd name="T26" fmla="*/ 117 w 122"/>
              <a:gd name="T27" fmla="*/ 99 h 99"/>
              <a:gd name="T28" fmla="*/ 4 w 122"/>
              <a:gd name="T29" fmla="*/ 99 h 99"/>
              <a:gd name="T30" fmla="*/ 0 w 122"/>
              <a:gd name="T31" fmla="*/ 94 h 99"/>
              <a:gd name="T32" fmla="*/ 4 w 122"/>
              <a:gd name="T33" fmla="*/ 17 h 99"/>
              <a:gd name="T34" fmla="*/ 8 w 122"/>
              <a:gd name="T35" fmla="*/ 17 h 99"/>
              <a:gd name="T36" fmla="*/ 61 w 122"/>
              <a:gd name="T37" fmla="*/ 36 h 99"/>
              <a:gd name="T38" fmla="*/ 77 w 122"/>
              <a:gd name="T39" fmla="*/ 52 h 99"/>
              <a:gd name="T40" fmla="*/ 45 w 122"/>
              <a:gd name="T41" fmla="*/ 52 h 99"/>
              <a:gd name="T42" fmla="*/ 68 w 122"/>
              <a:gd name="T43" fmla="*/ 45 h 99"/>
              <a:gd name="T44" fmla="*/ 61 w 122"/>
              <a:gd name="T45" fmla="*/ 42 h 99"/>
              <a:gd name="T46" fmla="*/ 61 w 122"/>
              <a:gd name="T47" fmla="*/ 62 h 99"/>
              <a:gd name="T48" fmla="*/ 68 w 122"/>
              <a:gd name="T49" fmla="*/ 45 h 99"/>
              <a:gd name="T50" fmla="*/ 32 w 122"/>
              <a:gd name="T51" fmla="*/ 27 h 99"/>
              <a:gd name="T52" fmla="*/ 9 w 122"/>
              <a:gd name="T53" fmla="*/ 27 h 99"/>
              <a:gd name="T54" fmla="*/ 113 w 122"/>
              <a:gd name="T55" fmla="*/ 90 h 99"/>
              <a:gd name="T56" fmla="*/ 90 w 122"/>
              <a:gd name="T57" fmla="*/ 27 h 99"/>
              <a:gd name="T58" fmla="*/ 86 w 122"/>
              <a:gd name="T59" fmla="*/ 24 h 99"/>
              <a:gd name="T60" fmla="*/ 41 w 122"/>
              <a:gd name="T61" fmla="*/ 10 h 99"/>
              <a:gd name="T62" fmla="*/ 32 w 122"/>
              <a:gd name="T63" fmla="*/ 27 h 99"/>
              <a:gd name="T64" fmla="*/ 61 w 122"/>
              <a:gd name="T65" fmla="*/ 19 h 99"/>
              <a:gd name="T66" fmla="*/ 61 w 122"/>
              <a:gd name="T67" fmla="*/ 84 h 99"/>
              <a:gd name="T68" fmla="*/ 61 w 122"/>
              <a:gd name="T69" fmla="*/ 19 h 99"/>
              <a:gd name="T70" fmla="*/ 61 w 122"/>
              <a:gd name="T71" fmla="*/ 29 h 99"/>
              <a:gd name="T72" fmla="*/ 61 w 122"/>
              <a:gd name="T73" fmla="*/ 75 h 99"/>
              <a:gd name="T74" fmla="*/ 61 w 122"/>
              <a:gd name="T75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99">
                <a:moveTo>
                  <a:pt x="101" y="33"/>
                </a:moveTo>
                <a:cubicBezTo>
                  <a:pt x="103" y="33"/>
                  <a:pt x="105" y="35"/>
                  <a:pt x="105" y="37"/>
                </a:cubicBezTo>
                <a:cubicBezTo>
                  <a:pt x="105" y="40"/>
                  <a:pt x="103" y="42"/>
                  <a:pt x="101" y="42"/>
                </a:cubicBezTo>
                <a:cubicBezTo>
                  <a:pt x="99" y="42"/>
                  <a:pt x="97" y="40"/>
                  <a:pt x="97" y="37"/>
                </a:cubicBezTo>
                <a:cubicBezTo>
                  <a:pt x="97" y="35"/>
                  <a:pt x="99" y="33"/>
                  <a:pt x="101" y="33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7"/>
                  <a:pt x="14" y="17"/>
                  <a:pt x="1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9" y="9"/>
                  <a:pt x="1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1"/>
                  <a:pt x="36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8" y="2"/>
                  <a:pt x="88" y="4"/>
                </a:cubicBezTo>
                <a:cubicBezTo>
                  <a:pt x="93" y="17"/>
                  <a:pt x="93" y="17"/>
                  <a:pt x="93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0" y="17"/>
                  <a:pt x="122" y="19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7"/>
                  <a:pt x="120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8" y="17"/>
                  <a:pt x="8" y="17"/>
                  <a:pt x="8" y="17"/>
                </a:cubicBezTo>
                <a:close/>
                <a:moveTo>
                  <a:pt x="61" y="36"/>
                </a:move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38"/>
                  <a:pt x="72" y="41"/>
                </a:cubicBezTo>
                <a:cubicBezTo>
                  <a:pt x="75" y="44"/>
                  <a:pt x="77" y="48"/>
                  <a:pt x="77" y="52"/>
                </a:cubicBezTo>
                <a:cubicBezTo>
                  <a:pt x="77" y="60"/>
                  <a:pt x="70" y="68"/>
                  <a:pt x="61" y="68"/>
                </a:cubicBezTo>
                <a:cubicBezTo>
                  <a:pt x="52" y="68"/>
                  <a:pt x="45" y="61"/>
                  <a:pt x="45" y="52"/>
                </a:cubicBezTo>
                <a:cubicBezTo>
                  <a:pt x="45" y="43"/>
                  <a:pt x="52" y="36"/>
                  <a:pt x="61" y="36"/>
                </a:cubicBezTo>
                <a:close/>
                <a:moveTo>
                  <a:pt x="68" y="45"/>
                </a:moveTo>
                <a:cubicBezTo>
                  <a:pt x="68" y="45"/>
                  <a:pt x="68" y="45"/>
                  <a:pt x="68" y="45"/>
                </a:cubicBezTo>
                <a:cubicBezTo>
                  <a:pt x="66" y="43"/>
                  <a:pt x="64" y="42"/>
                  <a:pt x="61" y="42"/>
                </a:cubicBezTo>
                <a:cubicBezTo>
                  <a:pt x="55" y="42"/>
                  <a:pt x="51" y="46"/>
                  <a:pt x="51" y="52"/>
                </a:cubicBezTo>
                <a:cubicBezTo>
                  <a:pt x="51" y="57"/>
                  <a:pt x="55" y="62"/>
                  <a:pt x="61" y="62"/>
                </a:cubicBezTo>
                <a:cubicBezTo>
                  <a:pt x="66" y="62"/>
                  <a:pt x="71" y="57"/>
                  <a:pt x="71" y="52"/>
                </a:cubicBezTo>
                <a:cubicBezTo>
                  <a:pt x="71" y="49"/>
                  <a:pt x="70" y="46"/>
                  <a:pt x="68" y="45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32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90"/>
                  <a:pt x="9" y="90"/>
                  <a:pt x="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86" y="26"/>
                  <a:pt x="86" y="24"/>
                </a:cubicBezTo>
                <a:cubicBezTo>
                  <a:pt x="81" y="10"/>
                  <a:pt x="81" y="10"/>
                  <a:pt x="8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4" y="27"/>
                  <a:pt x="32" y="27"/>
                </a:cubicBezTo>
                <a:close/>
                <a:moveTo>
                  <a:pt x="61" y="19"/>
                </a:moveTo>
                <a:cubicBezTo>
                  <a:pt x="61" y="19"/>
                  <a:pt x="61" y="19"/>
                  <a:pt x="61" y="19"/>
                </a:cubicBezTo>
                <a:cubicBezTo>
                  <a:pt x="79" y="19"/>
                  <a:pt x="93" y="34"/>
                  <a:pt x="93" y="52"/>
                </a:cubicBezTo>
                <a:cubicBezTo>
                  <a:pt x="93" y="70"/>
                  <a:pt x="79" y="84"/>
                  <a:pt x="61" y="84"/>
                </a:cubicBezTo>
                <a:cubicBezTo>
                  <a:pt x="43" y="84"/>
                  <a:pt x="28" y="70"/>
                  <a:pt x="28" y="52"/>
                </a:cubicBezTo>
                <a:cubicBezTo>
                  <a:pt x="28" y="34"/>
                  <a:pt x="43" y="19"/>
                  <a:pt x="61" y="19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48" y="29"/>
                  <a:pt x="38" y="39"/>
                  <a:pt x="38" y="52"/>
                </a:cubicBezTo>
                <a:cubicBezTo>
                  <a:pt x="38" y="65"/>
                  <a:pt x="48" y="75"/>
                  <a:pt x="61" y="75"/>
                </a:cubicBezTo>
                <a:cubicBezTo>
                  <a:pt x="73" y="75"/>
                  <a:pt x="84" y="64"/>
                  <a:pt x="84" y="52"/>
                </a:cubicBezTo>
                <a:cubicBezTo>
                  <a:pt x="84" y="39"/>
                  <a:pt x="74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43"/>
          <p:cNvSpPr>
            <a:spLocks noEditPoints="1"/>
          </p:cNvSpPr>
          <p:nvPr/>
        </p:nvSpPr>
        <p:spPr bwMode="auto">
          <a:xfrm>
            <a:off x="5344586" y="4207117"/>
            <a:ext cx="266700" cy="215967"/>
          </a:xfrm>
          <a:custGeom>
            <a:avLst/>
            <a:gdLst>
              <a:gd name="T0" fmla="*/ 89 w 128"/>
              <a:gd name="T1" fmla="*/ 31 h 104"/>
              <a:gd name="T2" fmla="*/ 9 w 128"/>
              <a:gd name="T3" fmla="*/ 81 h 104"/>
              <a:gd name="T4" fmla="*/ 98 w 128"/>
              <a:gd name="T5" fmla="*/ 64 h 104"/>
              <a:gd name="T6" fmla="*/ 98 w 128"/>
              <a:gd name="T7" fmla="*/ 64 h 104"/>
              <a:gd name="T8" fmla="*/ 93 w 128"/>
              <a:gd name="T9" fmla="*/ 91 h 104"/>
              <a:gd name="T10" fmla="*/ 81 w 128"/>
              <a:gd name="T11" fmla="*/ 91 h 104"/>
              <a:gd name="T12" fmla="*/ 119 w 128"/>
              <a:gd name="T13" fmla="*/ 95 h 104"/>
              <a:gd name="T14" fmla="*/ 81 w 128"/>
              <a:gd name="T15" fmla="*/ 9 h 104"/>
              <a:gd name="T16" fmla="*/ 93 w 128"/>
              <a:gd name="T17" fmla="*/ 22 h 104"/>
              <a:gd name="T18" fmla="*/ 98 w 128"/>
              <a:gd name="T19" fmla="*/ 26 h 104"/>
              <a:gd name="T20" fmla="*/ 98 w 128"/>
              <a:gd name="T21" fmla="*/ 28 h 104"/>
              <a:gd name="T22" fmla="*/ 116 w 128"/>
              <a:gd name="T23" fmla="*/ 31 h 104"/>
              <a:gd name="T24" fmla="*/ 98 w 128"/>
              <a:gd name="T25" fmla="*/ 33 h 104"/>
              <a:gd name="T26" fmla="*/ 98 w 128"/>
              <a:gd name="T27" fmla="*/ 43 h 104"/>
              <a:gd name="T28" fmla="*/ 113 w 128"/>
              <a:gd name="T29" fmla="*/ 43 h 104"/>
              <a:gd name="T30" fmla="*/ 113 w 128"/>
              <a:gd name="T31" fmla="*/ 49 h 104"/>
              <a:gd name="T32" fmla="*/ 98 w 128"/>
              <a:gd name="T33" fmla="*/ 49 h 104"/>
              <a:gd name="T34" fmla="*/ 98 w 128"/>
              <a:gd name="T35" fmla="*/ 58 h 104"/>
              <a:gd name="T36" fmla="*/ 116 w 128"/>
              <a:gd name="T37" fmla="*/ 61 h 104"/>
              <a:gd name="T38" fmla="*/ 98 w 128"/>
              <a:gd name="T39" fmla="*/ 64 h 104"/>
              <a:gd name="T40" fmla="*/ 33 w 128"/>
              <a:gd name="T41" fmla="*/ 104 h 104"/>
              <a:gd name="T42" fmla="*/ 33 w 128"/>
              <a:gd name="T43" fmla="*/ 98 h 104"/>
              <a:gd name="T44" fmla="*/ 44 w 128"/>
              <a:gd name="T45" fmla="*/ 91 h 104"/>
              <a:gd name="T46" fmla="*/ 0 w 128"/>
              <a:gd name="T47" fmla="*/ 86 h 104"/>
              <a:gd name="T48" fmla="*/ 0 w 128"/>
              <a:gd name="T49" fmla="*/ 26 h 104"/>
              <a:gd name="T50" fmla="*/ 4 w 128"/>
              <a:gd name="T51" fmla="*/ 22 h 104"/>
              <a:gd name="T52" fmla="*/ 71 w 128"/>
              <a:gd name="T53" fmla="*/ 4 h 104"/>
              <a:gd name="T54" fmla="*/ 76 w 128"/>
              <a:gd name="T55" fmla="*/ 0 h 104"/>
              <a:gd name="T56" fmla="*/ 128 w 128"/>
              <a:gd name="T57" fmla="*/ 4 h 104"/>
              <a:gd name="T58" fmla="*/ 128 w 128"/>
              <a:gd name="T59" fmla="*/ 99 h 104"/>
              <a:gd name="T60" fmla="*/ 123 w 128"/>
              <a:gd name="T61" fmla="*/ 104 h 104"/>
              <a:gd name="T62" fmla="*/ 71 w 128"/>
              <a:gd name="T63" fmla="*/ 99 h 104"/>
              <a:gd name="T64" fmla="*/ 71 w 128"/>
              <a:gd name="T65" fmla="*/ 91 h 104"/>
              <a:gd name="T66" fmla="*/ 54 w 128"/>
              <a:gd name="T67" fmla="*/ 98 h 104"/>
              <a:gd name="T68" fmla="*/ 67 w 128"/>
              <a:gd name="T69" fmla="*/ 101 h 104"/>
              <a:gd name="T70" fmla="*/ 33 w 128"/>
              <a:gd name="T7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89" y="81"/>
                </a:moveTo>
                <a:cubicBezTo>
                  <a:pt x="89" y="31"/>
                  <a:pt x="89" y="31"/>
                  <a:pt x="8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81"/>
                  <a:pt x="9" y="81"/>
                  <a:pt x="9" y="81"/>
                </a:cubicBezTo>
                <a:cubicBezTo>
                  <a:pt x="36" y="81"/>
                  <a:pt x="62" y="81"/>
                  <a:pt x="89" y="81"/>
                </a:cubicBezTo>
                <a:close/>
                <a:moveTo>
                  <a:pt x="98" y="64"/>
                </a:moveTo>
                <a:cubicBezTo>
                  <a:pt x="98" y="64"/>
                  <a:pt x="98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8" y="86"/>
                  <a:pt x="98" y="86"/>
                  <a:pt x="98" y="86"/>
                </a:cubicBezTo>
                <a:cubicBezTo>
                  <a:pt x="98" y="89"/>
                  <a:pt x="96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5"/>
                  <a:pt x="81" y="95"/>
                  <a:pt x="81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"/>
                  <a:pt x="119" y="9"/>
                  <a:pt x="11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22"/>
                  <a:pt x="81" y="22"/>
                  <a:pt x="81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6" y="22"/>
                  <a:pt x="98" y="24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4" y="28"/>
                  <a:pt x="116" y="29"/>
                  <a:pt x="116" y="31"/>
                </a:cubicBezTo>
                <a:cubicBezTo>
                  <a:pt x="116" y="32"/>
                  <a:pt x="114" y="33"/>
                  <a:pt x="113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6" y="44"/>
                  <a:pt x="116" y="46"/>
                </a:cubicBezTo>
                <a:cubicBezTo>
                  <a:pt x="116" y="47"/>
                  <a:pt x="114" y="49"/>
                  <a:pt x="113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6" y="59"/>
                  <a:pt x="116" y="61"/>
                </a:cubicBezTo>
                <a:cubicBezTo>
                  <a:pt x="116" y="62"/>
                  <a:pt x="114" y="64"/>
                  <a:pt x="113" y="64"/>
                </a:cubicBezTo>
                <a:cubicBezTo>
                  <a:pt x="98" y="64"/>
                  <a:pt x="98" y="64"/>
                  <a:pt x="98" y="64"/>
                </a:cubicBezTo>
                <a:close/>
                <a:moveTo>
                  <a:pt x="33" y="104"/>
                </a:moveTo>
                <a:cubicBezTo>
                  <a:pt x="33" y="104"/>
                  <a:pt x="33" y="104"/>
                  <a:pt x="33" y="104"/>
                </a:cubicBezTo>
                <a:cubicBezTo>
                  <a:pt x="32" y="104"/>
                  <a:pt x="31" y="103"/>
                  <a:pt x="31" y="101"/>
                </a:cubicBezTo>
                <a:cubicBezTo>
                  <a:pt x="31" y="100"/>
                  <a:pt x="32" y="98"/>
                  <a:pt x="3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1"/>
                  <a:pt x="44" y="91"/>
                  <a:pt x="4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89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3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2"/>
                  <a:pt x="126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3" y="104"/>
                  <a:pt x="71" y="102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1"/>
                  <a:pt x="71" y="91"/>
                  <a:pt x="7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8"/>
                  <a:pt x="54" y="98"/>
                  <a:pt x="54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7" y="100"/>
                  <a:pt x="67" y="101"/>
                </a:cubicBezTo>
                <a:cubicBezTo>
                  <a:pt x="67" y="103"/>
                  <a:pt x="66" y="104"/>
                  <a:pt x="64" y="104"/>
                </a:cubicBezTo>
                <a:cubicBezTo>
                  <a:pt x="54" y="104"/>
                  <a:pt x="44" y="104"/>
                  <a:pt x="3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Freeform 44"/>
          <p:cNvSpPr>
            <a:spLocks noEditPoints="1"/>
          </p:cNvSpPr>
          <p:nvPr/>
        </p:nvSpPr>
        <p:spPr bwMode="auto">
          <a:xfrm>
            <a:off x="5363635" y="5189553"/>
            <a:ext cx="215900" cy="262548"/>
          </a:xfrm>
          <a:custGeom>
            <a:avLst/>
            <a:gdLst>
              <a:gd name="T0" fmla="*/ 93 w 104"/>
              <a:gd name="T1" fmla="*/ 90 h 126"/>
              <a:gd name="T2" fmla="*/ 95 w 104"/>
              <a:gd name="T3" fmla="*/ 56 h 126"/>
              <a:gd name="T4" fmla="*/ 89 w 104"/>
              <a:gd name="T5" fmla="*/ 55 h 126"/>
              <a:gd name="T6" fmla="*/ 89 w 104"/>
              <a:gd name="T7" fmla="*/ 55 h 126"/>
              <a:gd name="T8" fmla="*/ 84 w 104"/>
              <a:gd name="T9" fmla="*/ 53 h 126"/>
              <a:gd name="T10" fmla="*/ 82 w 104"/>
              <a:gd name="T11" fmla="*/ 50 h 126"/>
              <a:gd name="T12" fmla="*/ 78 w 104"/>
              <a:gd name="T13" fmla="*/ 49 h 126"/>
              <a:gd name="T14" fmla="*/ 76 w 104"/>
              <a:gd name="T15" fmla="*/ 50 h 126"/>
              <a:gd name="T16" fmla="*/ 72 w 104"/>
              <a:gd name="T17" fmla="*/ 50 h 126"/>
              <a:gd name="T18" fmla="*/ 69 w 104"/>
              <a:gd name="T19" fmla="*/ 49 h 126"/>
              <a:gd name="T20" fmla="*/ 68 w 104"/>
              <a:gd name="T21" fmla="*/ 47 h 126"/>
              <a:gd name="T22" fmla="*/ 62 w 104"/>
              <a:gd name="T23" fmla="*/ 47 h 126"/>
              <a:gd name="T24" fmla="*/ 52 w 104"/>
              <a:gd name="T25" fmla="*/ 16 h 126"/>
              <a:gd name="T26" fmla="*/ 47 w 104"/>
              <a:gd name="T27" fmla="*/ 67 h 126"/>
              <a:gd name="T28" fmla="*/ 46 w 104"/>
              <a:gd name="T29" fmla="*/ 71 h 126"/>
              <a:gd name="T30" fmla="*/ 43 w 104"/>
              <a:gd name="T31" fmla="*/ 74 h 126"/>
              <a:gd name="T32" fmla="*/ 36 w 104"/>
              <a:gd name="T33" fmla="*/ 74 h 126"/>
              <a:gd name="T34" fmla="*/ 23 w 104"/>
              <a:gd name="T35" fmla="*/ 69 h 126"/>
              <a:gd name="T36" fmla="*/ 16 w 104"/>
              <a:gd name="T37" fmla="*/ 73 h 126"/>
              <a:gd name="T38" fmla="*/ 39 w 104"/>
              <a:gd name="T39" fmla="*/ 87 h 126"/>
              <a:gd name="T40" fmla="*/ 52 w 104"/>
              <a:gd name="T41" fmla="*/ 99 h 126"/>
              <a:gd name="T42" fmla="*/ 44 w 104"/>
              <a:gd name="T43" fmla="*/ 105 h 126"/>
              <a:gd name="T44" fmla="*/ 33 w 104"/>
              <a:gd name="T45" fmla="*/ 94 h 126"/>
              <a:gd name="T46" fmla="*/ 10 w 104"/>
              <a:gd name="T47" fmla="*/ 80 h 126"/>
              <a:gd name="T48" fmla="*/ 26 w 104"/>
              <a:gd name="T49" fmla="*/ 60 h 126"/>
              <a:gd name="T50" fmla="*/ 37 w 104"/>
              <a:gd name="T51" fmla="*/ 65 h 126"/>
              <a:gd name="T52" fmla="*/ 61 w 104"/>
              <a:gd name="T53" fmla="*/ 16 h 126"/>
              <a:gd name="T54" fmla="*/ 75 w 104"/>
              <a:gd name="T55" fmla="*/ 40 h 126"/>
              <a:gd name="T56" fmla="*/ 104 w 104"/>
              <a:gd name="T57" fmla="*/ 56 h 126"/>
              <a:gd name="T58" fmla="*/ 102 w 104"/>
              <a:gd name="T59" fmla="*/ 93 h 126"/>
              <a:gd name="T60" fmla="*/ 100 w 104"/>
              <a:gd name="T61" fmla="*/ 108 h 126"/>
              <a:gd name="T62" fmla="*/ 97 w 104"/>
              <a:gd name="T63" fmla="*/ 124 h 126"/>
              <a:gd name="T64" fmla="*/ 91 w 104"/>
              <a:gd name="T65" fmla="*/ 126 h 126"/>
              <a:gd name="T66" fmla="*/ 46 w 104"/>
              <a:gd name="T67" fmla="*/ 124 h 126"/>
              <a:gd name="T68" fmla="*/ 44 w 104"/>
              <a:gd name="T69" fmla="*/ 118 h 126"/>
              <a:gd name="T70" fmla="*/ 44 w 104"/>
              <a:gd name="T71" fmla="*/ 105 h 126"/>
              <a:gd name="T72" fmla="*/ 53 w 104"/>
              <a:gd name="T73" fmla="*/ 108 h 126"/>
              <a:gd name="T74" fmla="*/ 90 w 104"/>
              <a:gd name="T75" fmla="*/ 117 h 126"/>
              <a:gd name="T76" fmla="*/ 53 w 104"/>
              <a:gd name="T77" fmla="*/ 10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26">
                <a:moveTo>
                  <a:pt x="89" y="99"/>
                </a:moveTo>
                <a:cubicBezTo>
                  <a:pt x="90" y="96"/>
                  <a:pt x="92" y="93"/>
                  <a:pt x="93" y="90"/>
                </a:cubicBezTo>
                <a:cubicBezTo>
                  <a:pt x="94" y="86"/>
                  <a:pt x="95" y="82"/>
                  <a:pt x="95" y="78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3"/>
                  <a:pt x="92" y="54"/>
                  <a:pt x="92" y="54"/>
                </a:cubicBezTo>
                <a:cubicBezTo>
                  <a:pt x="91" y="55"/>
                  <a:pt x="90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4"/>
                  <a:pt x="84" y="54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3" y="52"/>
                  <a:pt x="83" y="51"/>
                  <a:pt x="82" y="50"/>
                </a:cubicBezTo>
                <a:cubicBezTo>
                  <a:pt x="82" y="48"/>
                  <a:pt x="79" y="47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7" y="49"/>
                  <a:pt x="76" y="50"/>
                  <a:pt x="76" y="50"/>
                </a:cubicBezTo>
                <a:cubicBezTo>
                  <a:pt x="75" y="50"/>
                  <a:pt x="74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1" y="50"/>
                  <a:pt x="70" y="50"/>
                  <a:pt x="70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8"/>
                  <a:pt x="68" y="47"/>
                  <a:pt x="68" y="47"/>
                </a:cubicBezTo>
                <a:cubicBezTo>
                  <a:pt x="68" y="46"/>
                  <a:pt x="68" y="46"/>
                  <a:pt x="68" y="46"/>
                </a:cubicBezTo>
                <a:cubicBezTo>
                  <a:pt x="67" y="44"/>
                  <a:pt x="63" y="45"/>
                  <a:pt x="62" y="47"/>
                </a:cubicBezTo>
                <a:cubicBezTo>
                  <a:pt x="61" y="52"/>
                  <a:pt x="52" y="53"/>
                  <a:pt x="52" y="4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3"/>
                  <a:pt x="47" y="13"/>
                  <a:pt x="47" y="16"/>
                </a:cubicBezTo>
                <a:cubicBezTo>
                  <a:pt x="47" y="33"/>
                  <a:pt x="47" y="50"/>
                  <a:pt x="47" y="67"/>
                </a:cubicBezTo>
                <a:cubicBezTo>
                  <a:pt x="47" y="69"/>
                  <a:pt x="46" y="70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5" y="72"/>
                  <a:pt x="44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5"/>
                  <a:pt x="41" y="75"/>
                  <a:pt x="39" y="75"/>
                </a:cubicBezTo>
                <a:cubicBezTo>
                  <a:pt x="38" y="75"/>
                  <a:pt x="37" y="75"/>
                  <a:pt x="36" y="74"/>
                </a:cubicBezTo>
                <a:cubicBezTo>
                  <a:pt x="34" y="74"/>
                  <a:pt x="32" y="72"/>
                  <a:pt x="30" y="72"/>
                </a:cubicBezTo>
                <a:cubicBezTo>
                  <a:pt x="27" y="71"/>
                  <a:pt x="25" y="70"/>
                  <a:pt x="23" y="69"/>
                </a:cubicBezTo>
                <a:cubicBezTo>
                  <a:pt x="22" y="69"/>
                  <a:pt x="20" y="68"/>
                  <a:pt x="19" y="68"/>
                </a:cubicBezTo>
                <a:cubicBezTo>
                  <a:pt x="16" y="68"/>
                  <a:pt x="13" y="71"/>
                  <a:pt x="16" y="73"/>
                </a:cubicBezTo>
                <a:cubicBezTo>
                  <a:pt x="17" y="74"/>
                  <a:pt x="19" y="75"/>
                  <a:pt x="21" y="76"/>
                </a:cubicBezTo>
                <a:cubicBezTo>
                  <a:pt x="28" y="79"/>
                  <a:pt x="33" y="83"/>
                  <a:pt x="39" y="87"/>
                </a:cubicBezTo>
                <a:cubicBezTo>
                  <a:pt x="43" y="91"/>
                  <a:pt x="47" y="95"/>
                  <a:pt x="51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89" y="99"/>
                  <a:pt x="89" y="99"/>
                  <a:pt x="89" y="99"/>
                </a:cubicBezTo>
                <a:close/>
                <a:moveTo>
                  <a:pt x="44" y="105"/>
                </a:moveTo>
                <a:cubicBezTo>
                  <a:pt x="44" y="105"/>
                  <a:pt x="44" y="105"/>
                  <a:pt x="44" y="105"/>
                </a:cubicBezTo>
                <a:cubicBezTo>
                  <a:pt x="40" y="101"/>
                  <a:pt x="37" y="98"/>
                  <a:pt x="33" y="94"/>
                </a:cubicBezTo>
                <a:cubicBezTo>
                  <a:pt x="28" y="90"/>
                  <a:pt x="23" y="87"/>
                  <a:pt x="17" y="85"/>
                </a:cubicBezTo>
                <a:cubicBezTo>
                  <a:pt x="14" y="83"/>
                  <a:pt x="12" y="82"/>
                  <a:pt x="10" y="80"/>
                </a:cubicBezTo>
                <a:cubicBezTo>
                  <a:pt x="0" y="72"/>
                  <a:pt x="8" y="59"/>
                  <a:pt x="19" y="59"/>
                </a:cubicBezTo>
                <a:cubicBezTo>
                  <a:pt x="21" y="59"/>
                  <a:pt x="24" y="59"/>
                  <a:pt x="26" y="60"/>
                </a:cubicBezTo>
                <a:cubicBezTo>
                  <a:pt x="28" y="61"/>
                  <a:pt x="31" y="62"/>
                  <a:pt x="33" y="63"/>
                </a:cubicBezTo>
                <a:cubicBezTo>
                  <a:pt x="35" y="64"/>
                  <a:pt x="36" y="64"/>
                  <a:pt x="37" y="65"/>
                </a:cubicBezTo>
                <a:cubicBezTo>
                  <a:pt x="37" y="49"/>
                  <a:pt x="37" y="32"/>
                  <a:pt x="37" y="16"/>
                </a:cubicBezTo>
                <a:cubicBezTo>
                  <a:pt x="37" y="0"/>
                  <a:pt x="61" y="0"/>
                  <a:pt x="61" y="16"/>
                </a:cubicBezTo>
                <a:cubicBezTo>
                  <a:pt x="61" y="36"/>
                  <a:pt x="61" y="36"/>
                  <a:pt x="61" y="36"/>
                </a:cubicBezTo>
                <a:cubicBezTo>
                  <a:pt x="66" y="35"/>
                  <a:pt x="71" y="36"/>
                  <a:pt x="75" y="40"/>
                </a:cubicBezTo>
                <a:cubicBezTo>
                  <a:pt x="80" y="37"/>
                  <a:pt x="88" y="39"/>
                  <a:pt x="90" y="45"/>
                </a:cubicBezTo>
                <a:cubicBezTo>
                  <a:pt x="98" y="43"/>
                  <a:pt x="104" y="48"/>
                  <a:pt x="104" y="56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3"/>
                  <a:pt x="103" y="88"/>
                  <a:pt x="102" y="93"/>
                </a:cubicBezTo>
                <a:cubicBezTo>
                  <a:pt x="101" y="96"/>
                  <a:pt x="99" y="99"/>
                  <a:pt x="98" y="102"/>
                </a:cubicBezTo>
                <a:cubicBezTo>
                  <a:pt x="99" y="104"/>
                  <a:pt x="100" y="106"/>
                  <a:pt x="100" y="10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99" y="122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5"/>
                  <a:pt x="93" y="126"/>
                  <a:pt x="9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50" y="126"/>
                  <a:pt x="48" y="125"/>
                  <a:pt x="46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2"/>
                  <a:pt x="44" y="120"/>
                  <a:pt x="44" y="11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07"/>
                  <a:pt x="44" y="106"/>
                  <a:pt x="44" y="105"/>
                </a:cubicBezTo>
                <a:close/>
                <a:moveTo>
                  <a:pt x="53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53" y="108"/>
                  <a:pt x="53" y="108"/>
                  <a:pt x="53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303685" y="2650885"/>
            <a:ext cx="2952751" cy="2663588"/>
            <a:chOff x="6227763" y="1988164"/>
            <a:chExt cx="2214563" cy="1997691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227763" y="3599974"/>
              <a:ext cx="387350" cy="38588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310313" y="3682549"/>
              <a:ext cx="222250" cy="220730"/>
            </a:xfrm>
            <a:custGeom>
              <a:avLst/>
              <a:gdLst>
                <a:gd name="T0" fmla="*/ 141 w 142"/>
                <a:gd name="T1" fmla="*/ 14 h 142"/>
                <a:gd name="T2" fmla="*/ 120 w 142"/>
                <a:gd name="T3" fmla="*/ 45 h 142"/>
                <a:gd name="T4" fmla="*/ 115 w 142"/>
                <a:gd name="T5" fmla="*/ 45 h 142"/>
                <a:gd name="T6" fmla="*/ 83 w 142"/>
                <a:gd name="T7" fmla="*/ 66 h 142"/>
                <a:gd name="T8" fmla="*/ 101 w 142"/>
                <a:gd name="T9" fmla="*/ 89 h 142"/>
                <a:gd name="T10" fmla="*/ 94 w 142"/>
                <a:gd name="T11" fmla="*/ 101 h 142"/>
                <a:gd name="T12" fmla="*/ 80 w 142"/>
                <a:gd name="T13" fmla="*/ 102 h 142"/>
                <a:gd name="T14" fmla="*/ 34 w 142"/>
                <a:gd name="T15" fmla="*/ 142 h 142"/>
                <a:gd name="T16" fmla="*/ 24 w 142"/>
                <a:gd name="T17" fmla="*/ 138 h 142"/>
                <a:gd name="T18" fmla="*/ 0 w 142"/>
                <a:gd name="T19" fmla="*/ 108 h 142"/>
                <a:gd name="T20" fmla="*/ 0 w 142"/>
                <a:gd name="T21" fmla="*/ 108 h 142"/>
                <a:gd name="T22" fmla="*/ 40 w 142"/>
                <a:gd name="T23" fmla="*/ 62 h 142"/>
                <a:gd name="T24" fmla="*/ 41 w 142"/>
                <a:gd name="T25" fmla="*/ 48 h 142"/>
                <a:gd name="T26" fmla="*/ 53 w 142"/>
                <a:gd name="T27" fmla="*/ 41 h 142"/>
                <a:gd name="T28" fmla="*/ 76 w 142"/>
                <a:gd name="T29" fmla="*/ 59 h 142"/>
                <a:gd name="T30" fmla="*/ 97 w 142"/>
                <a:gd name="T31" fmla="*/ 27 h 142"/>
                <a:gd name="T32" fmla="*/ 97 w 142"/>
                <a:gd name="T33" fmla="*/ 22 h 142"/>
                <a:gd name="T34" fmla="*/ 128 w 142"/>
                <a:gd name="T35" fmla="*/ 1 h 142"/>
                <a:gd name="T36" fmla="*/ 46 w 142"/>
                <a:gd name="T37" fmla="*/ 78 h 142"/>
                <a:gd name="T38" fmla="*/ 51 w 142"/>
                <a:gd name="T39" fmla="*/ 83 h 142"/>
                <a:gd name="T40" fmla="*/ 18 w 142"/>
                <a:gd name="T41" fmla="*/ 111 h 142"/>
                <a:gd name="T42" fmla="*/ 46 w 142"/>
                <a:gd name="T43" fmla="*/ 78 h 142"/>
                <a:gd name="T44" fmla="*/ 59 w 142"/>
                <a:gd name="T45" fmla="*/ 91 h 142"/>
                <a:gd name="T46" fmla="*/ 64 w 142"/>
                <a:gd name="T47" fmla="*/ 96 h 142"/>
                <a:gd name="T48" fmla="*/ 31 w 142"/>
                <a:gd name="T49" fmla="*/ 124 h 142"/>
                <a:gd name="T50" fmla="*/ 59 w 142"/>
                <a:gd name="T51" fmla="*/ 91 h 142"/>
                <a:gd name="T52" fmla="*/ 90 w 142"/>
                <a:gd name="T53" fmla="*/ 89 h 142"/>
                <a:gd name="T54" fmla="*/ 49 w 142"/>
                <a:gd name="T55" fmla="*/ 56 h 142"/>
                <a:gd name="T56" fmla="*/ 52 w 142"/>
                <a:gd name="T57" fmla="*/ 58 h 142"/>
                <a:gd name="T58" fmla="*/ 84 w 142"/>
                <a:gd name="T59" fmla="*/ 90 h 142"/>
                <a:gd name="T60" fmla="*/ 86 w 142"/>
                <a:gd name="T61" fmla="*/ 93 h 142"/>
                <a:gd name="T62" fmla="*/ 36 w 142"/>
                <a:gd name="T63" fmla="*/ 130 h 142"/>
                <a:gd name="T64" fmla="*/ 72 w 142"/>
                <a:gd name="T65" fmla="*/ 94 h 142"/>
                <a:gd name="T66" fmla="*/ 12 w 142"/>
                <a:gd name="T67" fmla="*/ 105 h 142"/>
                <a:gd name="T68" fmla="*/ 11 w 142"/>
                <a:gd name="T69" fmla="*/ 108 h 142"/>
                <a:gd name="T70" fmla="*/ 31 w 142"/>
                <a:gd name="T71" fmla="*/ 130 h 142"/>
                <a:gd name="T72" fmla="*/ 34 w 142"/>
                <a:gd name="T73" fmla="*/ 131 h 142"/>
                <a:gd name="T74" fmla="*/ 134 w 142"/>
                <a:gd name="T75" fmla="*/ 17 h 142"/>
                <a:gd name="T76" fmla="*/ 125 w 142"/>
                <a:gd name="T77" fmla="*/ 8 h 142"/>
                <a:gd name="T78" fmla="*/ 117 w 142"/>
                <a:gd name="T79" fmla="*/ 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" h="142">
                  <a:moveTo>
                    <a:pt x="128" y="1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42" y="16"/>
                    <a:pt x="142" y="18"/>
                    <a:pt x="141" y="19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19" y="47"/>
                    <a:pt x="117" y="47"/>
                    <a:pt x="115" y="46"/>
                  </a:cubicBezTo>
                  <a:cubicBezTo>
                    <a:pt x="115" y="46"/>
                    <a:pt x="115" y="45"/>
                    <a:pt x="115" y="45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83"/>
                    <a:pt x="101" y="86"/>
                    <a:pt x="101" y="89"/>
                  </a:cubicBezTo>
                  <a:cubicBezTo>
                    <a:pt x="101" y="92"/>
                    <a:pt x="100" y="94"/>
                    <a:pt x="98" y="96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3"/>
                    <a:pt x="89" y="104"/>
                    <a:pt x="86" y="104"/>
                  </a:cubicBezTo>
                  <a:cubicBezTo>
                    <a:pt x="84" y="104"/>
                    <a:pt x="82" y="103"/>
                    <a:pt x="80" y="102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2" y="141"/>
                    <a:pt x="38" y="142"/>
                    <a:pt x="34" y="142"/>
                  </a:cubicBezTo>
                  <a:cubicBezTo>
                    <a:pt x="34" y="142"/>
                    <a:pt x="34" y="142"/>
                    <a:pt x="34" y="142"/>
                  </a:cubicBezTo>
                  <a:cubicBezTo>
                    <a:pt x="30" y="142"/>
                    <a:pt x="27" y="141"/>
                    <a:pt x="24" y="13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1" y="116"/>
                    <a:pt x="0" y="112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4"/>
                    <a:pt x="1" y="100"/>
                    <a:pt x="4" y="9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9" y="60"/>
                    <a:pt x="38" y="58"/>
                    <a:pt x="38" y="56"/>
                  </a:cubicBezTo>
                  <a:cubicBezTo>
                    <a:pt x="38" y="53"/>
                    <a:pt x="39" y="50"/>
                    <a:pt x="41" y="48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8" y="42"/>
                    <a:pt x="50" y="41"/>
                    <a:pt x="53" y="41"/>
                  </a:cubicBezTo>
                  <a:cubicBezTo>
                    <a:pt x="56" y="41"/>
                    <a:pt x="59" y="42"/>
                    <a:pt x="61" y="44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26"/>
                    <a:pt x="95" y="24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4" y="0"/>
                    <a:pt x="126" y="0"/>
                    <a:pt x="128" y="1"/>
                  </a:cubicBezTo>
                  <a:close/>
                  <a:moveTo>
                    <a:pt x="46" y="78"/>
                  </a:moveTo>
                  <a:cubicBezTo>
                    <a:pt x="46" y="78"/>
                    <a:pt x="46" y="78"/>
                    <a:pt x="46" y="78"/>
                  </a:cubicBezTo>
                  <a:cubicBezTo>
                    <a:pt x="48" y="77"/>
                    <a:pt x="50" y="77"/>
                    <a:pt x="51" y="78"/>
                  </a:cubicBezTo>
                  <a:cubicBezTo>
                    <a:pt x="52" y="80"/>
                    <a:pt x="52" y="82"/>
                    <a:pt x="51" y="83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2" y="113"/>
                    <a:pt x="19" y="113"/>
                    <a:pt x="18" y="111"/>
                  </a:cubicBezTo>
                  <a:cubicBezTo>
                    <a:pt x="17" y="110"/>
                    <a:pt x="17" y="108"/>
                    <a:pt x="18" y="107"/>
                  </a:cubicBezTo>
                  <a:cubicBezTo>
                    <a:pt x="46" y="78"/>
                    <a:pt x="46" y="78"/>
                    <a:pt x="46" y="78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0" y="90"/>
                    <a:pt x="62" y="90"/>
                    <a:pt x="64" y="91"/>
                  </a:cubicBezTo>
                  <a:cubicBezTo>
                    <a:pt x="65" y="92"/>
                    <a:pt x="65" y="94"/>
                    <a:pt x="64" y="96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4" y="125"/>
                    <a:pt x="32" y="125"/>
                    <a:pt x="31" y="124"/>
                  </a:cubicBezTo>
                  <a:cubicBezTo>
                    <a:pt x="29" y="122"/>
                    <a:pt x="29" y="120"/>
                    <a:pt x="31" y="119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90" y="89"/>
                  </a:moveTo>
                  <a:cubicBezTo>
                    <a:pt x="90" y="89"/>
                    <a:pt x="90" y="89"/>
                    <a:pt x="90" y="89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90" y="89"/>
                    <a:pt x="90" y="89"/>
                    <a:pt x="90" y="89"/>
                  </a:cubicBezTo>
                  <a:close/>
                  <a:moveTo>
                    <a:pt x="36" y="130"/>
                  </a:moveTo>
                  <a:cubicBezTo>
                    <a:pt x="36" y="130"/>
                    <a:pt x="36" y="130"/>
                    <a:pt x="36" y="130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6"/>
                    <a:pt x="11" y="107"/>
                    <a:pt x="11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1" y="109"/>
                    <a:pt x="11" y="110"/>
                    <a:pt x="12" y="111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2" y="131"/>
                    <a:pt x="33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5" y="131"/>
                    <a:pt x="36" y="131"/>
                    <a:pt x="36" y="130"/>
                  </a:cubicBezTo>
                  <a:close/>
                  <a:moveTo>
                    <a:pt x="134" y="17"/>
                  </a:moveTo>
                  <a:cubicBezTo>
                    <a:pt x="134" y="17"/>
                    <a:pt x="134" y="17"/>
                    <a:pt x="134" y="1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34" y="17"/>
                    <a:pt x="134" y="17"/>
                    <a:pt x="13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6227763" y="2837738"/>
              <a:ext cx="387350" cy="3874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6308726" y="2921902"/>
              <a:ext cx="225425" cy="219143"/>
            </a:xfrm>
            <a:custGeom>
              <a:avLst/>
              <a:gdLst>
                <a:gd name="T0" fmla="*/ 36 w 144"/>
                <a:gd name="T1" fmla="*/ 106 h 140"/>
                <a:gd name="T2" fmla="*/ 29 w 144"/>
                <a:gd name="T3" fmla="*/ 123 h 140"/>
                <a:gd name="T4" fmla="*/ 19 w 144"/>
                <a:gd name="T5" fmla="*/ 113 h 140"/>
                <a:gd name="T6" fmla="*/ 29 w 144"/>
                <a:gd name="T7" fmla="*/ 103 h 140"/>
                <a:gd name="T8" fmla="*/ 127 w 144"/>
                <a:gd name="T9" fmla="*/ 0 h 140"/>
                <a:gd name="T10" fmla="*/ 144 w 144"/>
                <a:gd name="T11" fmla="*/ 17 h 140"/>
                <a:gd name="T12" fmla="*/ 144 w 144"/>
                <a:gd name="T13" fmla="*/ 60 h 140"/>
                <a:gd name="T14" fmla="*/ 144 w 144"/>
                <a:gd name="T15" fmla="*/ 103 h 140"/>
                <a:gd name="T16" fmla="*/ 139 w 144"/>
                <a:gd name="T17" fmla="*/ 135 h 140"/>
                <a:gd name="T18" fmla="*/ 5 w 144"/>
                <a:gd name="T19" fmla="*/ 135 h 140"/>
                <a:gd name="T20" fmla="*/ 0 w 144"/>
                <a:gd name="T21" fmla="*/ 103 h 140"/>
                <a:gd name="T22" fmla="*/ 0 w 144"/>
                <a:gd name="T23" fmla="*/ 60 h 140"/>
                <a:gd name="T24" fmla="*/ 0 w 144"/>
                <a:gd name="T25" fmla="*/ 17 h 140"/>
                <a:gd name="T26" fmla="*/ 17 w 144"/>
                <a:gd name="T27" fmla="*/ 0 h 140"/>
                <a:gd name="T28" fmla="*/ 17 w 144"/>
                <a:gd name="T29" fmla="*/ 11 h 140"/>
                <a:gd name="T30" fmla="*/ 13 w 144"/>
                <a:gd name="T31" fmla="*/ 13 h 140"/>
                <a:gd name="T32" fmla="*/ 12 w 144"/>
                <a:gd name="T33" fmla="*/ 41 h 140"/>
                <a:gd name="T34" fmla="*/ 17 w 144"/>
                <a:gd name="T35" fmla="*/ 43 h 140"/>
                <a:gd name="T36" fmla="*/ 127 w 144"/>
                <a:gd name="T37" fmla="*/ 43 h 140"/>
                <a:gd name="T38" fmla="*/ 131 w 144"/>
                <a:gd name="T39" fmla="*/ 41 h 140"/>
                <a:gd name="T40" fmla="*/ 131 w 144"/>
                <a:gd name="T41" fmla="*/ 13 h 140"/>
                <a:gd name="T42" fmla="*/ 127 w 144"/>
                <a:gd name="T43" fmla="*/ 54 h 140"/>
                <a:gd name="T44" fmla="*/ 17 w 144"/>
                <a:gd name="T45" fmla="*/ 54 h 140"/>
                <a:gd name="T46" fmla="*/ 13 w 144"/>
                <a:gd name="T47" fmla="*/ 56 h 140"/>
                <a:gd name="T48" fmla="*/ 11 w 144"/>
                <a:gd name="T49" fmla="*/ 80 h 140"/>
                <a:gd name="T50" fmla="*/ 13 w 144"/>
                <a:gd name="T51" fmla="*/ 84 h 140"/>
                <a:gd name="T52" fmla="*/ 127 w 144"/>
                <a:gd name="T53" fmla="*/ 86 h 140"/>
                <a:gd name="T54" fmla="*/ 131 w 144"/>
                <a:gd name="T55" fmla="*/ 84 h 140"/>
                <a:gd name="T56" fmla="*/ 133 w 144"/>
                <a:gd name="T57" fmla="*/ 60 h 140"/>
                <a:gd name="T58" fmla="*/ 131 w 144"/>
                <a:gd name="T59" fmla="*/ 56 h 140"/>
                <a:gd name="T60" fmla="*/ 127 w 144"/>
                <a:gd name="T61" fmla="*/ 97 h 140"/>
                <a:gd name="T62" fmla="*/ 17 w 144"/>
                <a:gd name="T63" fmla="*/ 97 h 140"/>
                <a:gd name="T64" fmla="*/ 13 w 144"/>
                <a:gd name="T65" fmla="*/ 99 h 140"/>
                <a:gd name="T66" fmla="*/ 12 w 144"/>
                <a:gd name="T67" fmla="*/ 127 h 140"/>
                <a:gd name="T68" fmla="*/ 17 w 144"/>
                <a:gd name="T69" fmla="*/ 129 h 140"/>
                <a:gd name="T70" fmla="*/ 131 w 144"/>
                <a:gd name="T71" fmla="*/ 127 h 140"/>
                <a:gd name="T72" fmla="*/ 133 w 144"/>
                <a:gd name="T73" fmla="*/ 103 h 140"/>
                <a:gd name="T74" fmla="*/ 131 w 144"/>
                <a:gd name="T75" fmla="*/ 99 h 140"/>
                <a:gd name="T76" fmla="*/ 29 w 144"/>
                <a:gd name="T77" fmla="*/ 17 h 140"/>
                <a:gd name="T78" fmla="*/ 39 w 144"/>
                <a:gd name="T79" fmla="*/ 27 h 140"/>
                <a:gd name="T80" fmla="*/ 29 w 144"/>
                <a:gd name="T81" fmla="*/ 37 h 140"/>
                <a:gd name="T82" fmla="*/ 19 w 144"/>
                <a:gd name="T83" fmla="*/ 27 h 140"/>
                <a:gd name="T84" fmla="*/ 29 w 144"/>
                <a:gd name="T85" fmla="*/ 17 h 140"/>
                <a:gd name="T86" fmla="*/ 29 w 144"/>
                <a:gd name="T87" fmla="*/ 24 h 140"/>
                <a:gd name="T88" fmla="*/ 26 w 144"/>
                <a:gd name="T89" fmla="*/ 27 h 140"/>
                <a:gd name="T90" fmla="*/ 29 w 144"/>
                <a:gd name="T91" fmla="*/ 31 h 140"/>
                <a:gd name="T92" fmla="*/ 32 w 144"/>
                <a:gd name="T93" fmla="*/ 27 h 140"/>
                <a:gd name="T94" fmla="*/ 29 w 144"/>
                <a:gd name="T95" fmla="*/ 60 h 140"/>
                <a:gd name="T96" fmla="*/ 36 w 144"/>
                <a:gd name="T97" fmla="*/ 63 h 140"/>
                <a:gd name="T98" fmla="*/ 36 w 144"/>
                <a:gd name="T99" fmla="*/ 77 h 140"/>
                <a:gd name="T100" fmla="*/ 22 w 144"/>
                <a:gd name="T101" fmla="*/ 77 h 140"/>
                <a:gd name="T102" fmla="*/ 22 w 144"/>
                <a:gd name="T103" fmla="*/ 63 h 140"/>
                <a:gd name="T104" fmla="*/ 31 w 144"/>
                <a:gd name="T105" fmla="*/ 68 h 140"/>
                <a:gd name="T106" fmla="*/ 27 w 144"/>
                <a:gd name="T107" fmla="*/ 68 h 140"/>
                <a:gd name="T108" fmla="*/ 27 w 144"/>
                <a:gd name="T109" fmla="*/ 73 h 140"/>
                <a:gd name="T110" fmla="*/ 31 w 144"/>
                <a:gd name="T111" fmla="*/ 73 h 140"/>
                <a:gd name="T112" fmla="*/ 31 w 144"/>
                <a:gd name="T113" fmla="*/ 68 h 140"/>
                <a:gd name="T114" fmla="*/ 29 w 144"/>
                <a:gd name="T115" fmla="*/ 110 h 140"/>
                <a:gd name="T116" fmla="*/ 26 w 144"/>
                <a:gd name="T117" fmla="*/ 113 h 140"/>
                <a:gd name="T118" fmla="*/ 29 w 144"/>
                <a:gd name="T119" fmla="*/ 116 h 140"/>
                <a:gd name="T120" fmla="*/ 32 w 144"/>
                <a:gd name="T121" fmla="*/ 11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" h="140">
                  <a:moveTo>
                    <a:pt x="29" y="103"/>
                  </a:moveTo>
                  <a:cubicBezTo>
                    <a:pt x="32" y="103"/>
                    <a:pt x="34" y="104"/>
                    <a:pt x="36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8" y="108"/>
                    <a:pt x="39" y="110"/>
                    <a:pt x="39" y="113"/>
                  </a:cubicBezTo>
                  <a:cubicBezTo>
                    <a:pt x="39" y="116"/>
                    <a:pt x="38" y="118"/>
                    <a:pt x="36" y="120"/>
                  </a:cubicBezTo>
                  <a:cubicBezTo>
                    <a:pt x="34" y="122"/>
                    <a:pt x="32" y="123"/>
                    <a:pt x="29" y="123"/>
                  </a:cubicBezTo>
                  <a:cubicBezTo>
                    <a:pt x="26" y="123"/>
                    <a:pt x="24" y="122"/>
                    <a:pt x="22" y="120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0" y="118"/>
                    <a:pt x="19" y="116"/>
                    <a:pt x="19" y="113"/>
                  </a:cubicBezTo>
                  <a:cubicBezTo>
                    <a:pt x="19" y="110"/>
                    <a:pt x="20" y="108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4" y="104"/>
                    <a:pt x="26" y="103"/>
                    <a:pt x="29" y="103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2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8"/>
                    <a:pt x="144" y="13"/>
                    <a:pt x="144" y="1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41"/>
                    <a:pt x="142" y="46"/>
                    <a:pt x="139" y="49"/>
                  </a:cubicBezTo>
                  <a:cubicBezTo>
                    <a:pt x="142" y="52"/>
                    <a:pt x="144" y="56"/>
                    <a:pt x="144" y="60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4" y="84"/>
                    <a:pt x="142" y="88"/>
                    <a:pt x="139" y="92"/>
                  </a:cubicBezTo>
                  <a:cubicBezTo>
                    <a:pt x="142" y="95"/>
                    <a:pt x="144" y="99"/>
                    <a:pt x="144" y="103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4" y="128"/>
                    <a:pt x="142" y="132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6" y="138"/>
                    <a:pt x="132" y="140"/>
                    <a:pt x="12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2" y="140"/>
                    <a:pt x="8" y="138"/>
                    <a:pt x="5" y="135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2" y="132"/>
                    <a:pt x="0" y="128"/>
                    <a:pt x="0" y="12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9"/>
                    <a:pt x="1" y="95"/>
                    <a:pt x="4" y="92"/>
                  </a:cubicBezTo>
                  <a:cubicBezTo>
                    <a:pt x="1" y="88"/>
                    <a:pt x="0" y="84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6"/>
                    <a:pt x="1" y="52"/>
                    <a:pt x="4" y="49"/>
                  </a:cubicBezTo>
                  <a:cubicBezTo>
                    <a:pt x="1" y="46"/>
                    <a:pt x="0" y="41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lose/>
                  <a:moveTo>
                    <a:pt x="127" y="11"/>
                  </a:moveTo>
                  <a:cubicBezTo>
                    <a:pt x="127" y="11"/>
                    <a:pt x="127" y="11"/>
                    <a:pt x="12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4"/>
                    <a:pt x="11" y="16"/>
                    <a:pt x="11" y="1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40"/>
                    <a:pt x="12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2"/>
                    <a:pt x="15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9" y="43"/>
                    <a:pt x="130" y="42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2" y="40"/>
                    <a:pt x="133" y="39"/>
                    <a:pt x="133" y="3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3" y="16"/>
                    <a:pt x="132" y="14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0" y="12"/>
                    <a:pt x="128" y="11"/>
                    <a:pt x="127" y="11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4"/>
                    <a:pt x="127" y="54"/>
                  </a:cubicBezTo>
                  <a:cubicBezTo>
                    <a:pt x="127" y="54"/>
                    <a:pt x="127" y="54"/>
                    <a:pt x="12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5" y="54"/>
                    <a:pt x="14" y="55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1" y="57"/>
                    <a:pt x="11" y="59"/>
                    <a:pt x="11" y="6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2"/>
                    <a:pt x="11" y="83"/>
                    <a:pt x="12" y="84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4" y="85"/>
                    <a:pt x="15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9" y="86"/>
                    <a:pt x="130" y="85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3"/>
                    <a:pt x="133" y="82"/>
                    <a:pt x="133" y="8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3" y="59"/>
                    <a:pt x="132" y="57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0" y="55"/>
                    <a:pt x="129" y="54"/>
                    <a:pt x="127" y="54"/>
                  </a:cubicBezTo>
                  <a:close/>
                  <a:moveTo>
                    <a:pt x="127" y="97"/>
                  </a:moveTo>
                  <a:cubicBezTo>
                    <a:pt x="127" y="97"/>
                    <a:pt x="127" y="97"/>
                    <a:pt x="127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5" y="97"/>
                    <a:pt x="14" y="98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1" y="100"/>
                    <a:pt x="11" y="102"/>
                    <a:pt x="11" y="10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4"/>
                    <a:pt x="11" y="126"/>
                    <a:pt x="12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8"/>
                    <a:pt x="15" y="129"/>
                    <a:pt x="17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29"/>
                    <a:pt x="130" y="128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2" y="126"/>
                    <a:pt x="133" y="125"/>
                    <a:pt x="133" y="123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3" y="102"/>
                    <a:pt x="132" y="100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0" y="98"/>
                    <a:pt x="129" y="97"/>
                    <a:pt x="127" y="97"/>
                  </a:cubicBezTo>
                  <a:close/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8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2"/>
                    <a:pt x="39" y="25"/>
                    <a:pt x="39" y="27"/>
                  </a:cubicBezTo>
                  <a:cubicBezTo>
                    <a:pt x="39" y="30"/>
                    <a:pt x="38" y="32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4" y="36"/>
                    <a:pt x="32" y="37"/>
                    <a:pt x="29" y="37"/>
                  </a:cubicBezTo>
                  <a:cubicBezTo>
                    <a:pt x="26" y="37"/>
                    <a:pt x="24" y="3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2"/>
                    <a:pt x="19" y="30"/>
                    <a:pt x="19" y="27"/>
                  </a:cubicBezTo>
                  <a:cubicBezTo>
                    <a:pt x="19" y="25"/>
                    <a:pt x="20" y="22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18"/>
                    <a:pt x="26" y="17"/>
                    <a:pt x="29" y="17"/>
                  </a:cubicBezTo>
                  <a:close/>
                  <a:moveTo>
                    <a:pt x="31" y="25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6"/>
                    <a:pt x="26" y="27"/>
                  </a:cubicBezTo>
                  <a:cubicBezTo>
                    <a:pt x="26" y="28"/>
                    <a:pt x="26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8" y="31"/>
                    <a:pt x="29" y="31"/>
                  </a:cubicBezTo>
                  <a:cubicBezTo>
                    <a:pt x="30" y="31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29"/>
                    <a:pt x="32" y="28"/>
                    <a:pt x="32" y="27"/>
                  </a:cubicBezTo>
                  <a:cubicBezTo>
                    <a:pt x="32" y="26"/>
                    <a:pt x="32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29" y="60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2" y="60"/>
                    <a:pt x="34" y="61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5"/>
                    <a:pt x="39" y="67"/>
                    <a:pt x="39" y="70"/>
                  </a:cubicBezTo>
                  <a:cubicBezTo>
                    <a:pt x="39" y="73"/>
                    <a:pt x="38" y="75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4" y="79"/>
                    <a:pt x="32" y="80"/>
                    <a:pt x="29" y="80"/>
                  </a:cubicBezTo>
                  <a:cubicBezTo>
                    <a:pt x="26" y="80"/>
                    <a:pt x="24" y="79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0" y="75"/>
                    <a:pt x="19" y="73"/>
                    <a:pt x="19" y="70"/>
                  </a:cubicBezTo>
                  <a:cubicBezTo>
                    <a:pt x="19" y="67"/>
                    <a:pt x="20" y="65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4" y="61"/>
                    <a:pt x="26" y="60"/>
                    <a:pt x="29" y="60"/>
                  </a:cubicBezTo>
                  <a:close/>
                  <a:moveTo>
                    <a:pt x="31" y="68"/>
                  </a:moveTo>
                  <a:cubicBezTo>
                    <a:pt x="31" y="68"/>
                    <a:pt x="31" y="68"/>
                    <a:pt x="31" y="68"/>
                  </a:cubicBezTo>
                  <a:cubicBezTo>
                    <a:pt x="31" y="67"/>
                    <a:pt x="30" y="67"/>
                    <a:pt x="29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9"/>
                    <a:pt x="26" y="70"/>
                  </a:cubicBezTo>
                  <a:cubicBezTo>
                    <a:pt x="26" y="71"/>
                    <a:pt x="26" y="72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30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2"/>
                    <a:pt x="32" y="71"/>
                    <a:pt x="32" y="70"/>
                  </a:cubicBezTo>
                  <a:cubicBezTo>
                    <a:pt x="32" y="69"/>
                    <a:pt x="32" y="68"/>
                    <a:pt x="31" y="68"/>
                  </a:cubicBezTo>
                  <a:cubicBezTo>
                    <a:pt x="31" y="68"/>
                    <a:pt x="31" y="68"/>
                    <a:pt x="31" y="68"/>
                  </a:cubicBezTo>
                  <a:close/>
                  <a:moveTo>
                    <a:pt x="31" y="111"/>
                  </a:moveTo>
                  <a:cubicBezTo>
                    <a:pt x="31" y="111"/>
                    <a:pt x="31" y="111"/>
                    <a:pt x="31" y="111"/>
                  </a:cubicBezTo>
                  <a:cubicBezTo>
                    <a:pt x="31" y="110"/>
                    <a:pt x="30" y="110"/>
                    <a:pt x="29" y="110"/>
                  </a:cubicBezTo>
                  <a:cubicBezTo>
                    <a:pt x="28" y="110"/>
                    <a:pt x="27" y="110"/>
                    <a:pt x="27" y="111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6" y="111"/>
                    <a:pt x="26" y="112"/>
                    <a:pt x="26" y="113"/>
                  </a:cubicBezTo>
                  <a:cubicBezTo>
                    <a:pt x="26" y="114"/>
                    <a:pt x="26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6"/>
                    <a:pt x="28" y="116"/>
                    <a:pt x="29" y="116"/>
                  </a:cubicBezTo>
                  <a:cubicBezTo>
                    <a:pt x="30" y="116"/>
                    <a:pt x="31" y="116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2" y="115"/>
                    <a:pt x="32" y="114"/>
                    <a:pt x="32" y="113"/>
                  </a:cubicBezTo>
                  <a:cubicBezTo>
                    <a:pt x="32" y="112"/>
                    <a:pt x="32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6227763" y="2077091"/>
              <a:ext cx="387350" cy="3858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6308726" y="2158079"/>
              <a:ext cx="225425" cy="223906"/>
            </a:xfrm>
            <a:custGeom>
              <a:avLst/>
              <a:gdLst>
                <a:gd name="T0" fmla="*/ 72 w 144"/>
                <a:gd name="T1" fmla="*/ 34 h 144"/>
                <a:gd name="T2" fmla="*/ 77 w 144"/>
                <a:gd name="T3" fmla="*/ 66 h 144"/>
                <a:gd name="T4" fmla="*/ 66 w 144"/>
                <a:gd name="T5" fmla="*/ 66 h 144"/>
                <a:gd name="T6" fmla="*/ 72 w 144"/>
                <a:gd name="T7" fmla="*/ 0 h 144"/>
                <a:gd name="T8" fmla="*/ 123 w 144"/>
                <a:gd name="T9" fmla="*/ 21 h 144"/>
                <a:gd name="T10" fmla="*/ 123 w 144"/>
                <a:gd name="T11" fmla="*/ 21 h 144"/>
                <a:gd name="T12" fmla="*/ 123 w 144"/>
                <a:gd name="T13" fmla="*/ 123 h 144"/>
                <a:gd name="T14" fmla="*/ 123 w 144"/>
                <a:gd name="T15" fmla="*/ 123 h 144"/>
                <a:gd name="T16" fmla="*/ 72 w 144"/>
                <a:gd name="T17" fmla="*/ 144 h 144"/>
                <a:gd name="T18" fmla="*/ 21 w 144"/>
                <a:gd name="T19" fmla="*/ 123 h 144"/>
                <a:gd name="T20" fmla="*/ 21 w 144"/>
                <a:gd name="T21" fmla="*/ 21 h 144"/>
                <a:gd name="T22" fmla="*/ 21 w 144"/>
                <a:gd name="T23" fmla="*/ 21 h 144"/>
                <a:gd name="T24" fmla="*/ 115 w 144"/>
                <a:gd name="T25" fmla="*/ 29 h 144"/>
                <a:gd name="T26" fmla="*/ 72 w 144"/>
                <a:gd name="T27" fmla="*/ 11 h 144"/>
                <a:gd name="T28" fmla="*/ 29 w 144"/>
                <a:gd name="T29" fmla="*/ 29 h 144"/>
                <a:gd name="T30" fmla="*/ 29 w 144"/>
                <a:gd name="T31" fmla="*/ 115 h 144"/>
                <a:gd name="T32" fmla="*/ 72 w 144"/>
                <a:gd name="T33" fmla="*/ 133 h 144"/>
                <a:gd name="T34" fmla="*/ 115 w 144"/>
                <a:gd name="T35" fmla="*/ 115 h 144"/>
                <a:gd name="T36" fmla="*/ 115 w 144"/>
                <a:gd name="T37" fmla="*/ 29 h 144"/>
                <a:gd name="T38" fmla="*/ 91 w 144"/>
                <a:gd name="T39" fmla="*/ 53 h 144"/>
                <a:gd name="T40" fmla="*/ 91 w 144"/>
                <a:gd name="T41" fmla="*/ 45 h 144"/>
                <a:gd name="T42" fmla="*/ 103 w 144"/>
                <a:gd name="T43" fmla="*/ 51 h 144"/>
                <a:gd name="T44" fmla="*/ 109 w 144"/>
                <a:gd name="T45" fmla="*/ 65 h 144"/>
                <a:gd name="T46" fmla="*/ 109 w 144"/>
                <a:gd name="T47" fmla="*/ 80 h 144"/>
                <a:gd name="T48" fmla="*/ 103 w 144"/>
                <a:gd name="T49" fmla="*/ 93 h 144"/>
                <a:gd name="T50" fmla="*/ 93 w 144"/>
                <a:gd name="T51" fmla="*/ 104 h 144"/>
                <a:gd name="T52" fmla="*/ 79 w 144"/>
                <a:gd name="T53" fmla="*/ 109 h 144"/>
                <a:gd name="T54" fmla="*/ 64 w 144"/>
                <a:gd name="T55" fmla="*/ 109 h 144"/>
                <a:gd name="T56" fmla="*/ 51 w 144"/>
                <a:gd name="T57" fmla="*/ 104 h 144"/>
                <a:gd name="T58" fmla="*/ 40 w 144"/>
                <a:gd name="T59" fmla="*/ 93 h 144"/>
                <a:gd name="T60" fmla="*/ 35 w 144"/>
                <a:gd name="T61" fmla="*/ 80 h 144"/>
                <a:gd name="T62" fmla="*/ 35 w 144"/>
                <a:gd name="T63" fmla="*/ 65 h 144"/>
                <a:gd name="T64" fmla="*/ 40 w 144"/>
                <a:gd name="T65" fmla="*/ 51 h 144"/>
                <a:gd name="T66" fmla="*/ 53 w 144"/>
                <a:gd name="T67" fmla="*/ 45 h 144"/>
                <a:gd name="T68" fmla="*/ 50 w 144"/>
                <a:gd name="T69" fmla="*/ 57 h 144"/>
                <a:gd name="T70" fmla="*/ 46 w 144"/>
                <a:gd name="T71" fmla="*/ 67 h 144"/>
                <a:gd name="T72" fmla="*/ 46 w 144"/>
                <a:gd name="T73" fmla="*/ 78 h 144"/>
                <a:gd name="T74" fmla="*/ 50 w 144"/>
                <a:gd name="T75" fmla="*/ 87 h 144"/>
                <a:gd name="T76" fmla="*/ 57 w 144"/>
                <a:gd name="T77" fmla="*/ 94 h 144"/>
                <a:gd name="T78" fmla="*/ 66 w 144"/>
                <a:gd name="T79" fmla="*/ 99 h 144"/>
                <a:gd name="T80" fmla="*/ 77 w 144"/>
                <a:gd name="T81" fmla="*/ 99 h 144"/>
                <a:gd name="T82" fmla="*/ 87 w 144"/>
                <a:gd name="T83" fmla="*/ 94 h 144"/>
                <a:gd name="T84" fmla="*/ 94 w 144"/>
                <a:gd name="T85" fmla="*/ 87 h 144"/>
                <a:gd name="T86" fmla="*/ 98 w 144"/>
                <a:gd name="T87" fmla="*/ 78 h 144"/>
                <a:gd name="T88" fmla="*/ 98 w 144"/>
                <a:gd name="T89" fmla="*/ 67 h 144"/>
                <a:gd name="T90" fmla="*/ 94 w 144"/>
                <a:gd name="T91" fmla="*/ 5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4">
                  <a:moveTo>
                    <a:pt x="66" y="40"/>
                  </a:moveTo>
                  <a:cubicBezTo>
                    <a:pt x="66" y="37"/>
                    <a:pt x="69" y="34"/>
                    <a:pt x="72" y="34"/>
                  </a:cubicBezTo>
                  <a:cubicBezTo>
                    <a:pt x="75" y="34"/>
                    <a:pt x="77" y="37"/>
                    <a:pt x="77" y="40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70"/>
                    <a:pt x="75" y="72"/>
                    <a:pt x="72" y="72"/>
                  </a:cubicBezTo>
                  <a:cubicBezTo>
                    <a:pt x="69" y="72"/>
                    <a:pt x="66" y="70"/>
                    <a:pt x="66" y="66"/>
                  </a:cubicBezTo>
                  <a:cubicBezTo>
                    <a:pt x="66" y="40"/>
                    <a:pt x="66" y="40"/>
                    <a:pt x="66" y="40"/>
                  </a:cubicBezTo>
                  <a:close/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92" y="0"/>
                    <a:pt x="110" y="8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36" y="34"/>
                    <a:pt x="144" y="52"/>
                    <a:pt x="144" y="72"/>
                  </a:cubicBezTo>
                  <a:cubicBezTo>
                    <a:pt x="144" y="92"/>
                    <a:pt x="136" y="110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10" y="136"/>
                    <a:pt x="92" y="144"/>
                    <a:pt x="72" y="144"/>
                  </a:cubicBezTo>
                  <a:cubicBezTo>
                    <a:pt x="52" y="144"/>
                    <a:pt x="34" y="136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8" y="110"/>
                    <a:pt x="0" y="92"/>
                    <a:pt x="0" y="72"/>
                  </a:cubicBezTo>
                  <a:cubicBezTo>
                    <a:pt x="0" y="52"/>
                    <a:pt x="8" y="34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34" y="8"/>
                    <a:pt x="52" y="0"/>
                    <a:pt x="72" y="0"/>
                  </a:cubicBezTo>
                  <a:close/>
                  <a:moveTo>
                    <a:pt x="115" y="29"/>
                  </a:moveTo>
                  <a:cubicBezTo>
                    <a:pt x="115" y="29"/>
                    <a:pt x="115" y="29"/>
                    <a:pt x="115" y="29"/>
                  </a:cubicBezTo>
                  <a:cubicBezTo>
                    <a:pt x="104" y="18"/>
                    <a:pt x="89" y="11"/>
                    <a:pt x="72" y="11"/>
                  </a:cubicBezTo>
                  <a:cubicBezTo>
                    <a:pt x="55" y="11"/>
                    <a:pt x="40" y="1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18" y="40"/>
                    <a:pt x="11" y="55"/>
                    <a:pt x="11" y="72"/>
                  </a:cubicBezTo>
                  <a:cubicBezTo>
                    <a:pt x="11" y="89"/>
                    <a:pt x="18" y="104"/>
                    <a:pt x="29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40" y="126"/>
                    <a:pt x="55" y="133"/>
                    <a:pt x="72" y="133"/>
                  </a:cubicBezTo>
                  <a:cubicBezTo>
                    <a:pt x="89" y="133"/>
                    <a:pt x="104" y="126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6" y="104"/>
                    <a:pt x="133" y="89"/>
                    <a:pt x="133" y="72"/>
                  </a:cubicBezTo>
                  <a:cubicBezTo>
                    <a:pt x="133" y="55"/>
                    <a:pt x="126" y="40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91" y="53"/>
                  </a:moveTo>
                  <a:cubicBezTo>
                    <a:pt x="91" y="53"/>
                    <a:pt x="91" y="53"/>
                    <a:pt x="91" y="53"/>
                  </a:cubicBezTo>
                  <a:cubicBezTo>
                    <a:pt x="89" y="51"/>
                    <a:pt x="89" y="47"/>
                    <a:pt x="91" y="45"/>
                  </a:cubicBezTo>
                  <a:cubicBezTo>
                    <a:pt x="93" y="43"/>
                    <a:pt x="97" y="43"/>
                    <a:pt x="99" y="45"/>
                  </a:cubicBezTo>
                  <a:cubicBezTo>
                    <a:pt x="100" y="47"/>
                    <a:pt x="102" y="49"/>
                    <a:pt x="103" y="51"/>
                  </a:cubicBezTo>
                  <a:cubicBezTo>
                    <a:pt x="105" y="53"/>
                    <a:pt x="106" y="55"/>
                    <a:pt x="107" y="57"/>
                  </a:cubicBezTo>
                  <a:cubicBezTo>
                    <a:pt x="108" y="60"/>
                    <a:pt x="109" y="62"/>
                    <a:pt x="109" y="65"/>
                  </a:cubicBezTo>
                  <a:cubicBezTo>
                    <a:pt x="110" y="67"/>
                    <a:pt x="110" y="70"/>
                    <a:pt x="110" y="72"/>
                  </a:cubicBezTo>
                  <a:cubicBezTo>
                    <a:pt x="110" y="75"/>
                    <a:pt x="110" y="77"/>
                    <a:pt x="109" y="80"/>
                  </a:cubicBezTo>
                  <a:cubicBezTo>
                    <a:pt x="109" y="82"/>
                    <a:pt x="108" y="85"/>
                    <a:pt x="107" y="87"/>
                  </a:cubicBezTo>
                  <a:cubicBezTo>
                    <a:pt x="106" y="89"/>
                    <a:pt x="105" y="91"/>
                    <a:pt x="103" y="93"/>
                  </a:cubicBezTo>
                  <a:cubicBezTo>
                    <a:pt x="102" y="95"/>
                    <a:pt x="100" y="97"/>
                    <a:pt x="99" y="99"/>
                  </a:cubicBezTo>
                  <a:cubicBezTo>
                    <a:pt x="97" y="101"/>
                    <a:pt x="95" y="102"/>
                    <a:pt x="93" y="104"/>
                  </a:cubicBezTo>
                  <a:cubicBezTo>
                    <a:pt x="91" y="105"/>
                    <a:pt x="89" y="106"/>
                    <a:pt x="87" y="107"/>
                  </a:cubicBezTo>
                  <a:cubicBezTo>
                    <a:pt x="84" y="108"/>
                    <a:pt x="82" y="109"/>
                    <a:pt x="79" y="109"/>
                  </a:cubicBezTo>
                  <a:cubicBezTo>
                    <a:pt x="77" y="110"/>
                    <a:pt x="74" y="110"/>
                    <a:pt x="72" y="110"/>
                  </a:cubicBezTo>
                  <a:cubicBezTo>
                    <a:pt x="69" y="110"/>
                    <a:pt x="67" y="110"/>
                    <a:pt x="64" y="109"/>
                  </a:cubicBezTo>
                  <a:cubicBezTo>
                    <a:pt x="62" y="109"/>
                    <a:pt x="59" y="108"/>
                    <a:pt x="57" y="107"/>
                  </a:cubicBezTo>
                  <a:cubicBezTo>
                    <a:pt x="55" y="106"/>
                    <a:pt x="53" y="105"/>
                    <a:pt x="51" y="104"/>
                  </a:cubicBezTo>
                  <a:cubicBezTo>
                    <a:pt x="49" y="102"/>
                    <a:pt x="47" y="101"/>
                    <a:pt x="45" y="99"/>
                  </a:cubicBezTo>
                  <a:cubicBezTo>
                    <a:pt x="43" y="97"/>
                    <a:pt x="42" y="95"/>
                    <a:pt x="40" y="93"/>
                  </a:cubicBezTo>
                  <a:cubicBezTo>
                    <a:pt x="39" y="91"/>
                    <a:pt x="38" y="89"/>
                    <a:pt x="37" y="87"/>
                  </a:cubicBezTo>
                  <a:cubicBezTo>
                    <a:pt x="36" y="85"/>
                    <a:pt x="35" y="82"/>
                    <a:pt x="35" y="80"/>
                  </a:cubicBezTo>
                  <a:cubicBezTo>
                    <a:pt x="34" y="77"/>
                    <a:pt x="34" y="75"/>
                    <a:pt x="34" y="72"/>
                  </a:cubicBezTo>
                  <a:cubicBezTo>
                    <a:pt x="34" y="70"/>
                    <a:pt x="34" y="67"/>
                    <a:pt x="35" y="65"/>
                  </a:cubicBezTo>
                  <a:cubicBezTo>
                    <a:pt x="35" y="62"/>
                    <a:pt x="36" y="60"/>
                    <a:pt x="37" y="57"/>
                  </a:cubicBezTo>
                  <a:cubicBezTo>
                    <a:pt x="38" y="55"/>
                    <a:pt x="39" y="53"/>
                    <a:pt x="40" y="51"/>
                  </a:cubicBezTo>
                  <a:cubicBezTo>
                    <a:pt x="42" y="49"/>
                    <a:pt x="43" y="47"/>
                    <a:pt x="45" y="45"/>
                  </a:cubicBezTo>
                  <a:cubicBezTo>
                    <a:pt x="47" y="43"/>
                    <a:pt x="51" y="43"/>
                    <a:pt x="53" y="45"/>
                  </a:cubicBezTo>
                  <a:cubicBezTo>
                    <a:pt x="55" y="47"/>
                    <a:pt x="55" y="51"/>
                    <a:pt x="53" y="53"/>
                  </a:cubicBezTo>
                  <a:cubicBezTo>
                    <a:pt x="52" y="54"/>
                    <a:pt x="51" y="56"/>
                    <a:pt x="50" y="57"/>
                  </a:cubicBezTo>
                  <a:cubicBezTo>
                    <a:pt x="49" y="59"/>
                    <a:pt x="48" y="60"/>
                    <a:pt x="47" y="62"/>
                  </a:cubicBezTo>
                  <a:cubicBezTo>
                    <a:pt x="46" y="63"/>
                    <a:pt x="46" y="65"/>
                    <a:pt x="46" y="67"/>
                  </a:cubicBezTo>
                  <a:cubicBezTo>
                    <a:pt x="45" y="68"/>
                    <a:pt x="45" y="70"/>
                    <a:pt x="45" y="72"/>
                  </a:cubicBezTo>
                  <a:cubicBezTo>
                    <a:pt x="45" y="74"/>
                    <a:pt x="45" y="76"/>
                    <a:pt x="46" y="78"/>
                  </a:cubicBezTo>
                  <a:cubicBezTo>
                    <a:pt x="46" y="79"/>
                    <a:pt x="46" y="81"/>
                    <a:pt x="47" y="83"/>
                  </a:cubicBezTo>
                  <a:cubicBezTo>
                    <a:pt x="48" y="84"/>
                    <a:pt x="49" y="86"/>
                    <a:pt x="50" y="87"/>
                  </a:cubicBezTo>
                  <a:cubicBezTo>
                    <a:pt x="51" y="89"/>
                    <a:pt x="52" y="90"/>
                    <a:pt x="53" y="91"/>
                  </a:cubicBezTo>
                  <a:cubicBezTo>
                    <a:pt x="54" y="92"/>
                    <a:pt x="55" y="93"/>
                    <a:pt x="57" y="94"/>
                  </a:cubicBezTo>
                  <a:cubicBezTo>
                    <a:pt x="58" y="95"/>
                    <a:pt x="60" y="96"/>
                    <a:pt x="61" y="97"/>
                  </a:cubicBezTo>
                  <a:cubicBezTo>
                    <a:pt x="63" y="98"/>
                    <a:pt x="65" y="98"/>
                    <a:pt x="66" y="99"/>
                  </a:cubicBezTo>
                  <a:cubicBezTo>
                    <a:pt x="68" y="99"/>
                    <a:pt x="70" y="99"/>
                    <a:pt x="72" y="99"/>
                  </a:cubicBezTo>
                  <a:cubicBezTo>
                    <a:pt x="74" y="99"/>
                    <a:pt x="76" y="99"/>
                    <a:pt x="77" y="99"/>
                  </a:cubicBezTo>
                  <a:cubicBezTo>
                    <a:pt x="79" y="98"/>
                    <a:pt x="81" y="98"/>
                    <a:pt x="82" y="97"/>
                  </a:cubicBezTo>
                  <a:cubicBezTo>
                    <a:pt x="84" y="96"/>
                    <a:pt x="85" y="95"/>
                    <a:pt x="87" y="94"/>
                  </a:cubicBezTo>
                  <a:cubicBezTo>
                    <a:pt x="88" y="93"/>
                    <a:pt x="90" y="92"/>
                    <a:pt x="91" y="91"/>
                  </a:cubicBezTo>
                  <a:cubicBezTo>
                    <a:pt x="92" y="90"/>
                    <a:pt x="93" y="89"/>
                    <a:pt x="94" y="87"/>
                  </a:cubicBezTo>
                  <a:cubicBezTo>
                    <a:pt x="95" y="86"/>
                    <a:pt x="96" y="84"/>
                    <a:pt x="97" y="83"/>
                  </a:cubicBezTo>
                  <a:cubicBezTo>
                    <a:pt x="97" y="81"/>
                    <a:pt x="98" y="79"/>
                    <a:pt x="98" y="78"/>
                  </a:cubicBezTo>
                  <a:cubicBezTo>
                    <a:pt x="99" y="76"/>
                    <a:pt x="99" y="74"/>
                    <a:pt x="99" y="72"/>
                  </a:cubicBezTo>
                  <a:cubicBezTo>
                    <a:pt x="99" y="70"/>
                    <a:pt x="99" y="68"/>
                    <a:pt x="98" y="67"/>
                  </a:cubicBezTo>
                  <a:cubicBezTo>
                    <a:pt x="98" y="65"/>
                    <a:pt x="97" y="63"/>
                    <a:pt x="97" y="62"/>
                  </a:cubicBezTo>
                  <a:cubicBezTo>
                    <a:pt x="96" y="60"/>
                    <a:pt x="95" y="59"/>
                    <a:pt x="94" y="57"/>
                  </a:cubicBezTo>
                  <a:cubicBezTo>
                    <a:pt x="93" y="56"/>
                    <a:pt x="92" y="54"/>
                    <a:pt x="9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45"/>
            <p:cNvSpPr>
              <a:spLocks noChangeArrowheads="1"/>
            </p:cNvSpPr>
            <p:nvPr/>
          </p:nvSpPr>
          <p:spPr bwMode="auto">
            <a:xfrm>
              <a:off x="6723063" y="1988164"/>
              <a:ext cx="1719263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41" name="Rectangle 46"/>
            <p:cNvSpPr>
              <a:spLocks noChangeArrowheads="1"/>
            </p:cNvSpPr>
            <p:nvPr/>
          </p:nvSpPr>
          <p:spPr bwMode="auto">
            <a:xfrm>
              <a:off x="6723063" y="2718640"/>
              <a:ext cx="1719263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7"/>
            <p:cNvSpPr>
              <a:spLocks noChangeArrowheads="1"/>
            </p:cNvSpPr>
            <p:nvPr/>
          </p:nvSpPr>
          <p:spPr bwMode="auto">
            <a:xfrm>
              <a:off x="6723063" y="3480875"/>
              <a:ext cx="1719263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2804" y="2710172"/>
            <a:ext cx="2891497" cy="2663588"/>
            <a:chOff x="774602" y="2032628"/>
            <a:chExt cx="2168623" cy="1997691"/>
          </a:xfrm>
        </p:grpSpPr>
        <p:sp>
          <p:nvSpPr>
            <p:cNvPr id="44" name="Oval 6"/>
            <p:cNvSpPr>
              <a:spLocks noChangeArrowheads="1"/>
            </p:cNvSpPr>
            <p:nvPr/>
          </p:nvSpPr>
          <p:spPr bwMode="auto">
            <a:xfrm>
              <a:off x="2555875" y="2882202"/>
              <a:ext cx="387350" cy="3874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2636839" y="2975894"/>
              <a:ext cx="225425" cy="182619"/>
            </a:xfrm>
            <a:custGeom>
              <a:avLst/>
              <a:gdLst>
                <a:gd name="T0" fmla="*/ 125 w 144"/>
                <a:gd name="T1" fmla="*/ 44 h 117"/>
                <a:gd name="T2" fmla="*/ 114 w 144"/>
                <a:gd name="T3" fmla="*/ 44 h 117"/>
                <a:gd name="T4" fmla="*/ 35 w 144"/>
                <a:gd name="T5" fmla="*/ 18 h 117"/>
                <a:gd name="T6" fmla="*/ 16 w 144"/>
                <a:gd name="T7" fmla="*/ 18 h 117"/>
                <a:gd name="T8" fmla="*/ 34 w 144"/>
                <a:gd name="T9" fmla="*/ 21 h 117"/>
                <a:gd name="T10" fmla="*/ 10 w 144"/>
                <a:gd name="T11" fmla="*/ 21 h 117"/>
                <a:gd name="T12" fmla="*/ 10 w 144"/>
                <a:gd name="T13" fmla="*/ 14 h 117"/>
                <a:gd name="T14" fmla="*/ 13 w 144"/>
                <a:gd name="T15" fmla="*/ 11 h 117"/>
                <a:gd name="T16" fmla="*/ 40 w 144"/>
                <a:gd name="T17" fmla="*/ 4 h 117"/>
                <a:gd name="T18" fmla="*/ 45 w 144"/>
                <a:gd name="T19" fmla="*/ 0 h 117"/>
                <a:gd name="T20" fmla="*/ 105 w 144"/>
                <a:gd name="T21" fmla="*/ 4 h 117"/>
                <a:gd name="T22" fmla="*/ 139 w 144"/>
                <a:gd name="T23" fmla="*/ 21 h 117"/>
                <a:gd name="T24" fmla="*/ 144 w 144"/>
                <a:gd name="T25" fmla="*/ 26 h 117"/>
                <a:gd name="T26" fmla="*/ 139 w 144"/>
                <a:gd name="T27" fmla="*/ 117 h 117"/>
                <a:gd name="T28" fmla="*/ 5 w 144"/>
                <a:gd name="T29" fmla="*/ 117 h 117"/>
                <a:gd name="T30" fmla="*/ 0 w 144"/>
                <a:gd name="T31" fmla="*/ 111 h 117"/>
                <a:gd name="T32" fmla="*/ 5 w 144"/>
                <a:gd name="T33" fmla="*/ 21 h 117"/>
                <a:gd name="T34" fmla="*/ 10 w 144"/>
                <a:gd name="T35" fmla="*/ 21 h 117"/>
                <a:gd name="T36" fmla="*/ 72 w 144"/>
                <a:gd name="T37" fmla="*/ 43 h 117"/>
                <a:gd name="T38" fmla="*/ 91 w 144"/>
                <a:gd name="T39" fmla="*/ 61 h 117"/>
                <a:gd name="T40" fmla="*/ 53 w 144"/>
                <a:gd name="T41" fmla="*/ 61 h 117"/>
                <a:gd name="T42" fmla="*/ 80 w 144"/>
                <a:gd name="T43" fmla="*/ 53 h 117"/>
                <a:gd name="T44" fmla="*/ 72 w 144"/>
                <a:gd name="T45" fmla="*/ 49 h 117"/>
                <a:gd name="T46" fmla="*/ 72 w 144"/>
                <a:gd name="T47" fmla="*/ 73 h 117"/>
                <a:gd name="T48" fmla="*/ 80 w 144"/>
                <a:gd name="T49" fmla="*/ 53 h 117"/>
                <a:gd name="T50" fmla="*/ 37 w 144"/>
                <a:gd name="T51" fmla="*/ 32 h 117"/>
                <a:gd name="T52" fmla="*/ 11 w 144"/>
                <a:gd name="T53" fmla="*/ 32 h 117"/>
                <a:gd name="T54" fmla="*/ 133 w 144"/>
                <a:gd name="T55" fmla="*/ 106 h 117"/>
                <a:gd name="T56" fmla="*/ 107 w 144"/>
                <a:gd name="T57" fmla="*/ 32 h 117"/>
                <a:gd name="T58" fmla="*/ 101 w 144"/>
                <a:gd name="T59" fmla="*/ 28 h 117"/>
                <a:gd name="T60" fmla="*/ 49 w 144"/>
                <a:gd name="T61" fmla="*/ 11 h 117"/>
                <a:gd name="T62" fmla="*/ 37 w 144"/>
                <a:gd name="T63" fmla="*/ 32 h 117"/>
                <a:gd name="T64" fmla="*/ 72 w 144"/>
                <a:gd name="T65" fmla="*/ 23 h 117"/>
                <a:gd name="T66" fmla="*/ 72 w 144"/>
                <a:gd name="T67" fmla="*/ 100 h 117"/>
                <a:gd name="T68" fmla="*/ 72 w 144"/>
                <a:gd name="T69" fmla="*/ 23 h 117"/>
                <a:gd name="T70" fmla="*/ 72 w 144"/>
                <a:gd name="T71" fmla="*/ 34 h 117"/>
                <a:gd name="T72" fmla="*/ 72 w 144"/>
                <a:gd name="T73" fmla="*/ 89 h 117"/>
                <a:gd name="T74" fmla="*/ 72 w 144"/>
                <a:gd name="T75" fmla="*/ 3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17">
                  <a:moveTo>
                    <a:pt x="119" y="39"/>
                  </a:moveTo>
                  <a:cubicBezTo>
                    <a:pt x="122" y="39"/>
                    <a:pt x="125" y="41"/>
                    <a:pt x="125" y="44"/>
                  </a:cubicBezTo>
                  <a:cubicBezTo>
                    <a:pt x="125" y="47"/>
                    <a:pt x="122" y="49"/>
                    <a:pt x="119" y="49"/>
                  </a:cubicBezTo>
                  <a:cubicBezTo>
                    <a:pt x="117" y="49"/>
                    <a:pt x="114" y="47"/>
                    <a:pt x="114" y="44"/>
                  </a:cubicBezTo>
                  <a:cubicBezTo>
                    <a:pt x="114" y="41"/>
                    <a:pt x="117" y="39"/>
                    <a:pt x="119" y="39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2"/>
                    <a:pt x="11" y="11"/>
                    <a:pt x="13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4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2" y="0"/>
                    <a:pt x="104" y="2"/>
                    <a:pt x="105" y="4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2" y="21"/>
                    <a:pt x="144" y="23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5"/>
                    <a:pt x="142" y="117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2" y="117"/>
                    <a:pt x="0" y="115"/>
                    <a:pt x="0" y="1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2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2" y="43"/>
                  </a:moveTo>
                  <a:cubicBezTo>
                    <a:pt x="72" y="43"/>
                    <a:pt x="72" y="43"/>
                    <a:pt x="72" y="43"/>
                  </a:cubicBezTo>
                  <a:cubicBezTo>
                    <a:pt x="77" y="43"/>
                    <a:pt x="82" y="45"/>
                    <a:pt x="85" y="48"/>
                  </a:cubicBezTo>
                  <a:cubicBezTo>
                    <a:pt x="89" y="52"/>
                    <a:pt x="91" y="56"/>
                    <a:pt x="91" y="61"/>
                  </a:cubicBezTo>
                  <a:cubicBezTo>
                    <a:pt x="91" y="72"/>
                    <a:pt x="82" y="80"/>
                    <a:pt x="72" y="80"/>
                  </a:cubicBezTo>
                  <a:cubicBezTo>
                    <a:pt x="62" y="80"/>
                    <a:pt x="53" y="72"/>
                    <a:pt x="53" y="61"/>
                  </a:cubicBezTo>
                  <a:cubicBezTo>
                    <a:pt x="53" y="51"/>
                    <a:pt x="62" y="43"/>
                    <a:pt x="72" y="43"/>
                  </a:cubicBezTo>
                  <a:close/>
                  <a:moveTo>
                    <a:pt x="80" y="53"/>
                  </a:moveTo>
                  <a:cubicBezTo>
                    <a:pt x="80" y="53"/>
                    <a:pt x="80" y="53"/>
                    <a:pt x="80" y="53"/>
                  </a:cubicBezTo>
                  <a:cubicBezTo>
                    <a:pt x="78" y="51"/>
                    <a:pt x="75" y="49"/>
                    <a:pt x="72" y="49"/>
                  </a:cubicBezTo>
                  <a:cubicBezTo>
                    <a:pt x="65" y="49"/>
                    <a:pt x="60" y="55"/>
                    <a:pt x="60" y="61"/>
                  </a:cubicBezTo>
                  <a:cubicBezTo>
                    <a:pt x="60" y="68"/>
                    <a:pt x="65" y="73"/>
                    <a:pt x="72" y="73"/>
                  </a:cubicBezTo>
                  <a:cubicBezTo>
                    <a:pt x="79" y="73"/>
                    <a:pt x="84" y="68"/>
                    <a:pt x="84" y="61"/>
                  </a:cubicBezTo>
                  <a:cubicBezTo>
                    <a:pt x="84" y="58"/>
                    <a:pt x="83" y="55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lose/>
                  <a:moveTo>
                    <a:pt x="37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33" y="106"/>
                    <a:pt x="133" y="106"/>
                    <a:pt x="133" y="106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4" y="32"/>
                    <a:pt x="102" y="30"/>
                    <a:pt x="101" y="28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30"/>
                    <a:pt x="40" y="32"/>
                    <a:pt x="37" y="32"/>
                  </a:cubicBezTo>
                  <a:close/>
                  <a:moveTo>
                    <a:pt x="72" y="23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93" y="23"/>
                    <a:pt x="110" y="40"/>
                    <a:pt x="110" y="61"/>
                  </a:cubicBezTo>
                  <a:cubicBezTo>
                    <a:pt x="110" y="82"/>
                    <a:pt x="93" y="100"/>
                    <a:pt x="72" y="100"/>
                  </a:cubicBezTo>
                  <a:cubicBezTo>
                    <a:pt x="51" y="100"/>
                    <a:pt x="34" y="82"/>
                    <a:pt x="34" y="61"/>
                  </a:cubicBezTo>
                  <a:cubicBezTo>
                    <a:pt x="34" y="40"/>
                    <a:pt x="51" y="23"/>
                    <a:pt x="72" y="23"/>
                  </a:cubicBezTo>
                  <a:close/>
                  <a:moveTo>
                    <a:pt x="72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57" y="34"/>
                    <a:pt x="45" y="46"/>
                    <a:pt x="45" y="61"/>
                  </a:cubicBezTo>
                  <a:cubicBezTo>
                    <a:pt x="45" y="76"/>
                    <a:pt x="57" y="89"/>
                    <a:pt x="72" y="89"/>
                  </a:cubicBezTo>
                  <a:cubicBezTo>
                    <a:pt x="87" y="89"/>
                    <a:pt x="99" y="76"/>
                    <a:pt x="99" y="61"/>
                  </a:cubicBezTo>
                  <a:cubicBezTo>
                    <a:pt x="99" y="46"/>
                    <a:pt x="87" y="34"/>
                    <a:pt x="7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Oval 5"/>
            <p:cNvSpPr>
              <a:spLocks noChangeArrowheads="1"/>
            </p:cNvSpPr>
            <p:nvPr/>
          </p:nvSpPr>
          <p:spPr bwMode="auto">
            <a:xfrm>
              <a:off x="2555875" y="2121555"/>
              <a:ext cx="387350" cy="3858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2630489" y="2218423"/>
              <a:ext cx="236537" cy="192146"/>
            </a:xfrm>
            <a:custGeom>
              <a:avLst/>
              <a:gdLst>
                <a:gd name="T0" fmla="*/ 105 w 152"/>
                <a:gd name="T1" fmla="*/ 37 h 124"/>
                <a:gd name="T2" fmla="*/ 11 w 152"/>
                <a:gd name="T3" fmla="*/ 97 h 124"/>
                <a:gd name="T4" fmla="*/ 117 w 152"/>
                <a:gd name="T5" fmla="*/ 76 h 124"/>
                <a:gd name="T6" fmla="*/ 116 w 152"/>
                <a:gd name="T7" fmla="*/ 76 h 124"/>
                <a:gd name="T8" fmla="*/ 111 w 152"/>
                <a:gd name="T9" fmla="*/ 108 h 124"/>
                <a:gd name="T10" fmla="*/ 96 w 152"/>
                <a:gd name="T11" fmla="*/ 108 h 124"/>
                <a:gd name="T12" fmla="*/ 141 w 152"/>
                <a:gd name="T13" fmla="*/ 113 h 124"/>
                <a:gd name="T14" fmla="*/ 96 w 152"/>
                <a:gd name="T15" fmla="*/ 12 h 124"/>
                <a:gd name="T16" fmla="*/ 111 w 152"/>
                <a:gd name="T17" fmla="*/ 26 h 124"/>
                <a:gd name="T18" fmla="*/ 116 w 152"/>
                <a:gd name="T19" fmla="*/ 32 h 124"/>
                <a:gd name="T20" fmla="*/ 117 w 152"/>
                <a:gd name="T21" fmla="*/ 34 h 124"/>
                <a:gd name="T22" fmla="*/ 137 w 152"/>
                <a:gd name="T23" fmla="*/ 37 h 124"/>
                <a:gd name="T24" fmla="*/ 117 w 152"/>
                <a:gd name="T25" fmla="*/ 40 h 124"/>
                <a:gd name="T26" fmla="*/ 116 w 152"/>
                <a:gd name="T27" fmla="*/ 52 h 124"/>
                <a:gd name="T28" fmla="*/ 134 w 152"/>
                <a:gd name="T29" fmla="*/ 52 h 124"/>
                <a:gd name="T30" fmla="*/ 134 w 152"/>
                <a:gd name="T31" fmla="*/ 58 h 124"/>
                <a:gd name="T32" fmla="*/ 116 w 152"/>
                <a:gd name="T33" fmla="*/ 58 h 124"/>
                <a:gd name="T34" fmla="*/ 117 w 152"/>
                <a:gd name="T35" fmla="*/ 69 h 124"/>
                <a:gd name="T36" fmla="*/ 137 w 152"/>
                <a:gd name="T37" fmla="*/ 73 h 124"/>
                <a:gd name="T38" fmla="*/ 117 w 152"/>
                <a:gd name="T39" fmla="*/ 76 h 124"/>
                <a:gd name="T40" fmla="*/ 40 w 152"/>
                <a:gd name="T41" fmla="*/ 124 h 124"/>
                <a:gd name="T42" fmla="*/ 40 w 152"/>
                <a:gd name="T43" fmla="*/ 117 h 124"/>
                <a:gd name="T44" fmla="*/ 53 w 152"/>
                <a:gd name="T45" fmla="*/ 108 h 124"/>
                <a:gd name="T46" fmla="*/ 0 w 152"/>
                <a:gd name="T47" fmla="*/ 103 h 124"/>
                <a:gd name="T48" fmla="*/ 0 w 152"/>
                <a:gd name="T49" fmla="*/ 32 h 124"/>
                <a:gd name="T50" fmla="*/ 6 w 152"/>
                <a:gd name="T51" fmla="*/ 26 h 124"/>
                <a:gd name="T52" fmla="*/ 85 w 152"/>
                <a:gd name="T53" fmla="*/ 6 h 124"/>
                <a:gd name="T54" fmla="*/ 90 w 152"/>
                <a:gd name="T55" fmla="*/ 0 h 124"/>
                <a:gd name="T56" fmla="*/ 152 w 152"/>
                <a:gd name="T57" fmla="*/ 6 h 124"/>
                <a:gd name="T58" fmla="*/ 152 w 152"/>
                <a:gd name="T59" fmla="*/ 118 h 124"/>
                <a:gd name="T60" fmla="*/ 146 w 152"/>
                <a:gd name="T61" fmla="*/ 124 h 124"/>
                <a:gd name="T62" fmla="*/ 85 w 152"/>
                <a:gd name="T63" fmla="*/ 118 h 124"/>
                <a:gd name="T64" fmla="*/ 85 w 152"/>
                <a:gd name="T65" fmla="*/ 108 h 124"/>
                <a:gd name="T66" fmla="*/ 64 w 152"/>
                <a:gd name="T67" fmla="*/ 117 h 124"/>
                <a:gd name="T68" fmla="*/ 80 w 152"/>
                <a:gd name="T69" fmla="*/ 120 h 124"/>
                <a:gd name="T70" fmla="*/ 40 w 152"/>
                <a:gd name="T7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24">
                  <a:moveTo>
                    <a:pt x="105" y="97"/>
                  </a:moveTo>
                  <a:cubicBezTo>
                    <a:pt x="105" y="37"/>
                    <a:pt x="105" y="37"/>
                    <a:pt x="105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42" y="97"/>
                    <a:pt x="74" y="97"/>
                    <a:pt x="105" y="97"/>
                  </a:cubicBezTo>
                  <a:close/>
                  <a:moveTo>
                    <a:pt x="117" y="76"/>
                  </a:moveTo>
                  <a:cubicBezTo>
                    <a:pt x="117" y="76"/>
                    <a:pt x="117" y="76"/>
                    <a:pt x="11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6"/>
                    <a:pt x="114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141" y="113"/>
                    <a:pt x="141" y="113"/>
                    <a:pt x="141" y="113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4" y="26"/>
                    <a:pt x="116" y="29"/>
                    <a:pt x="116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6" y="34"/>
                    <a:pt x="137" y="35"/>
                    <a:pt x="137" y="37"/>
                  </a:cubicBezTo>
                  <a:cubicBezTo>
                    <a:pt x="137" y="39"/>
                    <a:pt x="136" y="40"/>
                    <a:pt x="134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6" y="52"/>
                    <a:pt x="137" y="53"/>
                    <a:pt x="137" y="55"/>
                  </a:cubicBezTo>
                  <a:cubicBezTo>
                    <a:pt x="137" y="57"/>
                    <a:pt x="136" y="58"/>
                    <a:pt x="134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6" y="69"/>
                    <a:pt x="137" y="71"/>
                    <a:pt x="137" y="73"/>
                  </a:cubicBezTo>
                  <a:cubicBezTo>
                    <a:pt x="137" y="74"/>
                    <a:pt x="136" y="76"/>
                    <a:pt x="134" y="76"/>
                  </a:cubicBezTo>
                  <a:cubicBezTo>
                    <a:pt x="117" y="76"/>
                    <a:pt x="117" y="76"/>
                    <a:pt x="117" y="76"/>
                  </a:cubicBezTo>
                  <a:close/>
                  <a:moveTo>
                    <a:pt x="40" y="124"/>
                  </a:moveTo>
                  <a:cubicBezTo>
                    <a:pt x="40" y="124"/>
                    <a:pt x="40" y="124"/>
                    <a:pt x="40" y="124"/>
                  </a:cubicBezTo>
                  <a:cubicBezTo>
                    <a:pt x="38" y="124"/>
                    <a:pt x="37" y="122"/>
                    <a:pt x="37" y="120"/>
                  </a:cubicBezTo>
                  <a:cubicBezTo>
                    <a:pt x="37" y="119"/>
                    <a:pt x="38" y="117"/>
                    <a:pt x="40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3" y="108"/>
                    <a:pt x="0" y="106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3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3"/>
                    <a:pt x="87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0" y="0"/>
                    <a:pt x="152" y="3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2" y="121"/>
                    <a:pt x="150" y="124"/>
                    <a:pt x="146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87" y="124"/>
                    <a:pt x="85" y="121"/>
                    <a:pt x="85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8" y="117"/>
                    <a:pt x="80" y="119"/>
                    <a:pt x="80" y="120"/>
                  </a:cubicBezTo>
                  <a:cubicBezTo>
                    <a:pt x="80" y="122"/>
                    <a:pt x="78" y="124"/>
                    <a:pt x="76" y="124"/>
                  </a:cubicBezTo>
                  <a:cubicBezTo>
                    <a:pt x="64" y="124"/>
                    <a:pt x="52" y="124"/>
                    <a:pt x="4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7"/>
            <p:cNvSpPr>
              <a:spLocks noChangeArrowheads="1"/>
            </p:cNvSpPr>
            <p:nvPr/>
          </p:nvSpPr>
          <p:spPr bwMode="auto">
            <a:xfrm>
              <a:off x="2555875" y="3644438"/>
              <a:ext cx="387350" cy="38588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1"/>
            <p:cNvSpPr>
              <a:spLocks noEditPoints="1"/>
            </p:cNvSpPr>
            <p:nvPr/>
          </p:nvSpPr>
          <p:spPr bwMode="auto">
            <a:xfrm>
              <a:off x="2647951" y="3717485"/>
              <a:ext cx="193675" cy="231847"/>
            </a:xfrm>
            <a:custGeom>
              <a:avLst/>
              <a:gdLst>
                <a:gd name="T0" fmla="*/ 110 w 124"/>
                <a:gd name="T1" fmla="*/ 106 h 149"/>
                <a:gd name="T2" fmla="*/ 113 w 124"/>
                <a:gd name="T3" fmla="*/ 66 h 149"/>
                <a:gd name="T4" fmla="*/ 106 w 124"/>
                <a:gd name="T5" fmla="*/ 65 h 149"/>
                <a:gd name="T6" fmla="*/ 105 w 124"/>
                <a:gd name="T7" fmla="*/ 65 h 149"/>
                <a:gd name="T8" fmla="*/ 99 w 124"/>
                <a:gd name="T9" fmla="*/ 62 h 149"/>
                <a:gd name="T10" fmla="*/ 98 w 124"/>
                <a:gd name="T11" fmla="*/ 59 h 149"/>
                <a:gd name="T12" fmla="*/ 92 w 124"/>
                <a:gd name="T13" fmla="*/ 57 h 149"/>
                <a:gd name="T14" fmla="*/ 89 w 124"/>
                <a:gd name="T15" fmla="*/ 59 h 149"/>
                <a:gd name="T16" fmla="*/ 85 w 124"/>
                <a:gd name="T17" fmla="*/ 59 h 149"/>
                <a:gd name="T18" fmla="*/ 82 w 124"/>
                <a:gd name="T19" fmla="*/ 58 h 149"/>
                <a:gd name="T20" fmla="*/ 81 w 124"/>
                <a:gd name="T21" fmla="*/ 55 h 149"/>
                <a:gd name="T22" fmla="*/ 74 w 124"/>
                <a:gd name="T23" fmla="*/ 55 h 149"/>
                <a:gd name="T24" fmla="*/ 62 w 124"/>
                <a:gd name="T25" fmla="*/ 19 h 149"/>
                <a:gd name="T26" fmla="*/ 55 w 124"/>
                <a:gd name="T27" fmla="*/ 80 h 149"/>
                <a:gd name="T28" fmla="*/ 54 w 124"/>
                <a:gd name="T29" fmla="*/ 84 h 149"/>
                <a:gd name="T30" fmla="*/ 51 w 124"/>
                <a:gd name="T31" fmla="*/ 87 h 149"/>
                <a:gd name="T32" fmla="*/ 42 w 124"/>
                <a:gd name="T33" fmla="*/ 88 h 149"/>
                <a:gd name="T34" fmla="*/ 28 w 124"/>
                <a:gd name="T35" fmla="*/ 82 h 149"/>
                <a:gd name="T36" fmla="*/ 19 w 124"/>
                <a:gd name="T37" fmla="*/ 87 h 149"/>
                <a:gd name="T38" fmla="*/ 46 w 124"/>
                <a:gd name="T39" fmla="*/ 103 h 149"/>
                <a:gd name="T40" fmla="*/ 62 w 124"/>
                <a:gd name="T41" fmla="*/ 117 h 149"/>
                <a:gd name="T42" fmla="*/ 52 w 124"/>
                <a:gd name="T43" fmla="*/ 124 h 149"/>
                <a:gd name="T44" fmla="*/ 39 w 124"/>
                <a:gd name="T45" fmla="*/ 111 h 149"/>
                <a:gd name="T46" fmla="*/ 12 w 124"/>
                <a:gd name="T47" fmla="*/ 95 h 149"/>
                <a:gd name="T48" fmla="*/ 31 w 124"/>
                <a:gd name="T49" fmla="*/ 71 h 149"/>
                <a:gd name="T50" fmla="*/ 44 w 124"/>
                <a:gd name="T51" fmla="*/ 77 h 149"/>
                <a:gd name="T52" fmla="*/ 73 w 124"/>
                <a:gd name="T53" fmla="*/ 19 h 149"/>
                <a:gd name="T54" fmla="*/ 88 w 124"/>
                <a:gd name="T55" fmla="*/ 47 h 149"/>
                <a:gd name="T56" fmla="*/ 124 w 124"/>
                <a:gd name="T57" fmla="*/ 66 h 149"/>
                <a:gd name="T58" fmla="*/ 120 w 124"/>
                <a:gd name="T59" fmla="*/ 110 h 149"/>
                <a:gd name="T60" fmla="*/ 118 w 124"/>
                <a:gd name="T61" fmla="*/ 127 h 149"/>
                <a:gd name="T62" fmla="*/ 115 w 124"/>
                <a:gd name="T63" fmla="*/ 146 h 149"/>
                <a:gd name="T64" fmla="*/ 108 w 124"/>
                <a:gd name="T65" fmla="*/ 149 h 149"/>
                <a:gd name="T66" fmla="*/ 55 w 124"/>
                <a:gd name="T67" fmla="*/ 146 h 149"/>
                <a:gd name="T68" fmla="*/ 52 w 124"/>
                <a:gd name="T69" fmla="*/ 139 h 149"/>
                <a:gd name="T70" fmla="*/ 52 w 124"/>
                <a:gd name="T71" fmla="*/ 124 h 149"/>
                <a:gd name="T72" fmla="*/ 63 w 124"/>
                <a:gd name="T73" fmla="*/ 128 h 149"/>
                <a:gd name="T74" fmla="*/ 107 w 124"/>
                <a:gd name="T75" fmla="*/ 138 h 149"/>
                <a:gd name="T76" fmla="*/ 63 w 124"/>
                <a:gd name="T77" fmla="*/ 1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4" h="149">
                  <a:moveTo>
                    <a:pt x="105" y="117"/>
                  </a:moveTo>
                  <a:cubicBezTo>
                    <a:pt x="107" y="114"/>
                    <a:pt x="109" y="110"/>
                    <a:pt x="110" y="106"/>
                  </a:cubicBezTo>
                  <a:cubicBezTo>
                    <a:pt x="111" y="102"/>
                    <a:pt x="113" y="97"/>
                    <a:pt x="113" y="93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3"/>
                    <a:pt x="109" y="64"/>
                    <a:pt x="109" y="64"/>
                  </a:cubicBezTo>
                  <a:cubicBezTo>
                    <a:pt x="108" y="65"/>
                    <a:pt x="107" y="65"/>
                    <a:pt x="106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3" y="65"/>
                    <a:pt x="102" y="65"/>
                  </a:cubicBezTo>
                  <a:cubicBezTo>
                    <a:pt x="101" y="64"/>
                    <a:pt x="100" y="63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8" y="61"/>
                    <a:pt x="98" y="60"/>
                    <a:pt x="98" y="59"/>
                  </a:cubicBezTo>
                  <a:cubicBezTo>
                    <a:pt x="97" y="56"/>
                    <a:pt x="94" y="56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8"/>
                    <a:pt x="91" y="59"/>
                    <a:pt x="89" y="59"/>
                  </a:cubicBezTo>
                  <a:cubicBezTo>
                    <a:pt x="88" y="60"/>
                    <a:pt x="87" y="60"/>
                    <a:pt x="86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4" y="59"/>
                    <a:pt x="83" y="59"/>
                    <a:pt x="83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5" y="53"/>
                    <a:pt x="74" y="55"/>
                  </a:cubicBezTo>
                  <a:cubicBezTo>
                    <a:pt x="72" y="61"/>
                    <a:pt x="62" y="63"/>
                    <a:pt x="62" y="55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5"/>
                    <a:pt x="55" y="15"/>
                    <a:pt x="55" y="19"/>
                  </a:cubicBezTo>
                  <a:cubicBezTo>
                    <a:pt x="55" y="39"/>
                    <a:pt x="55" y="59"/>
                    <a:pt x="55" y="80"/>
                  </a:cubicBezTo>
                  <a:cubicBezTo>
                    <a:pt x="55" y="81"/>
                    <a:pt x="55" y="83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6"/>
                    <a:pt x="53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0" y="88"/>
                    <a:pt x="48" y="89"/>
                    <a:pt x="47" y="89"/>
                  </a:cubicBezTo>
                  <a:cubicBezTo>
                    <a:pt x="45" y="89"/>
                    <a:pt x="44" y="89"/>
                    <a:pt x="42" y="88"/>
                  </a:cubicBezTo>
                  <a:cubicBezTo>
                    <a:pt x="40" y="87"/>
                    <a:pt x="38" y="86"/>
                    <a:pt x="35" y="85"/>
                  </a:cubicBezTo>
                  <a:cubicBezTo>
                    <a:pt x="33" y="84"/>
                    <a:pt x="30" y="82"/>
                    <a:pt x="28" y="82"/>
                  </a:cubicBezTo>
                  <a:cubicBezTo>
                    <a:pt x="26" y="81"/>
                    <a:pt x="24" y="81"/>
                    <a:pt x="22" y="81"/>
                  </a:cubicBezTo>
                  <a:cubicBezTo>
                    <a:pt x="19" y="81"/>
                    <a:pt x="15" y="84"/>
                    <a:pt x="19" y="87"/>
                  </a:cubicBezTo>
                  <a:cubicBezTo>
                    <a:pt x="20" y="88"/>
                    <a:pt x="22" y="89"/>
                    <a:pt x="25" y="90"/>
                  </a:cubicBezTo>
                  <a:cubicBezTo>
                    <a:pt x="33" y="93"/>
                    <a:pt x="40" y="98"/>
                    <a:pt x="46" y="103"/>
                  </a:cubicBezTo>
                  <a:cubicBezTo>
                    <a:pt x="51" y="107"/>
                    <a:pt x="56" y="112"/>
                    <a:pt x="61" y="117"/>
                  </a:cubicBezTo>
                  <a:cubicBezTo>
                    <a:pt x="61" y="117"/>
                    <a:pt x="62" y="117"/>
                    <a:pt x="62" y="117"/>
                  </a:cubicBezTo>
                  <a:cubicBezTo>
                    <a:pt x="105" y="117"/>
                    <a:pt x="105" y="117"/>
                    <a:pt x="105" y="117"/>
                  </a:cubicBezTo>
                  <a:close/>
                  <a:moveTo>
                    <a:pt x="52" y="124"/>
                  </a:moveTo>
                  <a:cubicBezTo>
                    <a:pt x="52" y="124"/>
                    <a:pt x="52" y="124"/>
                    <a:pt x="52" y="124"/>
                  </a:cubicBezTo>
                  <a:cubicBezTo>
                    <a:pt x="48" y="120"/>
                    <a:pt x="43" y="115"/>
                    <a:pt x="39" y="111"/>
                  </a:cubicBezTo>
                  <a:cubicBezTo>
                    <a:pt x="33" y="107"/>
                    <a:pt x="27" y="103"/>
                    <a:pt x="21" y="100"/>
                  </a:cubicBezTo>
                  <a:cubicBezTo>
                    <a:pt x="17" y="99"/>
                    <a:pt x="14" y="97"/>
                    <a:pt x="12" y="95"/>
                  </a:cubicBezTo>
                  <a:cubicBezTo>
                    <a:pt x="0" y="85"/>
                    <a:pt x="9" y="70"/>
                    <a:pt x="22" y="70"/>
                  </a:cubicBezTo>
                  <a:cubicBezTo>
                    <a:pt x="25" y="70"/>
                    <a:pt x="28" y="70"/>
                    <a:pt x="31" y="71"/>
                  </a:cubicBezTo>
                  <a:cubicBezTo>
                    <a:pt x="34" y="72"/>
                    <a:pt x="37" y="73"/>
                    <a:pt x="40" y="74"/>
                  </a:cubicBezTo>
                  <a:cubicBezTo>
                    <a:pt x="41" y="75"/>
                    <a:pt x="43" y="76"/>
                    <a:pt x="44" y="77"/>
                  </a:cubicBezTo>
                  <a:cubicBezTo>
                    <a:pt x="44" y="57"/>
                    <a:pt x="44" y="38"/>
                    <a:pt x="44" y="19"/>
                  </a:cubicBezTo>
                  <a:cubicBezTo>
                    <a:pt x="44" y="0"/>
                    <a:pt x="73" y="0"/>
                    <a:pt x="73" y="19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8" y="41"/>
                    <a:pt x="84" y="43"/>
                    <a:pt x="88" y="47"/>
                  </a:cubicBezTo>
                  <a:cubicBezTo>
                    <a:pt x="95" y="44"/>
                    <a:pt x="104" y="46"/>
                    <a:pt x="107" y="53"/>
                  </a:cubicBezTo>
                  <a:cubicBezTo>
                    <a:pt x="116" y="51"/>
                    <a:pt x="124" y="57"/>
                    <a:pt x="124" y="66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8"/>
                    <a:pt x="122" y="104"/>
                    <a:pt x="120" y="110"/>
                  </a:cubicBezTo>
                  <a:cubicBezTo>
                    <a:pt x="119" y="114"/>
                    <a:pt x="117" y="117"/>
                    <a:pt x="116" y="121"/>
                  </a:cubicBezTo>
                  <a:cubicBezTo>
                    <a:pt x="117" y="123"/>
                    <a:pt x="118" y="125"/>
                    <a:pt x="118" y="127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8" y="142"/>
                    <a:pt x="117" y="145"/>
                    <a:pt x="115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3" y="148"/>
                    <a:pt x="111" y="149"/>
                    <a:pt x="108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59" y="149"/>
                    <a:pt x="57" y="148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3" y="145"/>
                    <a:pt x="52" y="142"/>
                    <a:pt x="52" y="139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2" y="126"/>
                    <a:pt x="52" y="125"/>
                    <a:pt x="52" y="124"/>
                  </a:cubicBezTo>
                  <a:close/>
                  <a:moveTo>
                    <a:pt x="63" y="128"/>
                  </a:moveTo>
                  <a:cubicBezTo>
                    <a:pt x="63" y="128"/>
                    <a:pt x="63" y="128"/>
                    <a:pt x="63" y="12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63" y="128"/>
                    <a:pt x="63" y="128"/>
                    <a:pt x="63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7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774604" y="2032628"/>
              <a:ext cx="1670146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797438" y="2763103"/>
              <a:ext cx="1647311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774602" y="3525338"/>
              <a:ext cx="1670147" cy="37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577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10"/>
          <a:srcRect l="45625" t="15576"/>
          <a:stretch>
            <a:fillRect/>
          </a:stretch>
        </p:blipFill>
        <p:spPr>
          <a:xfrm>
            <a:off x="-65405" y="-7620"/>
            <a:ext cx="12279630" cy="68726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72690" y="2613025"/>
            <a:ext cx="6624320" cy="3665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资源 2343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300000">
            <a:off x="3586480" y="501650"/>
            <a:ext cx="3576320" cy="2367915"/>
          </a:xfrm>
          <a:prstGeom prst="rect">
            <a:avLst/>
          </a:prstGeom>
        </p:spPr>
      </p:pic>
      <p:cxnSp>
        <p:nvCxnSpPr>
          <p:cNvPr id="3" name="MH_Others_1"/>
          <p:cNvCxnSpPr/>
          <p:nvPr>
            <p:custDataLst>
              <p:tags r:id="rId1"/>
            </p:custDataLst>
          </p:nvPr>
        </p:nvCxnSpPr>
        <p:spPr>
          <a:xfrm flipV="1">
            <a:off x="5798633" y="3872965"/>
            <a:ext cx="0" cy="416900"/>
          </a:xfrm>
          <a:prstGeom prst="line">
            <a:avLst/>
          </a:prstGeom>
          <a:ln w="635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s_2"/>
          <p:cNvSpPr/>
          <p:nvPr>
            <p:custDataLst>
              <p:tags r:id="rId2"/>
            </p:custDataLst>
          </p:nvPr>
        </p:nvSpPr>
        <p:spPr>
          <a:xfrm>
            <a:off x="5744633" y="4276977"/>
            <a:ext cx="108000" cy="108000"/>
          </a:xfrm>
          <a:custGeom>
            <a:avLst/>
            <a:gdLst>
              <a:gd name="connsiteX0" fmla="*/ 75112 w 150224"/>
              <a:gd name="connsiteY0" fmla="*/ 0 h 150224"/>
              <a:gd name="connsiteX1" fmla="*/ 150224 w 150224"/>
              <a:gd name="connsiteY1" fmla="*/ 75112 h 150224"/>
              <a:gd name="connsiteX2" fmla="*/ 75112 w 150224"/>
              <a:gd name="connsiteY2" fmla="*/ 150224 h 150224"/>
              <a:gd name="connsiteX3" fmla="*/ 0 w 150224"/>
              <a:gd name="connsiteY3" fmla="*/ 75112 h 150224"/>
              <a:gd name="connsiteX4" fmla="*/ 75112 w 150224"/>
              <a:gd name="connsiteY4" fmla="*/ 0 h 15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24" h="150224">
                <a:moveTo>
                  <a:pt x="75112" y="0"/>
                </a:moveTo>
                <a:cubicBezTo>
                  <a:pt x="116595" y="0"/>
                  <a:pt x="150224" y="33629"/>
                  <a:pt x="150224" y="75112"/>
                </a:cubicBezTo>
                <a:cubicBezTo>
                  <a:pt x="150224" y="116595"/>
                  <a:pt x="116595" y="150224"/>
                  <a:pt x="75112" y="150224"/>
                </a:cubicBezTo>
                <a:cubicBezTo>
                  <a:pt x="33629" y="150224"/>
                  <a:pt x="0" y="116595"/>
                  <a:pt x="0" y="75112"/>
                </a:cubicBezTo>
                <a:cubicBezTo>
                  <a:pt x="0" y="33629"/>
                  <a:pt x="33629" y="0"/>
                  <a:pt x="75112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Number"/>
          <p:cNvSpPr/>
          <p:nvPr>
            <p:custDataLst>
              <p:tags r:id="rId3"/>
            </p:custDataLst>
          </p:nvPr>
        </p:nvSpPr>
        <p:spPr>
          <a:xfrm>
            <a:off x="5363873" y="3039564"/>
            <a:ext cx="842165" cy="779040"/>
          </a:xfrm>
          <a:prstGeom prst="wedgeEllipseCallout">
            <a:avLst>
              <a:gd name="adj1" fmla="val 1406"/>
              <a:gd name="adj2" fmla="val 664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3200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" name="MH_Others_3"/>
          <p:cNvCxnSpPr/>
          <p:nvPr>
            <p:custDataLst>
              <p:tags r:id="rId4"/>
            </p:custDataLst>
          </p:nvPr>
        </p:nvCxnSpPr>
        <p:spPr>
          <a:xfrm flipH="1">
            <a:off x="3821984" y="4338322"/>
            <a:ext cx="3953299" cy="0"/>
          </a:xfrm>
          <a:prstGeom prst="line">
            <a:avLst/>
          </a:prstGeom>
          <a:ln w="22225">
            <a:gradFill>
              <a:gsLst>
                <a:gs pos="0">
                  <a:srgbClr val="000000">
                    <a:alpha val="0"/>
                  </a:srgbClr>
                </a:gs>
                <a:gs pos="50000">
                  <a:srgbClr val="C0C0C0"/>
                </a:gs>
                <a:gs pos="100000">
                  <a:srgbClr val="0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s_4"/>
          <p:cNvSpPr txBox="1"/>
          <p:nvPr>
            <p:custDataLst>
              <p:tags r:id="rId5"/>
            </p:custDataLst>
          </p:nvPr>
        </p:nvSpPr>
        <p:spPr>
          <a:xfrm>
            <a:off x="467581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第</a:t>
            </a:r>
          </a:p>
        </p:txBody>
      </p:sp>
      <p:sp>
        <p:nvSpPr>
          <p:cNvPr id="12" name="MH_Others_5"/>
          <p:cNvSpPr txBox="1"/>
          <p:nvPr>
            <p:custDataLst>
              <p:tags r:id="rId6"/>
            </p:custDataLst>
          </p:nvPr>
        </p:nvSpPr>
        <p:spPr>
          <a:xfrm>
            <a:off x="628039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章</a:t>
            </a:r>
          </a:p>
        </p:txBody>
      </p:sp>
      <p:sp>
        <p:nvSpPr>
          <p:cNvPr id="9" name="MH_Titl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08595" y="4369872"/>
            <a:ext cx="3580075" cy="141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请在此处输入您的标题或者复制标题粘贴到此处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371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8428" y="1926825"/>
            <a:ext cx="1311017" cy="2072640"/>
            <a:chOff x="5029200" y="2032000"/>
            <a:chExt cx="1382713" cy="2185988"/>
          </a:xfrm>
          <a:solidFill>
            <a:schemeClr val="accent2"/>
          </a:solidFill>
        </p:grpSpPr>
        <p:sp>
          <p:nvSpPr>
            <p:cNvPr id="10" name="Freeform 9"/>
            <p:cNvSpPr/>
            <p:nvPr/>
          </p:nvSpPr>
          <p:spPr bwMode="auto">
            <a:xfrm>
              <a:off x="5056188" y="2032000"/>
              <a:ext cx="1355725" cy="1122363"/>
            </a:xfrm>
            <a:custGeom>
              <a:avLst/>
              <a:gdLst>
                <a:gd name="T0" fmla="*/ 1708 w 1708"/>
                <a:gd name="T1" fmla="*/ 0 h 1413"/>
                <a:gd name="T2" fmla="*/ 1708 w 1708"/>
                <a:gd name="T3" fmla="*/ 897 h 1413"/>
                <a:gd name="T4" fmla="*/ 1073 w 1708"/>
                <a:gd name="T5" fmla="*/ 1413 h 1413"/>
                <a:gd name="T6" fmla="*/ 0 w 1708"/>
                <a:gd name="T7" fmla="*/ 1390 h 1413"/>
                <a:gd name="T8" fmla="*/ 636 w 1708"/>
                <a:gd name="T9" fmla="*/ 871 h 1413"/>
                <a:gd name="T10" fmla="*/ 1708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708" y="0"/>
                  </a:moveTo>
                  <a:lnTo>
                    <a:pt x="1708" y="897"/>
                  </a:lnTo>
                  <a:lnTo>
                    <a:pt x="1073" y="1413"/>
                  </a:lnTo>
                  <a:lnTo>
                    <a:pt x="0" y="1390"/>
                  </a:lnTo>
                  <a:lnTo>
                    <a:pt x="636" y="871"/>
                  </a:lnTo>
                  <a:lnTo>
                    <a:pt x="170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056188" y="3095625"/>
              <a:ext cx="1355725" cy="1122363"/>
            </a:xfrm>
            <a:custGeom>
              <a:avLst/>
              <a:gdLst>
                <a:gd name="T0" fmla="*/ 1073 w 1708"/>
                <a:gd name="T1" fmla="*/ 0 h 1413"/>
                <a:gd name="T2" fmla="*/ 1708 w 1708"/>
                <a:gd name="T3" fmla="*/ 517 h 1413"/>
                <a:gd name="T4" fmla="*/ 1708 w 1708"/>
                <a:gd name="T5" fmla="*/ 1413 h 1413"/>
                <a:gd name="T6" fmla="*/ 636 w 1708"/>
                <a:gd name="T7" fmla="*/ 542 h 1413"/>
                <a:gd name="T8" fmla="*/ 0 w 1708"/>
                <a:gd name="T9" fmla="*/ 51 h 1413"/>
                <a:gd name="T10" fmla="*/ 1073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073" y="0"/>
                  </a:moveTo>
                  <a:lnTo>
                    <a:pt x="1708" y="517"/>
                  </a:lnTo>
                  <a:lnTo>
                    <a:pt x="1708" y="1413"/>
                  </a:lnTo>
                  <a:lnTo>
                    <a:pt x="636" y="542"/>
                  </a:lnTo>
                  <a:lnTo>
                    <a:pt x="0" y="51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849938" y="3390900"/>
              <a:ext cx="214312" cy="198438"/>
              <a:chOff x="5849938" y="3390900"/>
              <a:chExt cx="214312" cy="198438"/>
            </a:xfrm>
            <a:grpFill/>
          </p:grpSpPr>
          <p:sp>
            <p:nvSpPr>
              <p:cNvPr id="12" name="Freeform 11"/>
              <p:cNvSpPr/>
              <p:nvPr/>
            </p:nvSpPr>
            <p:spPr bwMode="auto">
              <a:xfrm>
                <a:off x="5849938" y="3390900"/>
                <a:ext cx="15875" cy="185738"/>
              </a:xfrm>
              <a:custGeom>
                <a:avLst/>
                <a:gdLst>
                  <a:gd name="T0" fmla="*/ 10 w 20"/>
                  <a:gd name="T1" fmla="*/ 0 h 233"/>
                  <a:gd name="T2" fmla="*/ 16 w 20"/>
                  <a:gd name="T3" fmla="*/ 2 h 233"/>
                  <a:gd name="T4" fmla="*/ 20 w 20"/>
                  <a:gd name="T5" fmla="*/ 6 h 233"/>
                  <a:gd name="T6" fmla="*/ 20 w 20"/>
                  <a:gd name="T7" fmla="*/ 10 h 233"/>
                  <a:gd name="T8" fmla="*/ 20 w 20"/>
                  <a:gd name="T9" fmla="*/ 223 h 233"/>
                  <a:gd name="T10" fmla="*/ 20 w 20"/>
                  <a:gd name="T11" fmla="*/ 229 h 233"/>
                  <a:gd name="T12" fmla="*/ 16 w 20"/>
                  <a:gd name="T13" fmla="*/ 233 h 233"/>
                  <a:gd name="T14" fmla="*/ 10 w 20"/>
                  <a:gd name="T15" fmla="*/ 233 h 233"/>
                  <a:gd name="T16" fmla="*/ 6 w 20"/>
                  <a:gd name="T17" fmla="*/ 233 h 233"/>
                  <a:gd name="T18" fmla="*/ 2 w 20"/>
                  <a:gd name="T19" fmla="*/ 229 h 233"/>
                  <a:gd name="T20" fmla="*/ 0 w 20"/>
                  <a:gd name="T21" fmla="*/ 223 h 233"/>
                  <a:gd name="T22" fmla="*/ 0 w 20"/>
                  <a:gd name="T23" fmla="*/ 10 h 233"/>
                  <a:gd name="T24" fmla="*/ 2 w 20"/>
                  <a:gd name="T25" fmla="*/ 6 h 233"/>
                  <a:gd name="T26" fmla="*/ 6 w 20"/>
                  <a:gd name="T27" fmla="*/ 2 h 233"/>
                  <a:gd name="T28" fmla="*/ 10 w 20"/>
                  <a:gd name="T2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33">
                    <a:moveTo>
                      <a:pt x="10" y="0"/>
                    </a:moveTo>
                    <a:lnTo>
                      <a:pt x="16" y="2"/>
                    </a:lnTo>
                    <a:lnTo>
                      <a:pt x="20" y="6"/>
                    </a:lnTo>
                    <a:lnTo>
                      <a:pt x="20" y="10"/>
                    </a:lnTo>
                    <a:lnTo>
                      <a:pt x="20" y="223"/>
                    </a:lnTo>
                    <a:lnTo>
                      <a:pt x="20" y="229"/>
                    </a:lnTo>
                    <a:lnTo>
                      <a:pt x="16" y="233"/>
                    </a:lnTo>
                    <a:lnTo>
                      <a:pt x="10" y="233"/>
                    </a:lnTo>
                    <a:lnTo>
                      <a:pt x="6" y="233"/>
                    </a:lnTo>
                    <a:lnTo>
                      <a:pt x="2" y="229"/>
                    </a:lnTo>
                    <a:lnTo>
                      <a:pt x="0" y="223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5926138" y="3486150"/>
                <a:ext cx="39688" cy="76200"/>
              </a:xfrm>
              <a:custGeom>
                <a:avLst/>
                <a:gdLst>
                  <a:gd name="T0" fmla="*/ 14 w 51"/>
                  <a:gd name="T1" fmla="*/ 0 h 97"/>
                  <a:gd name="T2" fmla="*/ 37 w 51"/>
                  <a:gd name="T3" fmla="*/ 0 h 97"/>
                  <a:gd name="T4" fmla="*/ 41 w 51"/>
                  <a:gd name="T5" fmla="*/ 0 h 97"/>
                  <a:gd name="T6" fmla="*/ 47 w 51"/>
                  <a:gd name="T7" fmla="*/ 4 h 97"/>
                  <a:gd name="T8" fmla="*/ 49 w 51"/>
                  <a:gd name="T9" fmla="*/ 8 h 97"/>
                  <a:gd name="T10" fmla="*/ 51 w 51"/>
                  <a:gd name="T11" fmla="*/ 12 h 97"/>
                  <a:gd name="T12" fmla="*/ 51 w 51"/>
                  <a:gd name="T13" fmla="*/ 84 h 97"/>
                  <a:gd name="T14" fmla="*/ 49 w 51"/>
                  <a:gd name="T15" fmla="*/ 90 h 97"/>
                  <a:gd name="T16" fmla="*/ 47 w 51"/>
                  <a:gd name="T17" fmla="*/ 93 h 97"/>
                  <a:gd name="T18" fmla="*/ 41 w 51"/>
                  <a:gd name="T19" fmla="*/ 97 h 97"/>
                  <a:gd name="T20" fmla="*/ 37 w 51"/>
                  <a:gd name="T21" fmla="*/ 97 h 97"/>
                  <a:gd name="T22" fmla="*/ 14 w 51"/>
                  <a:gd name="T23" fmla="*/ 97 h 97"/>
                  <a:gd name="T24" fmla="*/ 10 w 51"/>
                  <a:gd name="T25" fmla="*/ 97 h 97"/>
                  <a:gd name="T26" fmla="*/ 4 w 51"/>
                  <a:gd name="T27" fmla="*/ 93 h 97"/>
                  <a:gd name="T28" fmla="*/ 2 w 51"/>
                  <a:gd name="T29" fmla="*/ 90 h 97"/>
                  <a:gd name="T30" fmla="*/ 0 w 51"/>
                  <a:gd name="T31" fmla="*/ 84 h 97"/>
                  <a:gd name="T32" fmla="*/ 0 w 51"/>
                  <a:gd name="T33" fmla="*/ 12 h 97"/>
                  <a:gd name="T34" fmla="*/ 2 w 51"/>
                  <a:gd name="T35" fmla="*/ 8 h 97"/>
                  <a:gd name="T36" fmla="*/ 4 w 51"/>
                  <a:gd name="T37" fmla="*/ 4 h 97"/>
                  <a:gd name="T38" fmla="*/ 10 w 51"/>
                  <a:gd name="T39" fmla="*/ 0 h 97"/>
                  <a:gd name="T40" fmla="*/ 14 w 51"/>
                  <a:gd name="T4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97">
                    <a:moveTo>
                      <a:pt x="14" y="0"/>
                    </a:moveTo>
                    <a:lnTo>
                      <a:pt x="37" y="0"/>
                    </a:lnTo>
                    <a:lnTo>
                      <a:pt x="41" y="0"/>
                    </a:lnTo>
                    <a:lnTo>
                      <a:pt x="47" y="4"/>
                    </a:lnTo>
                    <a:lnTo>
                      <a:pt x="49" y="8"/>
                    </a:lnTo>
                    <a:lnTo>
                      <a:pt x="51" y="12"/>
                    </a:lnTo>
                    <a:lnTo>
                      <a:pt x="51" y="84"/>
                    </a:lnTo>
                    <a:lnTo>
                      <a:pt x="49" y="90"/>
                    </a:lnTo>
                    <a:lnTo>
                      <a:pt x="47" y="93"/>
                    </a:lnTo>
                    <a:lnTo>
                      <a:pt x="41" y="97"/>
                    </a:lnTo>
                    <a:lnTo>
                      <a:pt x="37" y="97"/>
                    </a:lnTo>
                    <a:lnTo>
                      <a:pt x="14" y="97"/>
                    </a:lnTo>
                    <a:lnTo>
                      <a:pt x="10" y="97"/>
                    </a:lnTo>
                    <a:lnTo>
                      <a:pt x="4" y="93"/>
                    </a:lnTo>
                    <a:lnTo>
                      <a:pt x="2" y="90"/>
                    </a:lnTo>
                    <a:lnTo>
                      <a:pt x="0" y="8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5976938" y="3471863"/>
                <a:ext cx="38100" cy="90488"/>
              </a:xfrm>
              <a:custGeom>
                <a:avLst/>
                <a:gdLst>
                  <a:gd name="T0" fmla="*/ 14 w 49"/>
                  <a:gd name="T1" fmla="*/ 0 h 114"/>
                  <a:gd name="T2" fmla="*/ 35 w 49"/>
                  <a:gd name="T3" fmla="*/ 0 h 114"/>
                  <a:gd name="T4" fmla="*/ 41 w 49"/>
                  <a:gd name="T5" fmla="*/ 0 h 114"/>
                  <a:gd name="T6" fmla="*/ 45 w 49"/>
                  <a:gd name="T7" fmla="*/ 4 h 114"/>
                  <a:gd name="T8" fmla="*/ 47 w 49"/>
                  <a:gd name="T9" fmla="*/ 8 h 114"/>
                  <a:gd name="T10" fmla="*/ 49 w 49"/>
                  <a:gd name="T11" fmla="*/ 11 h 114"/>
                  <a:gd name="T12" fmla="*/ 49 w 49"/>
                  <a:gd name="T13" fmla="*/ 101 h 114"/>
                  <a:gd name="T14" fmla="*/ 47 w 49"/>
                  <a:gd name="T15" fmla="*/ 107 h 114"/>
                  <a:gd name="T16" fmla="*/ 45 w 49"/>
                  <a:gd name="T17" fmla="*/ 110 h 114"/>
                  <a:gd name="T18" fmla="*/ 41 w 49"/>
                  <a:gd name="T19" fmla="*/ 114 h 114"/>
                  <a:gd name="T20" fmla="*/ 35 w 49"/>
                  <a:gd name="T21" fmla="*/ 114 h 114"/>
                  <a:gd name="T22" fmla="*/ 14 w 49"/>
                  <a:gd name="T23" fmla="*/ 114 h 114"/>
                  <a:gd name="T24" fmla="*/ 8 w 49"/>
                  <a:gd name="T25" fmla="*/ 114 h 114"/>
                  <a:gd name="T26" fmla="*/ 4 w 49"/>
                  <a:gd name="T27" fmla="*/ 110 h 114"/>
                  <a:gd name="T28" fmla="*/ 0 w 49"/>
                  <a:gd name="T29" fmla="*/ 107 h 114"/>
                  <a:gd name="T30" fmla="*/ 0 w 49"/>
                  <a:gd name="T31" fmla="*/ 101 h 114"/>
                  <a:gd name="T32" fmla="*/ 0 w 49"/>
                  <a:gd name="T33" fmla="*/ 11 h 114"/>
                  <a:gd name="T34" fmla="*/ 0 w 49"/>
                  <a:gd name="T35" fmla="*/ 8 h 114"/>
                  <a:gd name="T36" fmla="*/ 4 w 49"/>
                  <a:gd name="T37" fmla="*/ 4 h 114"/>
                  <a:gd name="T38" fmla="*/ 8 w 49"/>
                  <a:gd name="T39" fmla="*/ 0 h 114"/>
                  <a:gd name="T40" fmla="*/ 14 w 49"/>
                  <a:gd name="T4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114">
                    <a:moveTo>
                      <a:pt x="14" y="0"/>
                    </a:moveTo>
                    <a:lnTo>
                      <a:pt x="35" y="0"/>
                    </a:lnTo>
                    <a:lnTo>
                      <a:pt x="41" y="0"/>
                    </a:lnTo>
                    <a:lnTo>
                      <a:pt x="45" y="4"/>
                    </a:lnTo>
                    <a:lnTo>
                      <a:pt x="47" y="8"/>
                    </a:lnTo>
                    <a:lnTo>
                      <a:pt x="49" y="11"/>
                    </a:lnTo>
                    <a:lnTo>
                      <a:pt x="49" y="101"/>
                    </a:lnTo>
                    <a:lnTo>
                      <a:pt x="47" y="107"/>
                    </a:lnTo>
                    <a:lnTo>
                      <a:pt x="45" y="110"/>
                    </a:lnTo>
                    <a:lnTo>
                      <a:pt x="41" y="114"/>
                    </a:lnTo>
                    <a:lnTo>
                      <a:pt x="35" y="114"/>
                    </a:lnTo>
                    <a:lnTo>
                      <a:pt x="14" y="114"/>
                    </a:lnTo>
                    <a:lnTo>
                      <a:pt x="8" y="114"/>
                    </a:lnTo>
                    <a:lnTo>
                      <a:pt x="4" y="110"/>
                    </a:lnTo>
                    <a:lnTo>
                      <a:pt x="0" y="107"/>
                    </a:lnTo>
                    <a:lnTo>
                      <a:pt x="0" y="10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5876925" y="3498850"/>
                <a:ext cx="38100" cy="63500"/>
              </a:xfrm>
              <a:custGeom>
                <a:avLst/>
                <a:gdLst>
                  <a:gd name="T0" fmla="*/ 14 w 49"/>
                  <a:gd name="T1" fmla="*/ 0 h 79"/>
                  <a:gd name="T2" fmla="*/ 35 w 49"/>
                  <a:gd name="T3" fmla="*/ 0 h 79"/>
                  <a:gd name="T4" fmla="*/ 41 w 49"/>
                  <a:gd name="T5" fmla="*/ 0 h 79"/>
                  <a:gd name="T6" fmla="*/ 45 w 49"/>
                  <a:gd name="T7" fmla="*/ 4 h 79"/>
                  <a:gd name="T8" fmla="*/ 49 w 49"/>
                  <a:gd name="T9" fmla="*/ 8 h 79"/>
                  <a:gd name="T10" fmla="*/ 49 w 49"/>
                  <a:gd name="T11" fmla="*/ 11 h 79"/>
                  <a:gd name="T12" fmla="*/ 49 w 49"/>
                  <a:gd name="T13" fmla="*/ 66 h 79"/>
                  <a:gd name="T14" fmla="*/ 49 w 49"/>
                  <a:gd name="T15" fmla="*/ 72 h 79"/>
                  <a:gd name="T16" fmla="*/ 45 w 49"/>
                  <a:gd name="T17" fmla="*/ 75 h 79"/>
                  <a:gd name="T18" fmla="*/ 41 w 49"/>
                  <a:gd name="T19" fmla="*/ 79 h 79"/>
                  <a:gd name="T20" fmla="*/ 35 w 49"/>
                  <a:gd name="T21" fmla="*/ 79 h 79"/>
                  <a:gd name="T22" fmla="*/ 14 w 49"/>
                  <a:gd name="T23" fmla="*/ 79 h 79"/>
                  <a:gd name="T24" fmla="*/ 8 w 49"/>
                  <a:gd name="T25" fmla="*/ 79 h 79"/>
                  <a:gd name="T26" fmla="*/ 4 w 49"/>
                  <a:gd name="T27" fmla="*/ 75 h 79"/>
                  <a:gd name="T28" fmla="*/ 2 w 49"/>
                  <a:gd name="T29" fmla="*/ 72 h 79"/>
                  <a:gd name="T30" fmla="*/ 0 w 49"/>
                  <a:gd name="T31" fmla="*/ 66 h 79"/>
                  <a:gd name="T32" fmla="*/ 0 w 49"/>
                  <a:gd name="T33" fmla="*/ 11 h 79"/>
                  <a:gd name="T34" fmla="*/ 2 w 49"/>
                  <a:gd name="T35" fmla="*/ 8 h 79"/>
                  <a:gd name="T36" fmla="*/ 4 w 49"/>
                  <a:gd name="T37" fmla="*/ 4 h 79"/>
                  <a:gd name="T38" fmla="*/ 8 w 49"/>
                  <a:gd name="T39" fmla="*/ 0 h 79"/>
                  <a:gd name="T40" fmla="*/ 14 w 49"/>
                  <a:gd name="T4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79">
                    <a:moveTo>
                      <a:pt x="14" y="0"/>
                    </a:moveTo>
                    <a:lnTo>
                      <a:pt x="35" y="0"/>
                    </a:lnTo>
                    <a:lnTo>
                      <a:pt x="41" y="0"/>
                    </a:lnTo>
                    <a:lnTo>
                      <a:pt x="45" y="4"/>
                    </a:lnTo>
                    <a:lnTo>
                      <a:pt x="49" y="8"/>
                    </a:lnTo>
                    <a:lnTo>
                      <a:pt x="49" y="11"/>
                    </a:lnTo>
                    <a:lnTo>
                      <a:pt x="49" y="66"/>
                    </a:lnTo>
                    <a:lnTo>
                      <a:pt x="49" y="72"/>
                    </a:lnTo>
                    <a:lnTo>
                      <a:pt x="45" y="75"/>
                    </a:lnTo>
                    <a:lnTo>
                      <a:pt x="41" y="79"/>
                    </a:lnTo>
                    <a:lnTo>
                      <a:pt x="35" y="79"/>
                    </a:lnTo>
                    <a:lnTo>
                      <a:pt x="14" y="79"/>
                    </a:lnTo>
                    <a:lnTo>
                      <a:pt x="8" y="79"/>
                    </a:lnTo>
                    <a:lnTo>
                      <a:pt x="4" y="75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5880100" y="3573463"/>
                <a:ext cx="184150" cy="15875"/>
              </a:xfrm>
              <a:custGeom>
                <a:avLst/>
                <a:gdLst>
                  <a:gd name="T0" fmla="*/ 10 w 233"/>
                  <a:gd name="T1" fmla="*/ 0 h 19"/>
                  <a:gd name="T2" fmla="*/ 223 w 233"/>
                  <a:gd name="T3" fmla="*/ 0 h 19"/>
                  <a:gd name="T4" fmla="*/ 227 w 233"/>
                  <a:gd name="T5" fmla="*/ 2 h 19"/>
                  <a:gd name="T6" fmla="*/ 231 w 233"/>
                  <a:gd name="T7" fmla="*/ 6 h 19"/>
                  <a:gd name="T8" fmla="*/ 233 w 233"/>
                  <a:gd name="T9" fmla="*/ 10 h 19"/>
                  <a:gd name="T10" fmla="*/ 231 w 233"/>
                  <a:gd name="T11" fmla="*/ 15 h 19"/>
                  <a:gd name="T12" fmla="*/ 227 w 233"/>
                  <a:gd name="T13" fmla="*/ 19 h 19"/>
                  <a:gd name="T14" fmla="*/ 223 w 233"/>
                  <a:gd name="T15" fmla="*/ 19 h 19"/>
                  <a:gd name="T16" fmla="*/ 10 w 233"/>
                  <a:gd name="T17" fmla="*/ 19 h 19"/>
                  <a:gd name="T18" fmla="*/ 4 w 233"/>
                  <a:gd name="T19" fmla="*/ 19 h 19"/>
                  <a:gd name="T20" fmla="*/ 0 w 233"/>
                  <a:gd name="T21" fmla="*/ 15 h 19"/>
                  <a:gd name="T22" fmla="*/ 0 w 233"/>
                  <a:gd name="T23" fmla="*/ 10 h 19"/>
                  <a:gd name="T24" fmla="*/ 0 w 233"/>
                  <a:gd name="T25" fmla="*/ 6 h 19"/>
                  <a:gd name="T26" fmla="*/ 4 w 233"/>
                  <a:gd name="T27" fmla="*/ 2 h 19"/>
                  <a:gd name="T28" fmla="*/ 10 w 233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19">
                    <a:moveTo>
                      <a:pt x="10" y="0"/>
                    </a:moveTo>
                    <a:lnTo>
                      <a:pt x="223" y="0"/>
                    </a:lnTo>
                    <a:lnTo>
                      <a:pt x="227" y="2"/>
                    </a:lnTo>
                    <a:lnTo>
                      <a:pt x="231" y="6"/>
                    </a:lnTo>
                    <a:lnTo>
                      <a:pt x="233" y="10"/>
                    </a:lnTo>
                    <a:lnTo>
                      <a:pt x="231" y="15"/>
                    </a:lnTo>
                    <a:lnTo>
                      <a:pt x="227" y="19"/>
                    </a:lnTo>
                    <a:lnTo>
                      <a:pt x="223" y="19"/>
                    </a:lnTo>
                    <a:lnTo>
                      <a:pt x="10" y="19"/>
                    </a:lnTo>
                    <a:lnTo>
                      <a:pt x="4" y="19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6026150" y="3457575"/>
                <a:ext cx="38100" cy="104775"/>
              </a:xfrm>
              <a:custGeom>
                <a:avLst/>
                <a:gdLst>
                  <a:gd name="T0" fmla="*/ 13 w 48"/>
                  <a:gd name="T1" fmla="*/ 0 h 132"/>
                  <a:gd name="T2" fmla="*/ 36 w 48"/>
                  <a:gd name="T3" fmla="*/ 0 h 132"/>
                  <a:gd name="T4" fmla="*/ 40 w 48"/>
                  <a:gd name="T5" fmla="*/ 0 h 132"/>
                  <a:gd name="T6" fmla="*/ 44 w 48"/>
                  <a:gd name="T7" fmla="*/ 4 h 132"/>
                  <a:gd name="T8" fmla="*/ 48 w 48"/>
                  <a:gd name="T9" fmla="*/ 8 h 132"/>
                  <a:gd name="T10" fmla="*/ 48 w 48"/>
                  <a:gd name="T11" fmla="*/ 12 h 132"/>
                  <a:gd name="T12" fmla="*/ 48 w 48"/>
                  <a:gd name="T13" fmla="*/ 119 h 132"/>
                  <a:gd name="T14" fmla="*/ 48 w 48"/>
                  <a:gd name="T15" fmla="*/ 125 h 132"/>
                  <a:gd name="T16" fmla="*/ 44 w 48"/>
                  <a:gd name="T17" fmla="*/ 128 h 132"/>
                  <a:gd name="T18" fmla="*/ 40 w 48"/>
                  <a:gd name="T19" fmla="*/ 132 h 132"/>
                  <a:gd name="T20" fmla="*/ 36 w 48"/>
                  <a:gd name="T21" fmla="*/ 132 h 132"/>
                  <a:gd name="T22" fmla="*/ 13 w 48"/>
                  <a:gd name="T23" fmla="*/ 132 h 132"/>
                  <a:gd name="T24" fmla="*/ 7 w 48"/>
                  <a:gd name="T25" fmla="*/ 132 h 132"/>
                  <a:gd name="T26" fmla="*/ 3 w 48"/>
                  <a:gd name="T27" fmla="*/ 128 h 132"/>
                  <a:gd name="T28" fmla="*/ 2 w 48"/>
                  <a:gd name="T29" fmla="*/ 125 h 132"/>
                  <a:gd name="T30" fmla="*/ 0 w 48"/>
                  <a:gd name="T31" fmla="*/ 119 h 132"/>
                  <a:gd name="T32" fmla="*/ 0 w 48"/>
                  <a:gd name="T33" fmla="*/ 12 h 132"/>
                  <a:gd name="T34" fmla="*/ 2 w 48"/>
                  <a:gd name="T35" fmla="*/ 8 h 132"/>
                  <a:gd name="T36" fmla="*/ 3 w 48"/>
                  <a:gd name="T37" fmla="*/ 4 h 132"/>
                  <a:gd name="T38" fmla="*/ 7 w 48"/>
                  <a:gd name="T39" fmla="*/ 0 h 132"/>
                  <a:gd name="T40" fmla="*/ 13 w 48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32">
                    <a:moveTo>
                      <a:pt x="13" y="0"/>
                    </a:moveTo>
                    <a:lnTo>
                      <a:pt x="36" y="0"/>
                    </a:lnTo>
                    <a:lnTo>
                      <a:pt x="40" y="0"/>
                    </a:lnTo>
                    <a:lnTo>
                      <a:pt x="44" y="4"/>
                    </a:lnTo>
                    <a:lnTo>
                      <a:pt x="48" y="8"/>
                    </a:lnTo>
                    <a:lnTo>
                      <a:pt x="48" y="12"/>
                    </a:lnTo>
                    <a:lnTo>
                      <a:pt x="48" y="119"/>
                    </a:lnTo>
                    <a:lnTo>
                      <a:pt x="48" y="125"/>
                    </a:lnTo>
                    <a:lnTo>
                      <a:pt x="44" y="128"/>
                    </a:lnTo>
                    <a:lnTo>
                      <a:pt x="40" y="132"/>
                    </a:lnTo>
                    <a:lnTo>
                      <a:pt x="36" y="132"/>
                    </a:lnTo>
                    <a:lnTo>
                      <a:pt x="13" y="132"/>
                    </a:lnTo>
                    <a:lnTo>
                      <a:pt x="7" y="132"/>
                    </a:lnTo>
                    <a:lnTo>
                      <a:pt x="3" y="128"/>
                    </a:lnTo>
                    <a:lnTo>
                      <a:pt x="2" y="125"/>
                    </a:lnTo>
                    <a:lnTo>
                      <a:pt x="0" y="119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28"/>
            <p:cNvSpPr/>
            <p:nvPr/>
          </p:nvSpPr>
          <p:spPr bwMode="auto">
            <a:xfrm>
              <a:off x="5029200" y="2684463"/>
              <a:ext cx="882650" cy="881063"/>
            </a:xfrm>
            <a:custGeom>
              <a:avLst/>
              <a:gdLst>
                <a:gd name="T0" fmla="*/ 650 w 1112"/>
                <a:gd name="T1" fmla="*/ 10 h 1110"/>
                <a:gd name="T2" fmla="*/ 704 w 1112"/>
                <a:gd name="T3" fmla="*/ 124 h 1110"/>
                <a:gd name="T4" fmla="*/ 776 w 1112"/>
                <a:gd name="T5" fmla="*/ 45 h 1110"/>
                <a:gd name="T6" fmla="*/ 831 w 1112"/>
                <a:gd name="T7" fmla="*/ 79 h 1110"/>
                <a:gd name="T8" fmla="*/ 924 w 1112"/>
                <a:gd name="T9" fmla="*/ 151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7 h 1110"/>
                <a:gd name="T18" fmla="*/ 1069 w 1112"/>
                <a:gd name="T19" fmla="*/ 371 h 1110"/>
                <a:gd name="T20" fmla="*/ 1100 w 1112"/>
                <a:gd name="T21" fmla="*/ 483 h 1110"/>
                <a:gd name="T22" fmla="*/ 1112 w 1112"/>
                <a:gd name="T23" fmla="*/ 547 h 1110"/>
                <a:gd name="T24" fmla="*/ 1102 w 1112"/>
                <a:gd name="T25" fmla="*/ 557 h 1110"/>
                <a:gd name="T26" fmla="*/ 1093 w 1112"/>
                <a:gd name="T27" fmla="*/ 673 h 1110"/>
                <a:gd name="T28" fmla="*/ 1081 w 1112"/>
                <a:gd name="T29" fmla="*/ 738 h 1110"/>
                <a:gd name="T30" fmla="*/ 1067 w 1112"/>
                <a:gd name="T31" fmla="*/ 745 h 1110"/>
                <a:gd name="T32" fmla="*/ 1021 w 1112"/>
                <a:gd name="T33" fmla="*/ 850 h 1110"/>
                <a:gd name="T34" fmla="*/ 988 w 1112"/>
                <a:gd name="T35" fmla="*/ 906 h 1110"/>
                <a:gd name="T36" fmla="*/ 972 w 1112"/>
                <a:gd name="T37" fmla="*/ 908 h 1110"/>
                <a:gd name="T38" fmla="*/ 891 w 1112"/>
                <a:gd name="T39" fmla="*/ 992 h 1110"/>
                <a:gd name="T40" fmla="*/ 840 w 1112"/>
                <a:gd name="T41" fmla="*/ 1033 h 1110"/>
                <a:gd name="T42" fmla="*/ 827 w 1112"/>
                <a:gd name="T43" fmla="*/ 1031 h 1110"/>
                <a:gd name="T44" fmla="*/ 722 w 1112"/>
                <a:gd name="T45" fmla="*/ 1075 h 1110"/>
                <a:gd name="T46" fmla="*/ 714 w 1112"/>
                <a:gd name="T47" fmla="*/ 1089 h 1110"/>
                <a:gd name="T48" fmla="*/ 650 w 1112"/>
                <a:gd name="T49" fmla="*/ 1097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0 w 1112"/>
                <a:gd name="T55" fmla="*/ 1101 h 1110"/>
                <a:gd name="T56" fmla="*/ 406 w 1112"/>
                <a:gd name="T57" fmla="*/ 986 h 1110"/>
                <a:gd name="T58" fmla="*/ 334 w 1112"/>
                <a:gd name="T59" fmla="*/ 1066 h 1110"/>
                <a:gd name="T60" fmla="*/ 279 w 1112"/>
                <a:gd name="T61" fmla="*/ 1031 h 1110"/>
                <a:gd name="T62" fmla="*/ 188 w 1112"/>
                <a:gd name="T63" fmla="*/ 959 h 1110"/>
                <a:gd name="T64" fmla="*/ 173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4 h 1110"/>
                <a:gd name="T72" fmla="*/ 41 w 1112"/>
                <a:gd name="T73" fmla="*/ 739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3 h 1110"/>
                <a:gd name="T80" fmla="*/ 17 w 1112"/>
                <a:gd name="T81" fmla="*/ 437 h 1110"/>
                <a:gd name="T82" fmla="*/ 31 w 1112"/>
                <a:gd name="T83" fmla="*/ 373 h 1110"/>
                <a:gd name="T84" fmla="*/ 43 w 1112"/>
                <a:gd name="T85" fmla="*/ 365 h 1110"/>
                <a:gd name="T86" fmla="*/ 91 w 1112"/>
                <a:gd name="T87" fmla="*/ 260 h 1110"/>
                <a:gd name="T88" fmla="*/ 124 w 1112"/>
                <a:gd name="T89" fmla="*/ 204 h 1110"/>
                <a:gd name="T90" fmla="*/ 140 w 1112"/>
                <a:gd name="T91" fmla="*/ 202 h 1110"/>
                <a:gd name="T92" fmla="*/ 221 w 1112"/>
                <a:gd name="T93" fmla="*/ 118 h 1110"/>
                <a:gd name="T94" fmla="*/ 270 w 1112"/>
                <a:gd name="T95" fmla="*/ 78 h 1110"/>
                <a:gd name="T96" fmla="*/ 285 w 1112"/>
                <a:gd name="T97" fmla="*/ 81 h 1110"/>
                <a:gd name="T98" fmla="*/ 390 w 1112"/>
                <a:gd name="T99" fmla="*/ 31 h 1110"/>
                <a:gd name="T100" fmla="*/ 450 w 1112"/>
                <a:gd name="T101" fmla="*/ 10 h 1110"/>
                <a:gd name="T102" fmla="*/ 464 w 1112"/>
                <a:gd name="T103" fmla="*/ 17 h 1110"/>
                <a:gd name="T104" fmla="*/ 578 w 1112"/>
                <a:gd name="T105" fmla="*/ 6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88" y="0"/>
                  </a:moveTo>
                  <a:lnTo>
                    <a:pt x="644" y="6"/>
                  </a:lnTo>
                  <a:lnTo>
                    <a:pt x="648" y="8"/>
                  </a:lnTo>
                  <a:lnTo>
                    <a:pt x="650" y="10"/>
                  </a:lnTo>
                  <a:lnTo>
                    <a:pt x="652" y="13"/>
                  </a:lnTo>
                  <a:lnTo>
                    <a:pt x="652" y="17"/>
                  </a:lnTo>
                  <a:lnTo>
                    <a:pt x="662" y="112"/>
                  </a:lnTo>
                  <a:lnTo>
                    <a:pt x="704" y="124"/>
                  </a:lnTo>
                  <a:lnTo>
                    <a:pt x="763" y="50"/>
                  </a:lnTo>
                  <a:lnTo>
                    <a:pt x="767" y="46"/>
                  </a:lnTo>
                  <a:lnTo>
                    <a:pt x="772" y="45"/>
                  </a:lnTo>
                  <a:lnTo>
                    <a:pt x="776" y="45"/>
                  </a:lnTo>
                  <a:lnTo>
                    <a:pt x="827" y="70"/>
                  </a:lnTo>
                  <a:lnTo>
                    <a:pt x="829" y="72"/>
                  </a:lnTo>
                  <a:lnTo>
                    <a:pt x="831" y="76"/>
                  </a:lnTo>
                  <a:lnTo>
                    <a:pt x="831" y="79"/>
                  </a:lnTo>
                  <a:lnTo>
                    <a:pt x="831" y="83"/>
                  </a:lnTo>
                  <a:lnTo>
                    <a:pt x="807" y="175"/>
                  </a:lnTo>
                  <a:lnTo>
                    <a:pt x="842" y="202"/>
                  </a:lnTo>
                  <a:lnTo>
                    <a:pt x="924" y="151"/>
                  </a:lnTo>
                  <a:lnTo>
                    <a:pt x="928" y="149"/>
                  </a:lnTo>
                  <a:lnTo>
                    <a:pt x="931" y="147"/>
                  </a:lnTo>
                  <a:lnTo>
                    <a:pt x="935" y="149"/>
                  </a:lnTo>
                  <a:lnTo>
                    <a:pt x="937" y="151"/>
                  </a:lnTo>
                  <a:lnTo>
                    <a:pt x="976" y="192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0" y="303"/>
                  </a:lnTo>
                  <a:lnTo>
                    <a:pt x="1054" y="307"/>
                  </a:lnTo>
                  <a:lnTo>
                    <a:pt x="1075" y="357"/>
                  </a:lnTo>
                  <a:lnTo>
                    <a:pt x="1075" y="363"/>
                  </a:lnTo>
                  <a:lnTo>
                    <a:pt x="1073" y="367"/>
                  </a:lnTo>
                  <a:lnTo>
                    <a:pt x="1069" y="371"/>
                  </a:lnTo>
                  <a:lnTo>
                    <a:pt x="994" y="425"/>
                  </a:lnTo>
                  <a:lnTo>
                    <a:pt x="1003" y="470"/>
                  </a:lnTo>
                  <a:lnTo>
                    <a:pt x="1096" y="481"/>
                  </a:lnTo>
                  <a:lnTo>
                    <a:pt x="1100" y="483"/>
                  </a:lnTo>
                  <a:lnTo>
                    <a:pt x="1104" y="485"/>
                  </a:lnTo>
                  <a:lnTo>
                    <a:pt x="1106" y="487"/>
                  </a:lnTo>
                  <a:lnTo>
                    <a:pt x="1108" y="491"/>
                  </a:lnTo>
                  <a:lnTo>
                    <a:pt x="1112" y="547"/>
                  </a:lnTo>
                  <a:lnTo>
                    <a:pt x="1110" y="551"/>
                  </a:lnTo>
                  <a:lnTo>
                    <a:pt x="1108" y="553"/>
                  </a:lnTo>
                  <a:lnTo>
                    <a:pt x="1106" y="557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5" y="627"/>
                  </a:lnTo>
                  <a:lnTo>
                    <a:pt x="1089" y="672"/>
                  </a:lnTo>
                  <a:lnTo>
                    <a:pt x="1093" y="673"/>
                  </a:lnTo>
                  <a:lnTo>
                    <a:pt x="1094" y="677"/>
                  </a:lnTo>
                  <a:lnTo>
                    <a:pt x="1096" y="681"/>
                  </a:lnTo>
                  <a:lnTo>
                    <a:pt x="1096" y="685"/>
                  </a:lnTo>
                  <a:lnTo>
                    <a:pt x="1081" y="738"/>
                  </a:lnTo>
                  <a:lnTo>
                    <a:pt x="1079" y="741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7" y="745"/>
                  </a:lnTo>
                  <a:lnTo>
                    <a:pt x="974" y="738"/>
                  </a:lnTo>
                  <a:lnTo>
                    <a:pt x="955" y="776"/>
                  </a:lnTo>
                  <a:lnTo>
                    <a:pt x="1017" y="848"/>
                  </a:lnTo>
                  <a:lnTo>
                    <a:pt x="1021" y="850"/>
                  </a:lnTo>
                  <a:lnTo>
                    <a:pt x="1021" y="854"/>
                  </a:lnTo>
                  <a:lnTo>
                    <a:pt x="1021" y="858"/>
                  </a:lnTo>
                  <a:lnTo>
                    <a:pt x="1019" y="862"/>
                  </a:lnTo>
                  <a:lnTo>
                    <a:pt x="988" y="906"/>
                  </a:lnTo>
                  <a:lnTo>
                    <a:pt x="984" y="908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2" y="908"/>
                  </a:lnTo>
                  <a:lnTo>
                    <a:pt x="887" y="870"/>
                  </a:lnTo>
                  <a:lnTo>
                    <a:pt x="854" y="901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6"/>
                  </a:lnTo>
                  <a:lnTo>
                    <a:pt x="889" y="1000"/>
                  </a:lnTo>
                  <a:lnTo>
                    <a:pt x="887" y="1002"/>
                  </a:lnTo>
                  <a:lnTo>
                    <a:pt x="840" y="1033"/>
                  </a:lnTo>
                  <a:lnTo>
                    <a:pt x="836" y="1035"/>
                  </a:lnTo>
                  <a:lnTo>
                    <a:pt x="834" y="1035"/>
                  </a:lnTo>
                  <a:lnTo>
                    <a:pt x="831" y="1033"/>
                  </a:lnTo>
                  <a:lnTo>
                    <a:pt x="827" y="1031"/>
                  </a:lnTo>
                  <a:lnTo>
                    <a:pt x="759" y="963"/>
                  </a:lnTo>
                  <a:lnTo>
                    <a:pt x="739" y="972"/>
                  </a:lnTo>
                  <a:lnTo>
                    <a:pt x="718" y="982"/>
                  </a:lnTo>
                  <a:lnTo>
                    <a:pt x="722" y="1075"/>
                  </a:lnTo>
                  <a:lnTo>
                    <a:pt x="722" y="1081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9"/>
                  </a:lnTo>
                  <a:lnTo>
                    <a:pt x="660" y="1102"/>
                  </a:lnTo>
                  <a:lnTo>
                    <a:pt x="656" y="1102"/>
                  </a:lnTo>
                  <a:lnTo>
                    <a:pt x="652" y="1101"/>
                  </a:lnTo>
                  <a:lnTo>
                    <a:pt x="650" y="1097"/>
                  </a:lnTo>
                  <a:lnTo>
                    <a:pt x="648" y="1095"/>
                  </a:lnTo>
                  <a:lnTo>
                    <a:pt x="607" y="1009"/>
                  </a:lnTo>
                  <a:lnTo>
                    <a:pt x="584" y="1011"/>
                  </a:lnTo>
                  <a:lnTo>
                    <a:pt x="563" y="1011"/>
                  </a:lnTo>
                  <a:lnTo>
                    <a:pt x="534" y="1101"/>
                  </a:lnTo>
                  <a:lnTo>
                    <a:pt x="532" y="1104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4"/>
                  </a:lnTo>
                  <a:lnTo>
                    <a:pt x="464" y="1102"/>
                  </a:lnTo>
                  <a:lnTo>
                    <a:pt x="460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48" y="1000"/>
                  </a:lnTo>
                  <a:lnTo>
                    <a:pt x="406" y="986"/>
                  </a:lnTo>
                  <a:lnTo>
                    <a:pt x="347" y="1062"/>
                  </a:lnTo>
                  <a:lnTo>
                    <a:pt x="343" y="1066"/>
                  </a:lnTo>
                  <a:lnTo>
                    <a:pt x="340" y="1066"/>
                  </a:lnTo>
                  <a:lnTo>
                    <a:pt x="334" y="1066"/>
                  </a:lnTo>
                  <a:lnTo>
                    <a:pt x="285" y="1040"/>
                  </a:lnTo>
                  <a:lnTo>
                    <a:pt x="281" y="1038"/>
                  </a:lnTo>
                  <a:lnTo>
                    <a:pt x="279" y="1035"/>
                  </a:lnTo>
                  <a:lnTo>
                    <a:pt x="279" y="1031"/>
                  </a:lnTo>
                  <a:lnTo>
                    <a:pt x="279" y="1027"/>
                  </a:lnTo>
                  <a:lnTo>
                    <a:pt x="305" y="936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0" y="963"/>
                  </a:lnTo>
                  <a:lnTo>
                    <a:pt x="177" y="961"/>
                  </a:lnTo>
                  <a:lnTo>
                    <a:pt x="173" y="959"/>
                  </a:lnTo>
                  <a:lnTo>
                    <a:pt x="136" y="918"/>
                  </a:lnTo>
                  <a:lnTo>
                    <a:pt x="132" y="916"/>
                  </a:lnTo>
                  <a:lnTo>
                    <a:pt x="132" y="912"/>
                  </a:lnTo>
                  <a:lnTo>
                    <a:pt x="134" y="908"/>
                  </a:lnTo>
                  <a:lnTo>
                    <a:pt x="136" y="904"/>
                  </a:lnTo>
                  <a:lnTo>
                    <a:pt x="188" y="827"/>
                  </a:lnTo>
                  <a:lnTo>
                    <a:pt x="165" y="790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9"/>
                  </a:lnTo>
                  <a:lnTo>
                    <a:pt x="60" y="807"/>
                  </a:lnTo>
                  <a:lnTo>
                    <a:pt x="58" y="804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1" y="739"/>
                  </a:lnTo>
                  <a:lnTo>
                    <a:pt x="118" y="685"/>
                  </a:lnTo>
                  <a:lnTo>
                    <a:pt x="109" y="640"/>
                  </a:lnTo>
                  <a:lnTo>
                    <a:pt x="14" y="629"/>
                  </a:lnTo>
                  <a:lnTo>
                    <a:pt x="10" y="627"/>
                  </a:lnTo>
                  <a:lnTo>
                    <a:pt x="6" y="625"/>
                  </a:lnTo>
                  <a:lnTo>
                    <a:pt x="4" y="623"/>
                  </a:lnTo>
                  <a:lnTo>
                    <a:pt x="4" y="619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7"/>
                  </a:lnTo>
                  <a:lnTo>
                    <a:pt x="6" y="553"/>
                  </a:lnTo>
                  <a:lnTo>
                    <a:pt x="10" y="553"/>
                  </a:lnTo>
                  <a:lnTo>
                    <a:pt x="101" y="528"/>
                  </a:lnTo>
                  <a:lnTo>
                    <a:pt x="105" y="483"/>
                  </a:lnTo>
                  <a:lnTo>
                    <a:pt x="21" y="439"/>
                  </a:lnTo>
                  <a:lnTo>
                    <a:pt x="17" y="437"/>
                  </a:lnTo>
                  <a:lnTo>
                    <a:pt x="16" y="433"/>
                  </a:lnTo>
                  <a:lnTo>
                    <a:pt x="14" y="429"/>
                  </a:lnTo>
                  <a:lnTo>
                    <a:pt x="16" y="425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5" y="367"/>
                  </a:lnTo>
                  <a:lnTo>
                    <a:pt x="39" y="367"/>
                  </a:lnTo>
                  <a:lnTo>
                    <a:pt x="43" y="365"/>
                  </a:lnTo>
                  <a:lnTo>
                    <a:pt x="138" y="373"/>
                  </a:lnTo>
                  <a:lnTo>
                    <a:pt x="157" y="334"/>
                  </a:lnTo>
                  <a:lnTo>
                    <a:pt x="93" y="262"/>
                  </a:lnTo>
                  <a:lnTo>
                    <a:pt x="91" y="260"/>
                  </a:lnTo>
                  <a:lnTo>
                    <a:pt x="89" y="256"/>
                  </a:lnTo>
                  <a:lnTo>
                    <a:pt x="89" y="252"/>
                  </a:lnTo>
                  <a:lnTo>
                    <a:pt x="91" y="248"/>
                  </a:lnTo>
                  <a:lnTo>
                    <a:pt x="124" y="204"/>
                  </a:lnTo>
                  <a:lnTo>
                    <a:pt x="128" y="202"/>
                  </a:lnTo>
                  <a:lnTo>
                    <a:pt x="130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1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1" y="111"/>
                  </a:lnTo>
                  <a:lnTo>
                    <a:pt x="225" y="109"/>
                  </a:lnTo>
                  <a:lnTo>
                    <a:pt x="270" y="78"/>
                  </a:lnTo>
                  <a:lnTo>
                    <a:pt x="274" y="76"/>
                  </a:lnTo>
                  <a:lnTo>
                    <a:pt x="278" y="76"/>
                  </a:lnTo>
                  <a:lnTo>
                    <a:pt x="281" y="78"/>
                  </a:lnTo>
                  <a:lnTo>
                    <a:pt x="285" y="81"/>
                  </a:lnTo>
                  <a:lnTo>
                    <a:pt x="351" y="147"/>
                  </a:lnTo>
                  <a:lnTo>
                    <a:pt x="394" y="130"/>
                  </a:lnTo>
                  <a:lnTo>
                    <a:pt x="390" y="35"/>
                  </a:lnTo>
                  <a:lnTo>
                    <a:pt x="390" y="31"/>
                  </a:lnTo>
                  <a:lnTo>
                    <a:pt x="392" y="27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10"/>
                  </a:lnTo>
                  <a:lnTo>
                    <a:pt x="454" y="10"/>
                  </a:lnTo>
                  <a:lnTo>
                    <a:pt x="458" y="10"/>
                  </a:lnTo>
                  <a:lnTo>
                    <a:pt x="460" y="13"/>
                  </a:lnTo>
                  <a:lnTo>
                    <a:pt x="464" y="17"/>
                  </a:lnTo>
                  <a:lnTo>
                    <a:pt x="503" y="103"/>
                  </a:lnTo>
                  <a:lnTo>
                    <a:pt x="547" y="99"/>
                  </a:lnTo>
                  <a:lnTo>
                    <a:pt x="576" y="10"/>
                  </a:lnTo>
                  <a:lnTo>
                    <a:pt x="578" y="6"/>
                  </a:lnTo>
                  <a:lnTo>
                    <a:pt x="582" y="2"/>
                  </a:lnTo>
                  <a:lnTo>
                    <a:pt x="584" y="0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175250" y="2830513"/>
              <a:ext cx="588963" cy="588963"/>
            </a:xfrm>
            <a:custGeom>
              <a:avLst/>
              <a:gdLst>
                <a:gd name="T0" fmla="*/ 344 w 742"/>
                <a:gd name="T1" fmla="*/ 0 h 742"/>
                <a:gd name="T2" fmla="*/ 402 w 742"/>
                <a:gd name="T3" fmla="*/ 0 h 742"/>
                <a:gd name="T4" fmla="*/ 458 w 742"/>
                <a:gd name="T5" fmla="*/ 10 h 742"/>
                <a:gd name="T6" fmla="*/ 513 w 742"/>
                <a:gd name="T7" fmla="*/ 27 h 742"/>
                <a:gd name="T8" fmla="*/ 565 w 742"/>
                <a:gd name="T9" fmla="*/ 55 h 742"/>
                <a:gd name="T10" fmla="*/ 612 w 742"/>
                <a:gd name="T11" fmla="*/ 88 h 742"/>
                <a:gd name="T12" fmla="*/ 652 w 742"/>
                <a:gd name="T13" fmla="*/ 126 h 742"/>
                <a:gd name="T14" fmla="*/ 685 w 742"/>
                <a:gd name="T15" fmla="*/ 173 h 742"/>
                <a:gd name="T16" fmla="*/ 713 w 742"/>
                <a:gd name="T17" fmla="*/ 225 h 742"/>
                <a:gd name="T18" fmla="*/ 732 w 742"/>
                <a:gd name="T19" fmla="*/ 284 h 742"/>
                <a:gd name="T20" fmla="*/ 742 w 742"/>
                <a:gd name="T21" fmla="*/ 342 h 742"/>
                <a:gd name="T22" fmla="*/ 742 w 742"/>
                <a:gd name="T23" fmla="*/ 402 h 742"/>
                <a:gd name="T24" fmla="*/ 732 w 742"/>
                <a:gd name="T25" fmla="*/ 458 h 742"/>
                <a:gd name="T26" fmla="*/ 714 w 742"/>
                <a:gd name="T27" fmla="*/ 513 h 742"/>
                <a:gd name="T28" fmla="*/ 689 w 742"/>
                <a:gd name="T29" fmla="*/ 565 h 742"/>
                <a:gd name="T30" fmla="*/ 656 w 742"/>
                <a:gd name="T31" fmla="*/ 610 h 742"/>
                <a:gd name="T32" fmla="*/ 616 w 742"/>
                <a:gd name="T33" fmla="*/ 651 h 742"/>
                <a:gd name="T34" fmla="*/ 569 w 742"/>
                <a:gd name="T35" fmla="*/ 686 h 742"/>
                <a:gd name="T36" fmla="*/ 517 w 742"/>
                <a:gd name="T37" fmla="*/ 713 h 742"/>
                <a:gd name="T38" fmla="*/ 460 w 742"/>
                <a:gd name="T39" fmla="*/ 732 h 742"/>
                <a:gd name="T40" fmla="*/ 400 w 742"/>
                <a:gd name="T41" fmla="*/ 742 h 742"/>
                <a:gd name="T42" fmla="*/ 342 w 742"/>
                <a:gd name="T43" fmla="*/ 742 h 742"/>
                <a:gd name="T44" fmla="*/ 284 w 742"/>
                <a:gd name="T45" fmla="*/ 732 h 742"/>
                <a:gd name="T46" fmla="*/ 229 w 742"/>
                <a:gd name="T47" fmla="*/ 715 h 742"/>
                <a:gd name="T48" fmla="*/ 179 w 742"/>
                <a:gd name="T49" fmla="*/ 689 h 742"/>
                <a:gd name="T50" fmla="*/ 132 w 742"/>
                <a:gd name="T51" fmla="*/ 656 h 742"/>
                <a:gd name="T52" fmla="*/ 92 w 742"/>
                <a:gd name="T53" fmla="*/ 616 h 742"/>
                <a:gd name="T54" fmla="*/ 57 w 742"/>
                <a:gd name="T55" fmla="*/ 569 h 742"/>
                <a:gd name="T56" fmla="*/ 29 w 742"/>
                <a:gd name="T57" fmla="*/ 517 h 742"/>
                <a:gd name="T58" fmla="*/ 10 w 742"/>
                <a:gd name="T59" fmla="*/ 460 h 742"/>
                <a:gd name="T60" fmla="*/ 0 w 742"/>
                <a:gd name="T61" fmla="*/ 400 h 742"/>
                <a:gd name="T62" fmla="*/ 0 w 742"/>
                <a:gd name="T63" fmla="*/ 340 h 742"/>
                <a:gd name="T64" fmla="*/ 10 w 742"/>
                <a:gd name="T65" fmla="*/ 284 h 742"/>
                <a:gd name="T66" fmla="*/ 28 w 742"/>
                <a:gd name="T67" fmla="*/ 229 h 742"/>
                <a:gd name="T68" fmla="*/ 55 w 742"/>
                <a:gd name="T69" fmla="*/ 179 h 742"/>
                <a:gd name="T70" fmla="*/ 88 w 742"/>
                <a:gd name="T71" fmla="*/ 132 h 742"/>
                <a:gd name="T72" fmla="*/ 126 w 742"/>
                <a:gd name="T73" fmla="*/ 92 h 742"/>
                <a:gd name="T74" fmla="*/ 173 w 742"/>
                <a:gd name="T75" fmla="*/ 57 h 742"/>
                <a:gd name="T76" fmla="*/ 225 w 742"/>
                <a:gd name="T77" fmla="*/ 29 h 742"/>
                <a:gd name="T78" fmla="*/ 284 w 742"/>
                <a:gd name="T79" fmla="*/ 10 h 742"/>
                <a:gd name="T80" fmla="*/ 344 w 742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742">
                  <a:moveTo>
                    <a:pt x="344" y="0"/>
                  </a:moveTo>
                  <a:lnTo>
                    <a:pt x="402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5" y="55"/>
                  </a:lnTo>
                  <a:lnTo>
                    <a:pt x="612" y="88"/>
                  </a:lnTo>
                  <a:lnTo>
                    <a:pt x="652" y="126"/>
                  </a:lnTo>
                  <a:lnTo>
                    <a:pt x="685" y="173"/>
                  </a:lnTo>
                  <a:lnTo>
                    <a:pt x="713" y="225"/>
                  </a:lnTo>
                  <a:lnTo>
                    <a:pt x="732" y="284"/>
                  </a:lnTo>
                  <a:lnTo>
                    <a:pt x="742" y="342"/>
                  </a:lnTo>
                  <a:lnTo>
                    <a:pt x="742" y="402"/>
                  </a:lnTo>
                  <a:lnTo>
                    <a:pt x="732" y="458"/>
                  </a:lnTo>
                  <a:lnTo>
                    <a:pt x="714" y="513"/>
                  </a:lnTo>
                  <a:lnTo>
                    <a:pt x="689" y="565"/>
                  </a:lnTo>
                  <a:lnTo>
                    <a:pt x="656" y="610"/>
                  </a:lnTo>
                  <a:lnTo>
                    <a:pt x="616" y="651"/>
                  </a:lnTo>
                  <a:lnTo>
                    <a:pt x="569" y="686"/>
                  </a:lnTo>
                  <a:lnTo>
                    <a:pt x="517" y="713"/>
                  </a:lnTo>
                  <a:lnTo>
                    <a:pt x="460" y="732"/>
                  </a:lnTo>
                  <a:lnTo>
                    <a:pt x="400" y="742"/>
                  </a:lnTo>
                  <a:lnTo>
                    <a:pt x="342" y="742"/>
                  </a:lnTo>
                  <a:lnTo>
                    <a:pt x="284" y="732"/>
                  </a:lnTo>
                  <a:lnTo>
                    <a:pt x="229" y="715"/>
                  </a:lnTo>
                  <a:lnTo>
                    <a:pt x="179" y="689"/>
                  </a:lnTo>
                  <a:lnTo>
                    <a:pt x="132" y="656"/>
                  </a:lnTo>
                  <a:lnTo>
                    <a:pt x="92" y="616"/>
                  </a:lnTo>
                  <a:lnTo>
                    <a:pt x="57" y="569"/>
                  </a:lnTo>
                  <a:lnTo>
                    <a:pt x="29" y="517"/>
                  </a:lnTo>
                  <a:lnTo>
                    <a:pt x="10" y="460"/>
                  </a:lnTo>
                  <a:lnTo>
                    <a:pt x="0" y="400"/>
                  </a:lnTo>
                  <a:lnTo>
                    <a:pt x="0" y="340"/>
                  </a:lnTo>
                  <a:lnTo>
                    <a:pt x="10" y="284"/>
                  </a:lnTo>
                  <a:lnTo>
                    <a:pt x="28" y="229"/>
                  </a:lnTo>
                  <a:lnTo>
                    <a:pt x="55" y="179"/>
                  </a:lnTo>
                  <a:lnTo>
                    <a:pt x="88" y="132"/>
                  </a:lnTo>
                  <a:lnTo>
                    <a:pt x="126" y="92"/>
                  </a:lnTo>
                  <a:lnTo>
                    <a:pt x="173" y="57"/>
                  </a:lnTo>
                  <a:lnTo>
                    <a:pt x="225" y="29"/>
                  </a:lnTo>
                  <a:lnTo>
                    <a:pt x="284" y="1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5210175" y="2863850"/>
              <a:ext cx="519113" cy="522288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7 h 656"/>
                <a:gd name="T8" fmla="*/ 540 w 656"/>
                <a:gd name="T9" fmla="*/ 76 h 656"/>
                <a:gd name="T10" fmla="*/ 576 w 656"/>
                <a:gd name="T11" fmla="*/ 111 h 656"/>
                <a:gd name="T12" fmla="*/ 607 w 656"/>
                <a:gd name="T13" fmla="*/ 153 h 656"/>
                <a:gd name="T14" fmla="*/ 631 w 656"/>
                <a:gd name="T15" fmla="*/ 200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6 w 656"/>
                <a:gd name="T23" fmla="*/ 404 h 656"/>
                <a:gd name="T24" fmla="*/ 631 w 656"/>
                <a:gd name="T25" fmla="*/ 452 h 656"/>
                <a:gd name="T26" fmla="*/ 607 w 656"/>
                <a:gd name="T27" fmla="*/ 497 h 656"/>
                <a:gd name="T28" fmla="*/ 578 w 656"/>
                <a:gd name="T29" fmla="*/ 538 h 656"/>
                <a:gd name="T30" fmla="*/ 543 w 656"/>
                <a:gd name="T31" fmla="*/ 575 h 656"/>
                <a:gd name="T32" fmla="*/ 503 w 656"/>
                <a:gd name="T33" fmla="*/ 606 h 656"/>
                <a:gd name="T34" fmla="*/ 456 w 656"/>
                <a:gd name="T35" fmla="*/ 631 h 656"/>
                <a:gd name="T36" fmla="*/ 406 w 656"/>
                <a:gd name="T37" fmla="*/ 648 h 656"/>
                <a:gd name="T38" fmla="*/ 347 w 656"/>
                <a:gd name="T39" fmla="*/ 656 h 656"/>
                <a:gd name="T40" fmla="*/ 289 w 656"/>
                <a:gd name="T41" fmla="*/ 654 h 656"/>
                <a:gd name="T42" fmla="*/ 235 w 656"/>
                <a:gd name="T43" fmla="*/ 644 h 656"/>
                <a:gd name="T44" fmla="*/ 182 w 656"/>
                <a:gd name="T45" fmla="*/ 623 h 656"/>
                <a:gd name="T46" fmla="*/ 134 w 656"/>
                <a:gd name="T47" fmla="*/ 594 h 656"/>
                <a:gd name="T48" fmla="*/ 91 w 656"/>
                <a:gd name="T49" fmla="*/ 557 h 656"/>
                <a:gd name="T50" fmla="*/ 56 w 656"/>
                <a:gd name="T51" fmla="*/ 512 h 656"/>
                <a:gd name="T52" fmla="*/ 29 w 656"/>
                <a:gd name="T53" fmla="*/ 462 h 656"/>
                <a:gd name="T54" fmla="*/ 10 w 656"/>
                <a:gd name="T55" fmla="*/ 406 h 656"/>
                <a:gd name="T56" fmla="*/ 0 w 656"/>
                <a:gd name="T57" fmla="*/ 347 h 656"/>
                <a:gd name="T58" fmla="*/ 2 w 656"/>
                <a:gd name="T59" fmla="*/ 291 h 656"/>
                <a:gd name="T60" fmla="*/ 14 w 656"/>
                <a:gd name="T61" fmla="*/ 235 h 656"/>
                <a:gd name="T62" fmla="*/ 33 w 656"/>
                <a:gd name="T63" fmla="*/ 184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8 h 656"/>
                <a:gd name="T70" fmla="*/ 192 w 656"/>
                <a:gd name="T71" fmla="*/ 29 h 656"/>
                <a:gd name="T72" fmla="*/ 247 w 656"/>
                <a:gd name="T73" fmla="*/ 10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7"/>
                  </a:lnTo>
                  <a:lnTo>
                    <a:pt x="540" y="76"/>
                  </a:lnTo>
                  <a:lnTo>
                    <a:pt x="576" y="111"/>
                  </a:lnTo>
                  <a:lnTo>
                    <a:pt x="607" y="153"/>
                  </a:lnTo>
                  <a:lnTo>
                    <a:pt x="631" y="200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6" y="404"/>
                  </a:lnTo>
                  <a:lnTo>
                    <a:pt x="631" y="452"/>
                  </a:lnTo>
                  <a:lnTo>
                    <a:pt x="607" y="497"/>
                  </a:lnTo>
                  <a:lnTo>
                    <a:pt x="578" y="538"/>
                  </a:lnTo>
                  <a:lnTo>
                    <a:pt x="543" y="575"/>
                  </a:lnTo>
                  <a:lnTo>
                    <a:pt x="503" y="606"/>
                  </a:lnTo>
                  <a:lnTo>
                    <a:pt x="456" y="631"/>
                  </a:lnTo>
                  <a:lnTo>
                    <a:pt x="406" y="648"/>
                  </a:lnTo>
                  <a:lnTo>
                    <a:pt x="347" y="656"/>
                  </a:lnTo>
                  <a:lnTo>
                    <a:pt x="289" y="654"/>
                  </a:lnTo>
                  <a:lnTo>
                    <a:pt x="235" y="644"/>
                  </a:lnTo>
                  <a:lnTo>
                    <a:pt x="182" y="623"/>
                  </a:lnTo>
                  <a:lnTo>
                    <a:pt x="134" y="594"/>
                  </a:lnTo>
                  <a:lnTo>
                    <a:pt x="91" y="557"/>
                  </a:lnTo>
                  <a:lnTo>
                    <a:pt x="56" y="512"/>
                  </a:lnTo>
                  <a:lnTo>
                    <a:pt x="29" y="462"/>
                  </a:lnTo>
                  <a:lnTo>
                    <a:pt x="10" y="406"/>
                  </a:lnTo>
                  <a:lnTo>
                    <a:pt x="0" y="347"/>
                  </a:lnTo>
                  <a:lnTo>
                    <a:pt x="2" y="291"/>
                  </a:lnTo>
                  <a:lnTo>
                    <a:pt x="14" y="235"/>
                  </a:lnTo>
                  <a:lnTo>
                    <a:pt x="33" y="184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8"/>
                  </a:lnTo>
                  <a:lnTo>
                    <a:pt x="192" y="29"/>
                  </a:lnTo>
                  <a:lnTo>
                    <a:pt x="247" y="10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79445" y="1250997"/>
            <a:ext cx="1342625" cy="2072640"/>
            <a:chOff x="6411913" y="1319213"/>
            <a:chExt cx="1416050" cy="2185987"/>
          </a:xfrm>
          <a:solidFill>
            <a:schemeClr val="accent1"/>
          </a:solidFill>
        </p:grpSpPr>
        <p:sp>
          <p:nvSpPr>
            <p:cNvPr id="18" name="Freeform 17"/>
            <p:cNvSpPr/>
            <p:nvPr/>
          </p:nvSpPr>
          <p:spPr bwMode="auto">
            <a:xfrm>
              <a:off x="6411913" y="1319213"/>
              <a:ext cx="1354138" cy="1122363"/>
            </a:xfrm>
            <a:custGeom>
              <a:avLst/>
              <a:gdLst>
                <a:gd name="T0" fmla="*/ 0 w 1705"/>
                <a:gd name="T1" fmla="*/ 0 h 1413"/>
                <a:gd name="T2" fmla="*/ 1071 w 1705"/>
                <a:gd name="T3" fmla="*/ 872 h 1413"/>
                <a:gd name="T4" fmla="*/ 1705 w 1705"/>
                <a:gd name="T5" fmla="*/ 1390 h 1413"/>
                <a:gd name="T6" fmla="*/ 634 w 1705"/>
                <a:gd name="T7" fmla="*/ 1413 h 1413"/>
                <a:gd name="T8" fmla="*/ 0 w 1705"/>
                <a:gd name="T9" fmla="*/ 897 h 1413"/>
                <a:gd name="T10" fmla="*/ 0 w 1705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3">
                  <a:moveTo>
                    <a:pt x="0" y="0"/>
                  </a:moveTo>
                  <a:lnTo>
                    <a:pt x="1071" y="872"/>
                  </a:lnTo>
                  <a:lnTo>
                    <a:pt x="1705" y="1390"/>
                  </a:lnTo>
                  <a:lnTo>
                    <a:pt x="634" y="1413"/>
                  </a:lnTo>
                  <a:lnTo>
                    <a:pt x="0" y="89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6411913" y="2384425"/>
              <a:ext cx="1354138" cy="1120775"/>
            </a:xfrm>
            <a:custGeom>
              <a:avLst/>
              <a:gdLst>
                <a:gd name="T0" fmla="*/ 634 w 1705"/>
                <a:gd name="T1" fmla="*/ 0 h 1414"/>
                <a:gd name="T2" fmla="*/ 1705 w 1705"/>
                <a:gd name="T3" fmla="*/ 49 h 1414"/>
                <a:gd name="T4" fmla="*/ 1071 w 1705"/>
                <a:gd name="T5" fmla="*/ 542 h 1414"/>
                <a:gd name="T6" fmla="*/ 0 w 1705"/>
                <a:gd name="T7" fmla="*/ 1414 h 1414"/>
                <a:gd name="T8" fmla="*/ 0 w 1705"/>
                <a:gd name="T9" fmla="*/ 515 h 1414"/>
                <a:gd name="T10" fmla="*/ 634 w 1705"/>
                <a:gd name="T11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4">
                  <a:moveTo>
                    <a:pt x="634" y="0"/>
                  </a:moveTo>
                  <a:lnTo>
                    <a:pt x="1705" y="49"/>
                  </a:lnTo>
                  <a:lnTo>
                    <a:pt x="1071" y="542"/>
                  </a:lnTo>
                  <a:lnTo>
                    <a:pt x="0" y="1414"/>
                  </a:lnTo>
                  <a:lnTo>
                    <a:pt x="0" y="515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715125" y="2722563"/>
              <a:ext cx="207963" cy="207963"/>
            </a:xfrm>
            <a:custGeom>
              <a:avLst/>
              <a:gdLst>
                <a:gd name="T0" fmla="*/ 140 w 262"/>
                <a:gd name="T1" fmla="*/ 195 h 262"/>
                <a:gd name="T2" fmla="*/ 140 w 262"/>
                <a:gd name="T3" fmla="*/ 224 h 262"/>
                <a:gd name="T4" fmla="*/ 126 w 262"/>
                <a:gd name="T5" fmla="*/ 228 h 262"/>
                <a:gd name="T6" fmla="*/ 120 w 262"/>
                <a:gd name="T7" fmla="*/ 200 h 262"/>
                <a:gd name="T8" fmla="*/ 132 w 262"/>
                <a:gd name="T9" fmla="*/ 189 h 262"/>
                <a:gd name="T10" fmla="*/ 223 w 262"/>
                <a:gd name="T11" fmla="*/ 123 h 262"/>
                <a:gd name="T12" fmla="*/ 227 w 262"/>
                <a:gd name="T13" fmla="*/ 136 h 262"/>
                <a:gd name="T14" fmla="*/ 198 w 262"/>
                <a:gd name="T15" fmla="*/ 142 h 262"/>
                <a:gd name="T16" fmla="*/ 188 w 262"/>
                <a:gd name="T17" fmla="*/ 132 h 262"/>
                <a:gd name="T18" fmla="*/ 198 w 262"/>
                <a:gd name="T19" fmla="*/ 121 h 262"/>
                <a:gd name="T20" fmla="*/ 68 w 262"/>
                <a:gd name="T21" fmla="*/ 123 h 262"/>
                <a:gd name="T22" fmla="*/ 72 w 262"/>
                <a:gd name="T23" fmla="*/ 136 h 262"/>
                <a:gd name="T24" fmla="*/ 45 w 262"/>
                <a:gd name="T25" fmla="*/ 142 h 262"/>
                <a:gd name="T26" fmla="*/ 35 w 262"/>
                <a:gd name="T27" fmla="*/ 132 h 262"/>
                <a:gd name="T28" fmla="*/ 45 w 262"/>
                <a:gd name="T29" fmla="*/ 121 h 262"/>
                <a:gd name="T30" fmla="*/ 87 w 262"/>
                <a:gd name="T31" fmla="*/ 76 h 262"/>
                <a:gd name="T32" fmla="*/ 134 w 262"/>
                <a:gd name="T33" fmla="*/ 119 h 262"/>
                <a:gd name="T34" fmla="*/ 159 w 262"/>
                <a:gd name="T35" fmla="*/ 96 h 262"/>
                <a:gd name="T36" fmla="*/ 169 w 262"/>
                <a:gd name="T37" fmla="*/ 101 h 262"/>
                <a:gd name="T38" fmla="*/ 167 w 262"/>
                <a:gd name="T39" fmla="*/ 111 h 262"/>
                <a:gd name="T40" fmla="*/ 140 w 262"/>
                <a:gd name="T41" fmla="*/ 142 h 262"/>
                <a:gd name="T42" fmla="*/ 126 w 262"/>
                <a:gd name="T43" fmla="*/ 144 h 262"/>
                <a:gd name="T44" fmla="*/ 116 w 262"/>
                <a:gd name="T45" fmla="*/ 132 h 262"/>
                <a:gd name="T46" fmla="*/ 76 w 262"/>
                <a:gd name="T47" fmla="*/ 84 h 262"/>
                <a:gd name="T48" fmla="*/ 81 w 262"/>
                <a:gd name="T49" fmla="*/ 74 h 262"/>
                <a:gd name="T50" fmla="*/ 140 w 262"/>
                <a:gd name="T51" fmla="*/ 39 h 262"/>
                <a:gd name="T52" fmla="*/ 140 w 262"/>
                <a:gd name="T53" fmla="*/ 70 h 262"/>
                <a:gd name="T54" fmla="*/ 126 w 262"/>
                <a:gd name="T55" fmla="*/ 74 h 262"/>
                <a:gd name="T56" fmla="*/ 120 w 262"/>
                <a:gd name="T57" fmla="*/ 45 h 262"/>
                <a:gd name="T58" fmla="*/ 132 w 262"/>
                <a:gd name="T59" fmla="*/ 35 h 262"/>
                <a:gd name="T60" fmla="*/ 41 w 262"/>
                <a:gd name="T61" fmla="*/ 35 h 262"/>
                <a:gd name="T62" fmla="*/ 29 w 262"/>
                <a:gd name="T63" fmla="*/ 55 h 262"/>
                <a:gd name="T64" fmla="*/ 35 w 262"/>
                <a:gd name="T65" fmla="*/ 224 h 262"/>
                <a:gd name="T66" fmla="*/ 54 w 262"/>
                <a:gd name="T67" fmla="*/ 233 h 262"/>
                <a:gd name="T68" fmla="*/ 223 w 262"/>
                <a:gd name="T69" fmla="*/ 229 h 262"/>
                <a:gd name="T70" fmla="*/ 233 w 262"/>
                <a:gd name="T71" fmla="*/ 208 h 262"/>
                <a:gd name="T72" fmla="*/ 227 w 262"/>
                <a:gd name="T73" fmla="*/ 41 h 262"/>
                <a:gd name="T74" fmla="*/ 208 w 262"/>
                <a:gd name="T75" fmla="*/ 30 h 262"/>
                <a:gd name="T76" fmla="*/ 223 w 262"/>
                <a:gd name="T77" fmla="*/ 0 h 262"/>
                <a:gd name="T78" fmla="*/ 262 w 262"/>
                <a:gd name="T79" fmla="*/ 41 h 262"/>
                <a:gd name="T80" fmla="*/ 243 w 262"/>
                <a:gd name="T81" fmla="*/ 257 h 262"/>
                <a:gd name="T82" fmla="*/ 19 w 262"/>
                <a:gd name="T83" fmla="*/ 257 h 262"/>
                <a:gd name="T84" fmla="*/ 0 w 262"/>
                <a:gd name="T85" fmla="*/ 41 h 262"/>
                <a:gd name="T86" fmla="*/ 41 w 262"/>
                <a:gd name="T8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62">
                  <a:moveTo>
                    <a:pt x="132" y="189"/>
                  </a:moveTo>
                  <a:lnTo>
                    <a:pt x="136" y="191"/>
                  </a:lnTo>
                  <a:lnTo>
                    <a:pt x="140" y="195"/>
                  </a:lnTo>
                  <a:lnTo>
                    <a:pt x="142" y="200"/>
                  </a:lnTo>
                  <a:lnTo>
                    <a:pt x="142" y="218"/>
                  </a:lnTo>
                  <a:lnTo>
                    <a:pt x="140" y="224"/>
                  </a:lnTo>
                  <a:lnTo>
                    <a:pt x="136" y="228"/>
                  </a:lnTo>
                  <a:lnTo>
                    <a:pt x="132" y="229"/>
                  </a:lnTo>
                  <a:lnTo>
                    <a:pt x="126" y="228"/>
                  </a:lnTo>
                  <a:lnTo>
                    <a:pt x="122" y="224"/>
                  </a:lnTo>
                  <a:lnTo>
                    <a:pt x="120" y="218"/>
                  </a:lnTo>
                  <a:lnTo>
                    <a:pt x="120" y="200"/>
                  </a:lnTo>
                  <a:lnTo>
                    <a:pt x="122" y="195"/>
                  </a:lnTo>
                  <a:lnTo>
                    <a:pt x="126" y="191"/>
                  </a:lnTo>
                  <a:lnTo>
                    <a:pt x="132" y="189"/>
                  </a:lnTo>
                  <a:close/>
                  <a:moveTo>
                    <a:pt x="198" y="121"/>
                  </a:moveTo>
                  <a:lnTo>
                    <a:pt x="217" y="121"/>
                  </a:lnTo>
                  <a:lnTo>
                    <a:pt x="223" y="123"/>
                  </a:lnTo>
                  <a:lnTo>
                    <a:pt x="227" y="127"/>
                  </a:lnTo>
                  <a:lnTo>
                    <a:pt x="229" y="132"/>
                  </a:lnTo>
                  <a:lnTo>
                    <a:pt x="227" y="136"/>
                  </a:lnTo>
                  <a:lnTo>
                    <a:pt x="223" y="140"/>
                  </a:lnTo>
                  <a:lnTo>
                    <a:pt x="217" y="142"/>
                  </a:lnTo>
                  <a:lnTo>
                    <a:pt x="198" y="142"/>
                  </a:lnTo>
                  <a:lnTo>
                    <a:pt x="194" y="140"/>
                  </a:lnTo>
                  <a:lnTo>
                    <a:pt x="190" y="136"/>
                  </a:lnTo>
                  <a:lnTo>
                    <a:pt x="188" y="132"/>
                  </a:lnTo>
                  <a:lnTo>
                    <a:pt x="190" y="127"/>
                  </a:lnTo>
                  <a:lnTo>
                    <a:pt x="194" y="123"/>
                  </a:lnTo>
                  <a:lnTo>
                    <a:pt x="198" y="121"/>
                  </a:lnTo>
                  <a:close/>
                  <a:moveTo>
                    <a:pt x="45" y="121"/>
                  </a:moveTo>
                  <a:lnTo>
                    <a:pt x="64" y="121"/>
                  </a:lnTo>
                  <a:lnTo>
                    <a:pt x="68" y="123"/>
                  </a:lnTo>
                  <a:lnTo>
                    <a:pt x="72" y="127"/>
                  </a:lnTo>
                  <a:lnTo>
                    <a:pt x="74" y="132"/>
                  </a:lnTo>
                  <a:lnTo>
                    <a:pt x="72" y="136"/>
                  </a:lnTo>
                  <a:lnTo>
                    <a:pt x="68" y="140"/>
                  </a:lnTo>
                  <a:lnTo>
                    <a:pt x="64" y="142"/>
                  </a:lnTo>
                  <a:lnTo>
                    <a:pt x="45" y="142"/>
                  </a:lnTo>
                  <a:lnTo>
                    <a:pt x="39" y="140"/>
                  </a:lnTo>
                  <a:lnTo>
                    <a:pt x="35" y="136"/>
                  </a:lnTo>
                  <a:lnTo>
                    <a:pt x="35" y="132"/>
                  </a:lnTo>
                  <a:lnTo>
                    <a:pt x="35" y="127"/>
                  </a:lnTo>
                  <a:lnTo>
                    <a:pt x="39" y="123"/>
                  </a:lnTo>
                  <a:lnTo>
                    <a:pt x="45" y="121"/>
                  </a:lnTo>
                  <a:close/>
                  <a:moveTo>
                    <a:pt x="81" y="74"/>
                  </a:moveTo>
                  <a:lnTo>
                    <a:pt x="85" y="74"/>
                  </a:lnTo>
                  <a:lnTo>
                    <a:pt x="87" y="76"/>
                  </a:lnTo>
                  <a:lnTo>
                    <a:pt x="128" y="119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9" y="96"/>
                  </a:lnTo>
                  <a:lnTo>
                    <a:pt x="163" y="96"/>
                  </a:lnTo>
                  <a:lnTo>
                    <a:pt x="167" y="97"/>
                  </a:lnTo>
                  <a:lnTo>
                    <a:pt x="169" y="101"/>
                  </a:lnTo>
                  <a:lnTo>
                    <a:pt x="169" y="105"/>
                  </a:lnTo>
                  <a:lnTo>
                    <a:pt x="169" y="107"/>
                  </a:lnTo>
                  <a:lnTo>
                    <a:pt x="167" y="111"/>
                  </a:lnTo>
                  <a:lnTo>
                    <a:pt x="145" y="132"/>
                  </a:lnTo>
                  <a:lnTo>
                    <a:pt x="144" y="138"/>
                  </a:lnTo>
                  <a:lnTo>
                    <a:pt x="140" y="142"/>
                  </a:lnTo>
                  <a:lnTo>
                    <a:pt x="136" y="146"/>
                  </a:lnTo>
                  <a:lnTo>
                    <a:pt x="132" y="146"/>
                  </a:lnTo>
                  <a:lnTo>
                    <a:pt x="126" y="144"/>
                  </a:lnTo>
                  <a:lnTo>
                    <a:pt x="120" y="142"/>
                  </a:lnTo>
                  <a:lnTo>
                    <a:pt x="118" y="138"/>
                  </a:lnTo>
                  <a:lnTo>
                    <a:pt x="116" y="132"/>
                  </a:lnTo>
                  <a:lnTo>
                    <a:pt x="118" y="129"/>
                  </a:lnTo>
                  <a:lnTo>
                    <a:pt x="78" y="86"/>
                  </a:lnTo>
                  <a:lnTo>
                    <a:pt x="76" y="84"/>
                  </a:lnTo>
                  <a:lnTo>
                    <a:pt x="76" y="80"/>
                  </a:lnTo>
                  <a:lnTo>
                    <a:pt x="78" y="76"/>
                  </a:lnTo>
                  <a:lnTo>
                    <a:pt x="81" y="74"/>
                  </a:lnTo>
                  <a:close/>
                  <a:moveTo>
                    <a:pt x="132" y="35"/>
                  </a:moveTo>
                  <a:lnTo>
                    <a:pt x="136" y="35"/>
                  </a:lnTo>
                  <a:lnTo>
                    <a:pt x="140" y="39"/>
                  </a:lnTo>
                  <a:lnTo>
                    <a:pt x="142" y="45"/>
                  </a:lnTo>
                  <a:lnTo>
                    <a:pt x="142" y="64"/>
                  </a:lnTo>
                  <a:lnTo>
                    <a:pt x="140" y="70"/>
                  </a:lnTo>
                  <a:lnTo>
                    <a:pt x="136" y="74"/>
                  </a:lnTo>
                  <a:lnTo>
                    <a:pt x="132" y="74"/>
                  </a:lnTo>
                  <a:lnTo>
                    <a:pt x="126" y="74"/>
                  </a:lnTo>
                  <a:lnTo>
                    <a:pt x="122" y="70"/>
                  </a:lnTo>
                  <a:lnTo>
                    <a:pt x="120" y="64"/>
                  </a:lnTo>
                  <a:lnTo>
                    <a:pt x="120" y="45"/>
                  </a:lnTo>
                  <a:lnTo>
                    <a:pt x="122" y="39"/>
                  </a:lnTo>
                  <a:lnTo>
                    <a:pt x="126" y="35"/>
                  </a:lnTo>
                  <a:lnTo>
                    <a:pt x="132" y="35"/>
                  </a:lnTo>
                  <a:close/>
                  <a:moveTo>
                    <a:pt x="54" y="30"/>
                  </a:moveTo>
                  <a:lnTo>
                    <a:pt x="47" y="31"/>
                  </a:lnTo>
                  <a:lnTo>
                    <a:pt x="41" y="35"/>
                  </a:lnTo>
                  <a:lnTo>
                    <a:pt x="35" y="41"/>
                  </a:lnTo>
                  <a:lnTo>
                    <a:pt x="31" y="47"/>
                  </a:lnTo>
                  <a:lnTo>
                    <a:pt x="29" y="55"/>
                  </a:lnTo>
                  <a:lnTo>
                    <a:pt x="29" y="208"/>
                  </a:lnTo>
                  <a:lnTo>
                    <a:pt x="31" y="216"/>
                  </a:lnTo>
                  <a:lnTo>
                    <a:pt x="35" y="224"/>
                  </a:lnTo>
                  <a:lnTo>
                    <a:pt x="41" y="229"/>
                  </a:lnTo>
                  <a:lnTo>
                    <a:pt x="47" y="231"/>
                  </a:lnTo>
                  <a:lnTo>
                    <a:pt x="54" y="233"/>
                  </a:lnTo>
                  <a:lnTo>
                    <a:pt x="208" y="233"/>
                  </a:lnTo>
                  <a:lnTo>
                    <a:pt x="215" y="231"/>
                  </a:lnTo>
                  <a:lnTo>
                    <a:pt x="223" y="229"/>
                  </a:lnTo>
                  <a:lnTo>
                    <a:pt x="227" y="224"/>
                  </a:lnTo>
                  <a:lnTo>
                    <a:pt x="231" y="216"/>
                  </a:lnTo>
                  <a:lnTo>
                    <a:pt x="233" y="208"/>
                  </a:lnTo>
                  <a:lnTo>
                    <a:pt x="233" y="55"/>
                  </a:lnTo>
                  <a:lnTo>
                    <a:pt x="231" y="47"/>
                  </a:lnTo>
                  <a:lnTo>
                    <a:pt x="227" y="41"/>
                  </a:lnTo>
                  <a:lnTo>
                    <a:pt x="223" y="35"/>
                  </a:lnTo>
                  <a:lnTo>
                    <a:pt x="215" y="31"/>
                  </a:lnTo>
                  <a:lnTo>
                    <a:pt x="208" y="30"/>
                  </a:lnTo>
                  <a:lnTo>
                    <a:pt x="54" y="30"/>
                  </a:lnTo>
                  <a:close/>
                  <a:moveTo>
                    <a:pt x="41" y="0"/>
                  </a:moveTo>
                  <a:lnTo>
                    <a:pt x="223" y="0"/>
                  </a:lnTo>
                  <a:lnTo>
                    <a:pt x="243" y="6"/>
                  </a:lnTo>
                  <a:lnTo>
                    <a:pt x="256" y="22"/>
                  </a:lnTo>
                  <a:lnTo>
                    <a:pt x="262" y="41"/>
                  </a:lnTo>
                  <a:lnTo>
                    <a:pt x="262" y="224"/>
                  </a:lnTo>
                  <a:lnTo>
                    <a:pt x="256" y="243"/>
                  </a:lnTo>
                  <a:lnTo>
                    <a:pt x="243" y="257"/>
                  </a:lnTo>
                  <a:lnTo>
                    <a:pt x="223" y="262"/>
                  </a:lnTo>
                  <a:lnTo>
                    <a:pt x="41" y="262"/>
                  </a:lnTo>
                  <a:lnTo>
                    <a:pt x="19" y="257"/>
                  </a:lnTo>
                  <a:lnTo>
                    <a:pt x="6" y="243"/>
                  </a:lnTo>
                  <a:lnTo>
                    <a:pt x="0" y="224"/>
                  </a:lnTo>
                  <a:lnTo>
                    <a:pt x="0" y="41"/>
                  </a:lnTo>
                  <a:lnTo>
                    <a:pt x="6" y="22"/>
                  </a:lnTo>
                  <a:lnTo>
                    <a:pt x="19" y="6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6945313" y="1973263"/>
              <a:ext cx="882650" cy="882650"/>
            </a:xfrm>
            <a:custGeom>
              <a:avLst/>
              <a:gdLst>
                <a:gd name="T0" fmla="*/ 650 w 1112"/>
                <a:gd name="T1" fmla="*/ 10 h 1110"/>
                <a:gd name="T2" fmla="*/ 705 w 1112"/>
                <a:gd name="T3" fmla="*/ 124 h 1110"/>
                <a:gd name="T4" fmla="*/ 776 w 1112"/>
                <a:gd name="T5" fmla="*/ 45 h 1110"/>
                <a:gd name="T6" fmla="*/ 833 w 1112"/>
                <a:gd name="T7" fmla="*/ 78 h 1110"/>
                <a:gd name="T8" fmla="*/ 924 w 1112"/>
                <a:gd name="T9" fmla="*/ 149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5 h 1110"/>
                <a:gd name="T18" fmla="*/ 1071 w 1112"/>
                <a:gd name="T19" fmla="*/ 371 h 1110"/>
                <a:gd name="T20" fmla="*/ 1102 w 1112"/>
                <a:gd name="T21" fmla="*/ 481 h 1110"/>
                <a:gd name="T22" fmla="*/ 1112 w 1112"/>
                <a:gd name="T23" fmla="*/ 545 h 1110"/>
                <a:gd name="T24" fmla="*/ 1102 w 1112"/>
                <a:gd name="T25" fmla="*/ 557 h 1110"/>
                <a:gd name="T26" fmla="*/ 1093 w 1112"/>
                <a:gd name="T27" fmla="*/ 674 h 1110"/>
                <a:gd name="T28" fmla="*/ 1081 w 1112"/>
                <a:gd name="T29" fmla="*/ 738 h 1110"/>
                <a:gd name="T30" fmla="*/ 1069 w 1112"/>
                <a:gd name="T31" fmla="*/ 743 h 1110"/>
                <a:gd name="T32" fmla="*/ 1021 w 1112"/>
                <a:gd name="T33" fmla="*/ 850 h 1110"/>
                <a:gd name="T34" fmla="*/ 988 w 1112"/>
                <a:gd name="T35" fmla="*/ 907 h 1110"/>
                <a:gd name="T36" fmla="*/ 972 w 1112"/>
                <a:gd name="T37" fmla="*/ 908 h 1110"/>
                <a:gd name="T38" fmla="*/ 891 w 1112"/>
                <a:gd name="T39" fmla="*/ 992 h 1110"/>
                <a:gd name="T40" fmla="*/ 842 w 1112"/>
                <a:gd name="T41" fmla="*/ 1033 h 1110"/>
                <a:gd name="T42" fmla="*/ 827 w 1112"/>
                <a:gd name="T43" fmla="*/ 1029 h 1110"/>
                <a:gd name="T44" fmla="*/ 722 w 1112"/>
                <a:gd name="T45" fmla="*/ 1075 h 1110"/>
                <a:gd name="T46" fmla="*/ 714 w 1112"/>
                <a:gd name="T47" fmla="*/ 1087 h 1110"/>
                <a:gd name="T48" fmla="*/ 650 w 1112"/>
                <a:gd name="T49" fmla="*/ 1097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2 w 1112"/>
                <a:gd name="T55" fmla="*/ 1101 h 1110"/>
                <a:gd name="T56" fmla="*/ 408 w 1112"/>
                <a:gd name="T57" fmla="*/ 986 h 1110"/>
                <a:gd name="T58" fmla="*/ 336 w 1112"/>
                <a:gd name="T59" fmla="*/ 1066 h 1110"/>
                <a:gd name="T60" fmla="*/ 280 w 1112"/>
                <a:gd name="T61" fmla="*/ 1031 h 1110"/>
                <a:gd name="T62" fmla="*/ 188 w 1112"/>
                <a:gd name="T63" fmla="*/ 959 h 1110"/>
                <a:gd name="T64" fmla="*/ 175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4 h 1110"/>
                <a:gd name="T72" fmla="*/ 43 w 1112"/>
                <a:gd name="T73" fmla="*/ 740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1 h 1110"/>
                <a:gd name="T80" fmla="*/ 20 w 1112"/>
                <a:gd name="T81" fmla="*/ 435 h 1110"/>
                <a:gd name="T82" fmla="*/ 31 w 1112"/>
                <a:gd name="T83" fmla="*/ 373 h 1110"/>
                <a:gd name="T84" fmla="*/ 43 w 1112"/>
                <a:gd name="T85" fmla="*/ 365 h 1110"/>
                <a:gd name="T86" fmla="*/ 91 w 1112"/>
                <a:gd name="T87" fmla="*/ 258 h 1110"/>
                <a:gd name="T88" fmla="*/ 124 w 1112"/>
                <a:gd name="T89" fmla="*/ 204 h 1110"/>
                <a:gd name="T90" fmla="*/ 140 w 1112"/>
                <a:gd name="T91" fmla="*/ 202 h 1110"/>
                <a:gd name="T92" fmla="*/ 221 w 1112"/>
                <a:gd name="T93" fmla="*/ 118 h 1110"/>
                <a:gd name="T94" fmla="*/ 272 w 1112"/>
                <a:gd name="T95" fmla="*/ 78 h 1110"/>
                <a:gd name="T96" fmla="*/ 285 w 1112"/>
                <a:gd name="T97" fmla="*/ 80 h 1110"/>
                <a:gd name="T98" fmla="*/ 390 w 1112"/>
                <a:gd name="T99" fmla="*/ 29 h 1110"/>
                <a:gd name="T100" fmla="*/ 450 w 1112"/>
                <a:gd name="T101" fmla="*/ 8 h 1110"/>
                <a:gd name="T102" fmla="*/ 464 w 1112"/>
                <a:gd name="T103" fmla="*/ 15 h 1110"/>
                <a:gd name="T104" fmla="*/ 580 w 1112"/>
                <a:gd name="T105" fmla="*/ 4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90" y="0"/>
                  </a:moveTo>
                  <a:lnTo>
                    <a:pt x="644" y="6"/>
                  </a:lnTo>
                  <a:lnTo>
                    <a:pt x="648" y="6"/>
                  </a:lnTo>
                  <a:lnTo>
                    <a:pt x="650" y="10"/>
                  </a:lnTo>
                  <a:lnTo>
                    <a:pt x="652" y="14"/>
                  </a:lnTo>
                  <a:lnTo>
                    <a:pt x="654" y="17"/>
                  </a:lnTo>
                  <a:lnTo>
                    <a:pt x="662" y="111"/>
                  </a:lnTo>
                  <a:lnTo>
                    <a:pt x="705" y="124"/>
                  </a:lnTo>
                  <a:lnTo>
                    <a:pt x="763" y="48"/>
                  </a:lnTo>
                  <a:lnTo>
                    <a:pt x="767" y="45"/>
                  </a:lnTo>
                  <a:lnTo>
                    <a:pt x="772" y="43"/>
                  </a:lnTo>
                  <a:lnTo>
                    <a:pt x="776" y="45"/>
                  </a:lnTo>
                  <a:lnTo>
                    <a:pt x="827" y="68"/>
                  </a:lnTo>
                  <a:lnTo>
                    <a:pt x="831" y="72"/>
                  </a:lnTo>
                  <a:lnTo>
                    <a:pt x="831" y="74"/>
                  </a:lnTo>
                  <a:lnTo>
                    <a:pt x="833" y="78"/>
                  </a:lnTo>
                  <a:lnTo>
                    <a:pt x="831" y="81"/>
                  </a:lnTo>
                  <a:lnTo>
                    <a:pt x="807" y="175"/>
                  </a:lnTo>
                  <a:lnTo>
                    <a:pt x="844" y="200"/>
                  </a:lnTo>
                  <a:lnTo>
                    <a:pt x="924" y="149"/>
                  </a:lnTo>
                  <a:lnTo>
                    <a:pt x="928" y="147"/>
                  </a:lnTo>
                  <a:lnTo>
                    <a:pt x="932" y="147"/>
                  </a:lnTo>
                  <a:lnTo>
                    <a:pt x="935" y="147"/>
                  </a:lnTo>
                  <a:lnTo>
                    <a:pt x="937" y="151"/>
                  </a:lnTo>
                  <a:lnTo>
                    <a:pt x="976" y="190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2" y="303"/>
                  </a:lnTo>
                  <a:lnTo>
                    <a:pt x="1054" y="305"/>
                  </a:lnTo>
                  <a:lnTo>
                    <a:pt x="1075" y="357"/>
                  </a:lnTo>
                  <a:lnTo>
                    <a:pt x="1077" y="361"/>
                  </a:lnTo>
                  <a:lnTo>
                    <a:pt x="1075" y="367"/>
                  </a:lnTo>
                  <a:lnTo>
                    <a:pt x="1071" y="371"/>
                  </a:lnTo>
                  <a:lnTo>
                    <a:pt x="994" y="425"/>
                  </a:lnTo>
                  <a:lnTo>
                    <a:pt x="1003" y="468"/>
                  </a:lnTo>
                  <a:lnTo>
                    <a:pt x="1098" y="481"/>
                  </a:lnTo>
                  <a:lnTo>
                    <a:pt x="1102" y="481"/>
                  </a:lnTo>
                  <a:lnTo>
                    <a:pt x="1104" y="483"/>
                  </a:lnTo>
                  <a:lnTo>
                    <a:pt x="1108" y="487"/>
                  </a:lnTo>
                  <a:lnTo>
                    <a:pt x="1108" y="491"/>
                  </a:lnTo>
                  <a:lnTo>
                    <a:pt x="1112" y="545"/>
                  </a:lnTo>
                  <a:lnTo>
                    <a:pt x="1112" y="549"/>
                  </a:lnTo>
                  <a:lnTo>
                    <a:pt x="1110" y="553"/>
                  </a:lnTo>
                  <a:lnTo>
                    <a:pt x="1106" y="555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7" y="627"/>
                  </a:lnTo>
                  <a:lnTo>
                    <a:pt x="1091" y="672"/>
                  </a:lnTo>
                  <a:lnTo>
                    <a:pt x="1093" y="674"/>
                  </a:lnTo>
                  <a:lnTo>
                    <a:pt x="1097" y="675"/>
                  </a:lnTo>
                  <a:lnTo>
                    <a:pt x="1097" y="679"/>
                  </a:lnTo>
                  <a:lnTo>
                    <a:pt x="1097" y="683"/>
                  </a:lnTo>
                  <a:lnTo>
                    <a:pt x="1081" y="738"/>
                  </a:lnTo>
                  <a:lnTo>
                    <a:pt x="1079" y="740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9" y="743"/>
                  </a:lnTo>
                  <a:lnTo>
                    <a:pt x="974" y="736"/>
                  </a:lnTo>
                  <a:lnTo>
                    <a:pt x="955" y="776"/>
                  </a:lnTo>
                  <a:lnTo>
                    <a:pt x="1019" y="846"/>
                  </a:lnTo>
                  <a:lnTo>
                    <a:pt x="1021" y="850"/>
                  </a:lnTo>
                  <a:lnTo>
                    <a:pt x="1023" y="854"/>
                  </a:lnTo>
                  <a:lnTo>
                    <a:pt x="1023" y="858"/>
                  </a:lnTo>
                  <a:lnTo>
                    <a:pt x="1021" y="862"/>
                  </a:lnTo>
                  <a:lnTo>
                    <a:pt x="988" y="907"/>
                  </a:lnTo>
                  <a:lnTo>
                    <a:pt x="984" y="908"/>
                  </a:lnTo>
                  <a:lnTo>
                    <a:pt x="982" y="908"/>
                  </a:lnTo>
                  <a:lnTo>
                    <a:pt x="978" y="908"/>
                  </a:lnTo>
                  <a:lnTo>
                    <a:pt x="972" y="908"/>
                  </a:lnTo>
                  <a:lnTo>
                    <a:pt x="887" y="868"/>
                  </a:lnTo>
                  <a:lnTo>
                    <a:pt x="854" y="899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6"/>
                  </a:lnTo>
                  <a:lnTo>
                    <a:pt x="891" y="998"/>
                  </a:lnTo>
                  <a:lnTo>
                    <a:pt x="887" y="1002"/>
                  </a:lnTo>
                  <a:lnTo>
                    <a:pt x="842" y="1033"/>
                  </a:lnTo>
                  <a:lnTo>
                    <a:pt x="838" y="1033"/>
                  </a:lnTo>
                  <a:lnTo>
                    <a:pt x="835" y="1033"/>
                  </a:lnTo>
                  <a:lnTo>
                    <a:pt x="831" y="1033"/>
                  </a:lnTo>
                  <a:lnTo>
                    <a:pt x="827" y="1029"/>
                  </a:lnTo>
                  <a:lnTo>
                    <a:pt x="761" y="963"/>
                  </a:lnTo>
                  <a:lnTo>
                    <a:pt x="739" y="973"/>
                  </a:lnTo>
                  <a:lnTo>
                    <a:pt x="718" y="980"/>
                  </a:lnTo>
                  <a:lnTo>
                    <a:pt x="722" y="1075"/>
                  </a:lnTo>
                  <a:lnTo>
                    <a:pt x="722" y="1079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7"/>
                  </a:lnTo>
                  <a:lnTo>
                    <a:pt x="662" y="1101"/>
                  </a:lnTo>
                  <a:lnTo>
                    <a:pt x="658" y="1101"/>
                  </a:lnTo>
                  <a:lnTo>
                    <a:pt x="654" y="1101"/>
                  </a:lnTo>
                  <a:lnTo>
                    <a:pt x="650" y="1097"/>
                  </a:lnTo>
                  <a:lnTo>
                    <a:pt x="648" y="1093"/>
                  </a:lnTo>
                  <a:lnTo>
                    <a:pt x="608" y="1007"/>
                  </a:lnTo>
                  <a:lnTo>
                    <a:pt x="586" y="1009"/>
                  </a:lnTo>
                  <a:lnTo>
                    <a:pt x="563" y="1011"/>
                  </a:lnTo>
                  <a:lnTo>
                    <a:pt x="534" y="1101"/>
                  </a:lnTo>
                  <a:lnTo>
                    <a:pt x="532" y="1105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5"/>
                  </a:lnTo>
                  <a:lnTo>
                    <a:pt x="464" y="1103"/>
                  </a:lnTo>
                  <a:lnTo>
                    <a:pt x="462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50" y="998"/>
                  </a:lnTo>
                  <a:lnTo>
                    <a:pt x="408" y="986"/>
                  </a:lnTo>
                  <a:lnTo>
                    <a:pt x="349" y="1060"/>
                  </a:lnTo>
                  <a:lnTo>
                    <a:pt x="346" y="1064"/>
                  </a:lnTo>
                  <a:lnTo>
                    <a:pt x="340" y="1066"/>
                  </a:lnTo>
                  <a:lnTo>
                    <a:pt x="336" y="1066"/>
                  </a:lnTo>
                  <a:lnTo>
                    <a:pt x="285" y="1040"/>
                  </a:lnTo>
                  <a:lnTo>
                    <a:pt x="281" y="1039"/>
                  </a:lnTo>
                  <a:lnTo>
                    <a:pt x="281" y="1035"/>
                  </a:lnTo>
                  <a:lnTo>
                    <a:pt x="280" y="1031"/>
                  </a:lnTo>
                  <a:lnTo>
                    <a:pt x="281" y="1027"/>
                  </a:lnTo>
                  <a:lnTo>
                    <a:pt x="305" y="936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1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8"/>
                  </a:lnTo>
                  <a:lnTo>
                    <a:pt x="134" y="914"/>
                  </a:lnTo>
                  <a:lnTo>
                    <a:pt x="134" y="912"/>
                  </a:lnTo>
                  <a:lnTo>
                    <a:pt x="134" y="908"/>
                  </a:lnTo>
                  <a:lnTo>
                    <a:pt x="136" y="905"/>
                  </a:lnTo>
                  <a:lnTo>
                    <a:pt x="190" y="825"/>
                  </a:lnTo>
                  <a:lnTo>
                    <a:pt x="165" y="788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8"/>
                  </a:lnTo>
                  <a:lnTo>
                    <a:pt x="60" y="806"/>
                  </a:lnTo>
                  <a:lnTo>
                    <a:pt x="58" y="804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3" y="740"/>
                  </a:lnTo>
                  <a:lnTo>
                    <a:pt x="118" y="683"/>
                  </a:lnTo>
                  <a:lnTo>
                    <a:pt x="109" y="641"/>
                  </a:lnTo>
                  <a:lnTo>
                    <a:pt x="16" y="627"/>
                  </a:lnTo>
                  <a:lnTo>
                    <a:pt x="10" y="627"/>
                  </a:lnTo>
                  <a:lnTo>
                    <a:pt x="8" y="625"/>
                  </a:lnTo>
                  <a:lnTo>
                    <a:pt x="4" y="621"/>
                  </a:lnTo>
                  <a:lnTo>
                    <a:pt x="4" y="617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5"/>
                  </a:lnTo>
                  <a:lnTo>
                    <a:pt x="6" y="553"/>
                  </a:lnTo>
                  <a:lnTo>
                    <a:pt x="10" y="551"/>
                  </a:lnTo>
                  <a:lnTo>
                    <a:pt x="101" y="526"/>
                  </a:lnTo>
                  <a:lnTo>
                    <a:pt x="107" y="483"/>
                  </a:lnTo>
                  <a:lnTo>
                    <a:pt x="21" y="439"/>
                  </a:lnTo>
                  <a:lnTo>
                    <a:pt x="20" y="435"/>
                  </a:lnTo>
                  <a:lnTo>
                    <a:pt x="16" y="433"/>
                  </a:lnTo>
                  <a:lnTo>
                    <a:pt x="16" y="429"/>
                  </a:lnTo>
                  <a:lnTo>
                    <a:pt x="16" y="425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5" y="367"/>
                  </a:lnTo>
                  <a:lnTo>
                    <a:pt x="39" y="365"/>
                  </a:lnTo>
                  <a:lnTo>
                    <a:pt x="43" y="365"/>
                  </a:lnTo>
                  <a:lnTo>
                    <a:pt x="138" y="373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1" y="258"/>
                  </a:lnTo>
                  <a:lnTo>
                    <a:pt x="91" y="256"/>
                  </a:lnTo>
                  <a:lnTo>
                    <a:pt x="91" y="252"/>
                  </a:lnTo>
                  <a:lnTo>
                    <a:pt x="93" y="248"/>
                  </a:lnTo>
                  <a:lnTo>
                    <a:pt x="124" y="204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3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3" y="111"/>
                  </a:lnTo>
                  <a:lnTo>
                    <a:pt x="225" y="109"/>
                  </a:lnTo>
                  <a:lnTo>
                    <a:pt x="272" y="78"/>
                  </a:lnTo>
                  <a:lnTo>
                    <a:pt x="276" y="76"/>
                  </a:lnTo>
                  <a:lnTo>
                    <a:pt x="280" y="76"/>
                  </a:lnTo>
                  <a:lnTo>
                    <a:pt x="281" y="78"/>
                  </a:lnTo>
                  <a:lnTo>
                    <a:pt x="285" y="80"/>
                  </a:lnTo>
                  <a:lnTo>
                    <a:pt x="353" y="146"/>
                  </a:lnTo>
                  <a:lnTo>
                    <a:pt x="394" y="128"/>
                  </a:lnTo>
                  <a:lnTo>
                    <a:pt x="390" y="33"/>
                  </a:lnTo>
                  <a:lnTo>
                    <a:pt x="390" y="29"/>
                  </a:lnTo>
                  <a:lnTo>
                    <a:pt x="392" y="25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8"/>
                  </a:lnTo>
                  <a:lnTo>
                    <a:pt x="454" y="8"/>
                  </a:lnTo>
                  <a:lnTo>
                    <a:pt x="458" y="10"/>
                  </a:lnTo>
                  <a:lnTo>
                    <a:pt x="462" y="12"/>
                  </a:lnTo>
                  <a:lnTo>
                    <a:pt x="464" y="15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8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092950" y="2120900"/>
              <a:ext cx="587375" cy="587375"/>
            </a:xfrm>
            <a:custGeom>
              <a:avLst/>
              <a:gdLst>
                <a:gd name="T0" fmla="*/ 342 w 740"/>
                <a:gd name="T1" fmla="*/ 0 h 742"/>
                <a:gd name="T2" fmla="*/ 400 w 740"/>
                <a:gd name="T3" fmla="*/ 0 h 742"/>
                <a:gd name="T4" fmla="*/ 458 w 740"/>
                <a:gd name="T5" fmla="*/ 10 h 742"/>
                <a:gd name="T6" fmla="*/ 513 w 740"/>
                <a:gd name="T7" fmla="*/ 28 h 742"/>
                <a:gd name="T8" fmla="*/ 563 w 740"/>
                <a:gd name="T9" fmla="*/ 53 h 742"/>
                <a:gd name="T10" fmla="*/ 610 w 740"/>
                <a:gd name="T11" fmla="*/ 86 h 742"/>
                <a:gd name="T12" fmla="*/ 650 w 740"/>
                <a:gd name="T13" fmla="*/ 127 h 742"/>
                <a:gd name="T14" fmla="*/ 685 w 740"/>
                <a:gd name="T15" fmla="*/ 173 h 742"/>
                <a:gd name="T16" fmla="*/ 713 w 740"/>
                <a:gd name="T17" fmla="*/ 226 h 742"/>
                <a:gd name="T18" fmla="*/ 730 w 740"/>
                <a:gd name="T19" fmla="*/ 282 h 742"/>
                <a:gd name="T20" fmla="*/ 740 w 740"/>
                <a:gd name="T21" fmla="*/ 342 h 742"/>
                <a:gd name="T22" fmla="*/ 740 w 740"/>
                <a:gd name="T23" fmla="*/ 400 h 742"/>
                <a:gd name="T24" fmla="*/ 732 w 740"/>
                <a:gd name="T25" fmla="*/ 458 h 742"/>
                <a:gd name="T26" fmla="*/ 713 w 740"/>
                <a:gd name="T27" fmla="*/ 513 h 742"/>
                <a:gd name="T28" fmla="*/ 687 w 740"/>
                <a:gd name="T29" fmla="*/ 563 h 742"/>
                <a:gd name="T30" fmla="*/ 654 w 740"/>
                <a:gd name="T31" fmla="*/ 610 h 742"/>
                <a:gd name="T32" fmla="*/ 614 w 740"/>
                <a:gd name="T33" fmla="*/ 651 h 742"/>
                <a:gd name="T34" fmla="*/ 567 w 740"/>
                <a:gd name="T35" fmla="*/ 686 h 742"/>
                <a:gd name="T36" fmla="*/ 515 w 740"/>
                <a:gd name="T37" fmla="*/ 713 h 742"/>
                <a:gd name="T38" fmla="*/ 458 w 740"/>
                <a:gd name="T39" fmla="*/ 732 h 742"/>
                <a:gd name="T40" fmla="*/ 398 w 740"/>
                <a:gd name="T41" fmla="*/ 742 h 742"/>
                <a:gd name="T42" fmla="*/ 340 w 740"/>
                <a:gd name="T43" fmla="*/ 742 h 742"/>
                <a:gd name="T44" fmla="*/ 282 w 740"/>
                <a:gd name="T45" fmla="*/ 732 h 742"/>
                <a:gd name="T46" fmla="*/ 227 w 740"/>
                <a:gd name="T47" fmla="*/ 715 h 742"/>
                <a:gd name="T48" fmla="*/ 177 w 740"/>
                <a:gd name="T49" fmla="*/ 688 h 742"/>
                <a:gd name="T50" fmla="*/ 130 w 740"/>
                <a:gd name="T51" fmla="*/ 655 h 742"/>
                <a:gd name="T52" fmla="*/ 90 w 740"/>
                <a:gd name="T53" fmla="*/ 616 h 742"/>
                <a:gd name="T54" fmla="*/ 55 w 740"/>
                <a:gd name="T55" fmla="*/ 569 h 742"/>
                <a:gd name="T56" fmla="*/ 28 w 740"/>
                <a:gd name="T57" fmla="*/ 517 h 742"/>
                <a:gd name="T58" fmla="*/ 10 w 740"/>
                <a:gd name="T59" fmla="*/ 458 h 742"/>
                <a:gd name="T60" fmla="*/ 0 w 740"/>
                <a:gd name="T61" fmla="*/ 398 h 742"/>
                <a:gd name="T62" fmla="*/ 0 w 740"/>
                <a:gd name="T63" fmla="*/ 340 h 742"/>
                <a:gd name="T64" fmla="*/ 8 w 740"/>
                <a:gd name="T65" fmla="*/ 284 h 742"/>
                <a:gd name="T66" fmla="*/ 28 w 740"/>
                <a:gd name="T67" fmla="*/ 229 h 742"/>
                <a:gd name="T68" fmla="*/ 53 w 740"/>
                <a:gd name="T69" fmla="*/ 177 h 742"/>
                <a:gd name="T70" fmla="*/ 86 w 740"/>
                <a:gd name="T71" fmla="*/ 130 h 742"/>
                <a:gd name="T72" fmla="*/ 127 w 740"/>
                <a:gd name="T73" fmla="*/ 90 h 742"/>
                <a:gd name="T74" fmla="*/ 173 w 740"/>
                <a:gd name="T75" fmla="*/ 57 h 742"/>
                <a:gd name="T76" fmla="*/ 226 w 740"/>
                <a:gd name="T77" fmla="*/ 29 h 742"/>
                <a:gd name="T78" fmla="*/ 282 w 740"/>
                <a:gd name="T79" fmla="*/ 10 h 742"/>
                <a:gd name="T80" fmla="*/ 342 w 740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0" h="742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8"/>
                  </a:lnTo>
                  <a:lnTo>
                    <a:pt x="563" y="53"/>
                  </a:lnTo>
                  <a:lnTo>
                    <a:pt x="610" y="86"/>
                  </a:lnTo>
                  <a:lnTo>
                    <a:pt x="650" y="127"/>
                  </a:lnTo>
                  <a:lnTo>
                    <a:pt x="685" y="173"/>
                  </a:lnTo>
                  <a:lnTo>
                    <a:pt x="713" y="226"/>
                  </a:lnTo>
                  <a:lnTo>
                    <a:pt x="730" y="282"/>
                  </a:lnTo>
                  <a:lnTo>
                    <a:pt x="740" y="342"/>
                  </a:lnTo>
                  <a:lnTo>
                    <a:pt x="740" y="400"/>
                  </a:lnTo>
                  <a:lnTo>
                    <a:pt x="732" y="458"/>
                  </a:lnTo>
                  <a:lnTo>
                    <a:pt x="713" y="513"/>
                  </a:lnTo>
                  <a:lnTo>
                    <a:pt x="687" y="563"/>
                  </a:lnTo>
                  <a:lnTo>
                    <a:pt x="654" y="610"/>
                  </a:lnTo>
                  <a:lnTo>
                    <a:pt x="614" y="651"/>
                  </a:lnTo>
                  <a:lnTo>
                    <a:pt x="567" y="686"/>
                  </a:lnTo>
                  <a:lnTo>
                    <a:pt x="515" y="713"/>
                  </a:lnTo>
                  <a:lnTo>
                    <a:pt x="458" y="732"/>
                  </a:lnTo>
                  <a:lnTo>
                    <a:pt x="398" y="742"/>
                  </a:lnTo>
                  <a:lnTo>
                    <a:pt x="340" y="742"/>
                  </a:lnTo>
                  <a:lnTo>
                    <a:pt x="282" y="732"/>
                  </a:lnTo>
                  <a:lnTo>
                    <a:pt x="227" y="715"/>
                  </a:lnTo>
                  <a:lnTo>
                    <a:pt x="177" y="688"/>
                  </a:lnTo>
                  <a:lnTo>
                    <a:pt x="130" y="655"/>
                  </a:lnTo>
                  <a:lnTo>
                    <a:pt x="90" y="616"/>
                  </a:lnTo>
                  <a:lnTo>
                    <a:pt x="55" y="569"/>
                  </a:lnTo>
                  <a:lnTo>
                    <a:pt x="28" y="517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8" y="284"/>
                  </a:lnTo>
                  <a:lnTo>
                    <a:pt x="28" y="229"/>
                  </a:lnTo>
                  <a:lnTo>
                    <a:pt x="53" y="177"/>
                  </a:lnTo>
                  <a:lnTo>
                    <a:pt x="86" y="130"/>
                  </a:lnTo>
                  <a:lnTo>
                    <a:pt x="127" y="90"/>
                  </a:lnTo>
                  <a:lnTo>
                    <a:pt x="173" y="57"/>
                  </a:lnTo>
                  <a:lnTo>
                    <a:pt x="226" y="29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7126288" y="2154238"/>
              <a:ext cx="520700" cy="520700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5 h 656"/>
                <a:gd name="T8" fmla="*/ 540 w 656"/>
                <a:gd name="T9" fmla="*/ 76 h 656"/>
                <a:gd name="T10" fmla="*/ 577 w 656"/>
                <a:gd name="T11" fmla="*/ 111 h 656"/>
                <a:gd name="T12" fmla="*/ 608 w 656"/>
                <a:gd name="T13" fmla="*/ 151 h 656"/>
                <a:gd name="T14" fmla="*/ 631 w 656"/>
                <a:gd name="T15" fmla="*/ 198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8 w 656"/>
                <a:gd name="T23" fmla="*/ 402 h 656"/>
                <a:gd name="T24" fmla="*/ 631 w 656"/>
                <a:gd name="T25" fmla="*/ 450 h 656"/>
                <a:gd name="T26" fmla="*/ 609 w 656"/>
                <a:gd name="T27" fmla="*/ 497 h 656"/>
                <a:gd name="T28" fmla="*/ 580 w 656"/>
                <a:gd name="T29" fmla="*/ 538 h 656"/>
                <a:gd name="T30" fmla="*/ 544 w 656"/>
                <a:gd name="T31" fmla="*/ 575 h 656"/>
                <a:gd name="T32" fmla="*/ 503 w 656"/>
                <a:gd name="T33" fmla="*/ 606 h 656"/>
                <a:gd name="T34" fmla="*/ 458 w 656"/>
                <a:gd name="T35" fmla="*/ 631 h 656"/>
                <a:gd name="T36" fmla="*/ 406 w 656"/>
                <a:gd name="T37" fmla="*/ 647 h 656"/>
                <a:gd name="T38" fmla="*/ 348 w 656"/>
                <a:gd name="T39" fmla="*/ 656 h 656"/>
                <a:gd name="T40" fmla="*/ 291 w 656"/>
                <a:gd name="T41" fmla="*/ 654 h 656"/>
                <a:gd name="T42" fmla="*/ 235 w 656"/>
                <a:gd name="T43" fmla="*/ 643 h 656"/>
                <a:gd name="T44" fmla="*/ 183 w 656"/>
                <a:gd name="T45" fmla="*/ 623 h 656"/>
                <a:gd name="T46" fmla="*/ 134 w 656"/>
                <a:gd name="T47" fmla="*/ 594 h 656"/>
                <a:gd name="T48" fmla="*/ 93 w 656"/>
                <a:gd name="T49" fmla="*/ 557 h 656"/>
                <a:gd name="T50" fmla="*/ 56 w 656"/>
                <a:gd name="T51" fmla="*/ 513 h 656"/>
                <a:gd name="T52" fmla="*/ 29 w 656"/>
                <a:gd name="T53" fmla="*/ 462 h 656"/>
                <a:gd name="T54" fmla="*/ 10 w 656"/>
                <a:gd name="T55" fmla="*/ 406 h 656"/>
                <a:gd name="T56" fmla="*/ 0 w 656"/>
                <a:gd name="T57" fmla="*/ 348 h 656"/>
                <a:gd name="T58" fmla="*/ 2 w 656"/>
                <a:gd name="T59" fmla="*/ 289 h 656"/>
                <a:gd name="T60" fmla="*/ 14 w 656"/>
                <a:gd name="T61" fmla="*/ 235 h 656"/>
                <a:gd name="T62" fmla="*/ 33 w 656"/>
                <a:gd name="T63" fmla="*/ 183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6 h 656"/>
                <a:gd name="T70" fmla="*/ 192 w 656"/>
                <a:gd name="T71" fmla="*/ 29 h 656"/>
                <a:gd name="T72" fmla="*/ 249 w 656"/>
                <a:gd name="T73" fmla="*/ 10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5"/>
                  </a:lnTo>
                  <a:lnTo>
                    <a:pt x="540" y="76"/>
                  </a:lnTo>
                  <a:lnTo>
                    <a:pt x="577" y="111"/>
                  </a:lnTo>
                  <a:lnTo>
                    <a:pt x="608" y="151"/>
                  </a:lnTo>
                  <a:lnTo>
                    <a:pt x="631" y="198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8" y="402"/>
                  </a:lnTo>
                  <a:lnTo>
                    <a:pt x="631" y="450"/>
                  </a:lnTo>
                  <a:lnTo>
                    <a:pt x="609" y="497"/>
                  </a:lnTo>
                  <a:lnTo>
                    <a:pt x="580" y="538"/>
                  </a:lnTo>
                  <a:lnTo>
                    <a:pt x="544" y="575"/>
                  </a:lnTo>
                  <a:lnTo>
                    <a:pt x="503" y="606"/>
                  </a:lnTo>
                  <a:lnTo>
                    <a:pt x="458" y="631"/>
                  </a:lnTo>
                  <a:lnTo>
                    <a:pt x="406" y="647"/>
                  </a:lnTo>
                  <a:lnTo>
                    <a:pt x="348" y="656"/>
                  </a:lnTo>
                  <a:lnTo>
                    <a:pt x="291" y="654"/>
                  </a:lnTo>
                  <a:lnTo>
                    <a:pt x="235" y="643"/>
                  </a:lnTo>
                  <a:lnTo>
                    <a:pt x="183" y="623"/>
                  </a:lnTo>
                  <a:lnTo>
                    <a:pt x="134" y="594"/>
                  </a:lnTo>
                  <a:lnTo>
                    <a:pt x="93" y="557"/>
                  </a:lnTo>
                  <a:lnTo>
                    <a:pt x="56" y="513"/>
                  </a:lnTo>
                  <a:lnTo>
                    <a:pt x="29" y="462"/>
                  </a:lnTo>
                  <a:lnTo>
                    <a:pt x="10" y="406"/>
                  </a:lnTo>
                  <a:lnTo>
                    <a:pt x="0" y="348"/>
                  </a:lnTo>
                  <a:lnTo>
                    <a:pt x="2" y="289"/>
                  </a:lnTo>
                  <a:lnTo>
                    <a:pt x="14" y="235"/>
                  </a:lnTo>
                  <a:lnTo>
                    <a:pt x="33" y="183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6"/>
                  </a:lnTo>
                  <a:lnTo>
                    <a:pt x="192" y="29"/>
                  </a:lnTo>
                  <a:lnTo>
                    <a:pt x="249" y="10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79445" y="3322132"/>
            <a:ext cx="1342625" cy="2072640"/>
            <a:chOff x="6411913" y="3503613"/>
            <a:chExt cx="1416050" cy="2185987"/>
          </a:xfrm>
          <a:solidFill>
            <a:schemeClr val="accent3"/>
          </a:solidFill>
        </p:grpSpPr>
        <p:sp>
          <p:nvSpPr>
            <p:cNvPr id="7" name="Freeform 6"/>
            <p:cNvSpPr/>
            <p:nvPr/>
          </p:nvSpPr>
          <p:spPr bwMode="auto">
            <a:xfrm>
              <a:off x="6411913" y="3503613"/>
              <a:ext cx="1354138" cy="1122363"/>
            </a:xfrm>
            <a:custGeom>
              <a:avLst/>
              <a:gdLst>
                <a:gd name="T0" fmla="*/ 0 w 1705"/>
                <a:gd name="T1" fmla="*/ 0 h 1413"/>
                <a:gd name="T2" fmla="*/ 1071 w 1705"/>
                <a:gd name="T3" fmla="*/ 871 h 1413"/>
                <a:gd name="T4" fmla="*/ 1705 w 1705"/>
                <a:gd name="T5" fmla="*/ 1389 h 1413"/>
                <a:gd name="T6" fmla="*/ 634 w 1705"/>
                <a:gd name="T7" fmla="*/ 1413 h 1413"/>
                <a:gd name="T8" fmla="*/ 0 w 1705"/>
                <a:gd name="T9" fmla="*/ 896 h 1413"/>
                <a:gd name="T10" fmla="*/ 0 w 1705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3">
                  <a:moveTo>
                    <a:pt x="0" y="0"/>
                  </a:moveTo>
                  <a:lnTo>
                    <a:pt x="1071" y="871"/>
                  </a:lnTo>
                  <a:lnTo>
                    <a:pt x="1705" y="1389"/>
                  </a:lnTo>
                  <a:lnTo>
                    <a:pt x="634" y="1413"/>
                  </a:lnTo>
                  <a:lnTo>
                    <a:pt x="0" y="8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6411913" y="4568825"/>
              <a:ext cx="1354138" cy="1120775"/>
            </a:xfrm>
            <a:custGeom>
              <a:avLst/>
              <a:gdLst>
                <a:gd name="T0" fmla="*/ 634 w 1705"/>
                <a:gd name="T1" fmla="*/ 0 h 1411"/>
                <a:gd name="T2" fmla="*/ 1705 w 1705"/>
                <a:gd name="T3" fmla="*/ 48 h 1411"/>
                <a:gd name="T4" fmla="*/ 1071 w 1705"/>
                <a:gd name="T5" fmla="*/ 542 h 1411"/>
                <a:gd name="T6" fmla="*/ 0 w 1705"/>
                <a:gd name="T7" fmla="*/ 1411 h 1411"/>
                <a:gd name="T8" fmla="*/ 0 w 1705"/>
                <a:gd name="T9" fmla="*/ 514 h 1411"/>
                <a:gd name="T10" fmla="*/ 634 w 1705"/>
                <a:gd name="T11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1">
                  <a:moveTo>
                    <a:pt x="634" y="0"/>
                  </a:moveTo>
                  <a:lnTo>
                    <a:pt x="1705" y="48"/>
                  </a:lnTo>
                  <a:lnTo>
                    <a:pt x="1071" y="542"/>
                  </a:lnTo>
                  <a:lnTo>
                    <a:pt x="0" y="1411"/>
                  </a:lnTo>
                  <a:lnTo>
                    <a:pt x="0" y="514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727825" y="4894263"/>
              <a:ext cx="214313" cy="214313"/>
            </a:xfrm>
            <a:custGeom>
              <a:avLst/>
              <a:gdLst>
                <a:gd name="T0" fmla="*/ 185 w 270"/>
                <a:gd name="T1" fmla="*/ 186 h 269"/>
                <a:gd name="T2" fmla="*/ 78 w 270"/>
                <a:gd name="T3" fmla="*/ 147 h 269"/>
                <a:gd name="T4" fmla="*/ 123 w 270"/>
                <a:gd name="T5" fmla="*/ 147 h 269"/>
                <a:gd name="T6" fmla="*/ 22 w 270"/>
                <a:gd name="T7" fmla="*/ 166 h 269"/>
                <a:gd name="T8" fmla="*/ 61 w 270"/>
                <a:gd name="T9" fmla="*/ 147 h 269"/>
                <a:gd name="T10" fmla="*/ 26 w 270"/>
                <a:gd name="T11" fmla="*/ 93 h 269"/>
                <a:gd name="T12" fmla="*/ 22 w 270"/>
                <a:gd name="T13" fmla="*/ 108 h 269"/>
                <a:gd name="T14" fmla="*/ 18 w 270"/>
                <a:gd name="T15" fmla="*/ 122 h 269"/>
                <a:gd name="T16" fmla="*/ 2 w 270"/>
                <a:gd name="T17" fmla="*/ 106 h 269"/>
                <a:gd name="T18" fmla="*/ 243 w 270"/>
                <a:gd name="T19" fmla="*/ 93 h 269"/>
                <a:gd name="T20" fmla="*/ 266 w 270"/>
                <a:gd name="T21" fmla="*/ 102 h 269"/>
                <a:gd name="T22" fmla="*/ 270 w 270"/>
                <a:gd name="T23" fmla="*/ 124 h 269"/>
                <a:gd name="T24" fmla="*/ 247 w 270"/>
                <a:gd name="T25" fmla="*/ 104 h 269"/>
                <a:gd name="T26" fmla="*/ 146 w 270"/>
                <a:gd name="T27" fmla="*/ 85 h 269"/>
                <a:gd name="T28" fmla="*/ 191 w 270"/>
                <a:gd name="T29" fmla="*/ 106 h 269"/>
                <a:gd name="T30" fmla="*/ 84 w 270"/>
                <a:gd name="T31" fmla="*/ 85 h 269"/>
                <a:gd name="T32" fmla="*/ 123 w 270"/>
                <a:gd name="T33" fmla="*/ 132 h 269"/>
                <a:gd name="T34" fmla="*/ 231 w 270"/>
                <a:gd name="T35" fmla="*/ 69 h 269"/>
                <a:gd name="T36" fmla="*/ 241 w 270"/>
                <a:gd name="T37" fmla="*/ 85 h 269"/>
                <a:gd name="T38" fmla="*/ 187 w 270"/>
                <a:gd name="T39" fmla="*/ 27 h 269"/>
                <a:gd name="T40" fmla="*/ 239 w 270"/>
                <a:gd name="T41" fmla="*/ 50 h 269"/>
                <a:gd name="T42" fmla="*/ 214 w 270"/>
                <a:gd name="T43" fmla="*/ 48 h 269"/>
                <a:gd name="T44" fmla="*/ 55 w 270"/>
                <a:gd name="T45" fmla="*/ 27 h 269"/>
                <a:gd name="T46" fmla="*/ 61 w 270"/>
                <a:gd name="T47" fmla="*/ 44 h 269"/>
                <a:gd name="T48" fmla="*/ 20 w 270"/>
                <a:gd name="T49" fmla="*/ 62 h 269"/>
                <a:gd name="T50" fmla="*/ 55 w 270"/>
                <a:gd name="T51" fmla="*/ 27 h 269"/>
                <a:gd name="T52" fmla="*/ 179 w 270"/>
                <a:gd name="T53" fmla="*/ 40 h 269"/>
                <a:gd name="T54" fmla="*/ 210 w 270"/>
                <a:gd name="T55" fmla="*/ 133 h 269"/>
                <a:gd name="T56" fmla="*/ 179 w 270"/>
                <a:gd name="T57" fmla="*/ 229 h 269"/>
                <a:gd name="T58" fmla="*/ 154 w 270"/>
                <a:gd name="T59" fmla="*/ 244 h 269"/>
                <a:gd name="T60" fmla="*/ 144 w 270"/>
                <a:gd name="T61" fmla="*/ 201 h 269"/>
                <a:gd name="T62" fmla="*/ 134 w 270"/>
                <a:gd name="T63" fmla="*/ 252 h 269"/>
                <a:gd name="T64" fmla="*/ 125 w 270"/>
                <a:gd name="T65" fmla="*/ 201 h 269"/>
                <a:gd name="T66" fmla="*/ 117 w 270"/>
                <a:gd name="T67" fmla="*/ 244 h 269"/>
                <a:gd name="T68" fmla="*/ 90 w 270"/>
                <a:gd name="T69" fmla="*/ 227 h 269"/>
                <a:gd name="T70" fmla="*/ 57 w 270"/>
                <a:gd name="T71" fmla="*/ 221 h 269"/>
                <a:gd name="T72" fmla="*/ 134 w 270"/>
                <a:gd name="T73" fmla="*/ 252 h 269"/>
                <a:gd name="T74" fmla="*/ 218 w 270"/>
                <a:gd name="T75" fmla="*/ 215 h 269"/>
                <a:gd name="T76" fmla="*/ 251 w 270"/>
                <a:gd name="T77" fmla="*/ 132 h 269"/>
                <a:gd name="T78" fmla="*/ 253 w 270"/>
                <a:gd name="T79" fmla="*/ 201 h 269"/>
                <a:gd name="T80" fmla="*/ 171 w 270"/>
                <a:gd name="T81" fmla="*/ 264 h 269"/>
                <a:gd name="T82" fmla="*/ 65 w 270"/>
                <a:gd name="T83" fmla="*/ 250 h 269"/>
                <a:gd name="T84" fmla="*/ 4 w 270"/>
                <a:gd name="T85" fmla="*/ 166 h 269"/>
                <a:gd name="T86" fmla="*/ 63 w 270"/>
                <a:gd name="T87" fmla="*/ 106 h 269"/>
                <a:gd name="T88" fmla="*/ 16 w 270"/>
                <a:gd name="T89" fmla="*/ 69 h 269"/>
                <a:gd name="T90" fmla="*/ 99 w 270"/>
                <a:gd name="T91" fmla="*/ 31 h 269"/>
                <a:gd name="T92" fmla="*/ 117 w 270"/>
                <a:gd name="T93" fmla="*/ 23 h 269"/>
                <a:gd name="T94" fmla="*/ 125 w 270"/>
                <a:gd name="T95" fmla="*/ 69 h 269"/>
                <a:gd name="T96" fmla="*/ 134 w 270"/>
                <a:gd name="T97" fmla="*/ 17 h 269"/>
                <a:gd name="T98" fmla="*/ 146 w 270"/>
                <a:gd name="T99" fmla="*/ 69 h 269"/>
                <a:gd name="T100" fmla="*/ 154 w 270"/>
                <a:gd name="T101" fmla="*/ 23 h 269"/>
                <a:gd name="T102" fmla="*/ 175 w 270"/>
                <a:gd name="T103" fmla="*/ 5 h 269"/>
                <a:gd name="T104" fmla="*/ 134 w 270"/>
                <a:gd name="T105" fmla="*/ 17 h 269"/>
                <a:gd name="T106" fmla="*/ 96 w 270"/>
                <a:gd name="T10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0" h="269">
                  <a:moveTo>
                    <a:pt x="148" y="147"/>
                  </a:moveTo>
                  <a:lnTo>
                    <a:pt x="146" y="186"/>
                  </a:lnTo>
                  <a:lnTo>
                    <a:pt x="185" y="186"/>
                  </a:lnTo>
                  <a:lnTo>
                    <a:pt x="191" y="147"/>
                  </a:lnTo>
                  <a:lnTo>
                    <a:pt x="148" y="147"/>
                  </a:lnTo>
                  <a:close/>
                  <a:moveTo>
                    <a:pt x="78" y="147"/>
                  </a:moveTo>
                  <a:lnTo>
                    <a:pt x="84" y="186"/>
                  </a:lnTo>
                  <a:lnTo>
                    <a:pt x="123" y="186"/>
                  </a:lnTo>
                  <a:lnTo>
                    <a:pt x="123" y="147"/>
                  </a:lnTo>
                  <a:lnTo>
                    <a:pt x="78" y="147"/>
                  </a:lnTo>
                  <a:close/>
                  <a:moveTo>
                    <a:pt x="18" y="147"/>
                  </a:moveTo>
                  <a:lnTo>
                    <a:pt x="22" y="166"/>
                  </a:lnTo>
                  <a:lnTo>
                    <a:pt x="30" y="186"/>
                  </a:lnTo>
                  <a:lnTo>
                    <a:pt x="68" y="186"/>
                  </a:lnTo>
                  <a:lnTo>
                    <a:pt x="61" y="147"/>
                  </a:lnTo>
                  <a:lnTo>
                    <a:pt x="18" y="147"/>
                  </a:lnTo>
                  <a:close/>
                  <a:moveTo>
                    <a:pt x="6" y="93"/>
                  </a:moveTo>
                  <a:lnTo>
                    <a:pt x="26" y="93"/>
                  </a:lnTo>
                  <a:lnTo>
                    <a:pt x="24" y="97"/>
                  </a:lnTo>
                  <a:lnTo>
                    <a:pt x="22" y="100"/>
                  </a:lnTo>
                  <a:lnTo>
                    <a:pt x="22" y="108"/>
                  </a:lnTo>
                  <a:lnTo>
                    <a:pt x="20" y="114"/>
                  </a:lnTo>
                  <a:lnTo>
                    <a:pt x="18" y="118"/>
                  </a:lnTo>
                  <a:lnTo>
                    <a:pt x="18" y="122"/>
                  </a:lnTo>
                  <a:lnTo>
                    <a:pt x="0" y="122"/>
                  </a:lnTo>
                  <a:lnTo>
                    <a:pt x="0" y="114"/>
                  </a:lnTo>
                  <a:lnTo>
                    <a:pt x="2" y="106"/>
                  </a:lnTo>
                  <a:lnTo>
                    <a:pt x="4" y="99"/>
                  </a:lnTo>
                  <a:lnTo>
                    <a:pt x="6" y="93"/>
                  </a:lnTo>
                  <a:close/>
                  <a:moveTo>
                    <a:pt x="243" y="93"/>
                  </a:moveTo>
                  <a:lnTo>
                    <a:pt x="264" y="93"/>
                  </a:lnTo>
                  <a:lnTo>
                    <a:pt x="264" y="97"/>
                  </a:lnTo>
                  <a:lnTo>
                    <a:pt x="266" y="102"/>
                  </a:lnTo>
                  <a:lnTo>
                    <a:pt x="268" y="110"/>
                  </a:lnTo>
                  <a:lnTo>
                    <a:pt x="270" y="116"/>
                  </a:lnTo>
                  <a:lnTo>
                    <a:pt x="270" y="124"/>
                  </a:lnTo>
                  <a:lnTo>
                    <a:pt x="251" y="124"/>
                  </a:lnTo>
                  <a:lnTo>
                    <a:pt x="249" y="114"/>
                  </a:lnTo>
                  <a:lnTo>
                    <a:pt x="247" y="104"/>
                  </a:lnTo>
                  <a:lnTo>
                    <a:pt x="245" y="99"/>
                  </a:lnTo>
                  <a:lnTo>
                    <a:pt x="243" y="93"/>
                  </a:lnTo>
                  <a:close/>
                  <a:moveTo>
                    <a:pt x="146" y="85"/>
                  </a:moveTo>
                  <a:lnTo>
                    <a:pt x="148" y="132"/>
                  </a:lnTo>
                  <a:lnTo>
                    <a:pt x="191" y="132"/>
                  </a:lnTo>
                  <a:lnTo>
                    <a:pt x="191" y="106"/>
                  </a:lnTo>
                  <a:lnTo>
                    <a:pt x="187" y="85"/>
                  </a:lnTo>
                  <a:lnTo>
                    <a:pt x="146" y="85"/>
                  </a:lnTo>
                  <a:close/>
                  <a:moveTo>
                    <a:pt x="84" y="85"/>
                  </a:moveTo>
                  <a:lnTo>
                    <a:pt x="80" y="106"/>
                  </a:lnTo>
                  <a:lnTo>
                    <a:pt x="78" y="132"/>
                  </a:lnTo>
                  <a:lnTo>
                    <a:pt x="123" y="132"/>
                  </a:lnTo>
                  <a:lnTo>
                    <a:pt x="123" y="85"/>
                  </a:lnTo>
                  <a:lnTo>
                    <a:pt x="84" y="85"/>
                  </a:lnTo>
                  <a:close/>
                  <a:moveTo>
                    <a:pt x="231" y="69"/>
                  </a:moveTo>
                  <a:lnTo>
                    <a:pt x="253" y="69"/>
                  </a:lnTo>
                  <a:lnTo>
                    <a:pt x="261" y="85"/>
                  </a:lnTo>
                  <a:lnTo>
                    <a:pt x="241" y="85"/>
                  </a:lnTo>
                  <a:lnTo>
                    <a:pt x="237" y="77"/>
                  </a:lnTo>
                  <a:lnTo>
                    <a:pt x="231" y="69"/>
                  </a:lnTo>
                  <a:close/>
                  <a:moveTo>
                    <a:pt x="187" y="27"/>
                  </a:moveTo>
                  <a:lnTo>
                    <a:pt x="216" y="27"/>
                  </a:lnTo>
                  <a:lnTo>
                    <a:pt x="228" y="36"/>
                  </a:lnTo>
                  <a:lnTo>
                    <a:pt x="239" y="50"/>
                  </a:lnTo>
                  <a:lnTo>
                    <a:pt x="251" y="62"/>
                  </a:lnTo>
                  <a:lnTo>
                    <a:pt x="228" y="62"/>
                  </a:lnTo>
                  <a:lnTo>
                    <a:pt x="214" y="48"/>
                  </a:lnTo>
                  <a:lnTo>
                    <a:pt x="200" y="34"/>
                  </a:lnTo>
                  <a:lnTo>
                    <a:pt x="187" y="27"/>
                  </a:lnTo>
                  <a:close/>
                  <a:moveTo>
                    <a:pt x="55" y="27"/>
                  </a:moveTo>
                  <a:lnTo>
                    <a:pt x="84" y="27"/>
                  </a:lnTo>
                  <a:lnTo>
                    <a:pt x="74" y="33"/>
                  </a:lnTo>
                  <a:lnTo>
                    <a:pt x="61" y="44"/>
                  </a:lnTo>
                  <a:lnTo>
                    <a:pt x="51" y="54"/>
                  </a:lnTo>
                  <a:lnTo>
                    <a:pt x="45" y="64"/>
                  </a:lnTo>
                  <a:lnTo>
                    <a:pt x="20" y="62"/>
                  </a:lnTo>
                  <a:lnTo>
                    <a:pt x="32" y="46"/>
                  </a:lnTo>
                  <a:lnTo>
                    <a:pt x="45" y="33"/>
                  </a:lnTo>
                  <a:lnTo>
                    <a:pt x="55" y="27"/>
                  </a:lnTo>
                  <a:close/>
                  <a:moveTo>
                    <a:pt x="134" y="17"/>
                  </a:moveTo>
                  <a:lnTo>
                    <a:pt x="158" y="23"/>
                  </a:lnTo>
                  <a:lnTo>
                    <a:pt x="179" y="40"/>
                  </a:lnTo>
                  <a:lnTo>
                    <a:pt x="195" y="66"/>
                  </a:lnTo>
                  <a:lnTo>
                    <a:pt x="206" y="97"/>
                  </a:lnTo>
                  <a:lnTo>
                    <a:pt x="210" y="133"/>
                  </a:lnTo>
                  <a:lnTo>
                    <a:pt x="206" y="170"/>
                  </a:lnTo>
                  <a:lnTo>
                    <a:pt x="195" y="203"/>
                  </a:lnTo>
                  <a:lnTo>
                    <a:pt x="179" y="229"/>
                  </a:lnTo>
                  <a:lnTo>
                    <a:pt x="158" y="246"/>
                  </a:lnTo>
                  <a:lnTo>
                    <a:pt x="134" y="252"/>
                  </a:lnTo>
                  <a:lnTo>
                    <a:pt x="154" y="244"/>
                  </a:lnTo>
                  <a:lnTo>
                    <a:pt x="169" y="227"/>
                  </a:lnTo>
                  <a:lnTo>
                    <a:pt x="181" y="201"/>
                  </a:lnTo>
                  <a:lnTo>
                    <a:pt x="144" y="201"/>
                  </a:lnTo>
                  <a:lnTo>
                    <a:pt x="142" y="227"/>
                  </a:lnTo>
                  <a:lnTo>
                    <a:pt x="138" y="244"/>
                  </a:lnTo>
                  <a:lnTo>
                    <a:pt x="134" y="252"/>
                  </a:lnTo>
                  <a:lnTo>
                    <a:pt x="130" y="244"/>
                  </a:lnTo>
                  <a:lnTo>
                    <a:pt x="127" y="227"/>
                  </a:lnTo>
                  <a:lnTo>
                    <a:pt x="125" y="201"/>
                  </a:lnTo>
                  <a:lnTo>
                    <a:pt x="88" y="201"/>
                  </a:lnTo>
                  <a:lnTo>
                    <a:pt x="101" y="227"/>
                  </a:lnTo>
                  <a:lnTo>
                    <a:pt x="117" y="244"/>
                  </a:lnTo>
                  <a:lnTo>
                    <a:pt x="134" y="252"/>
                  </a:lnTo>
                  <a:lnTo>
                    <a:pt x="111" y="244"/>
                  </a:lnTo>
                  <a:lnTo>
                    <a:pt x="90" y="227"/>
                  </a:lnTo>
                  <a:lnTo>
                    <a:pt x="74" y="201"/>
                  </a:lnTo>
                  <a:lnTo>
                    <a:pt x="39" y="201"/>
                  </a:lnTo>
                  <a:lnTo>
                    <a:pt x="57" y="221"/>
                  </a:lnTo>
                  <a:lnTo>
                    <a:pt x="80" y="238"/>
                  </a:lnTo>
                  <a:lnTo>
                    <a:pt x="105" y="248"/>
                  </a:lnTo>
                  <a:lnTo>
                    <a:pt x="134" y="252"/>
                  </a:lnTo>
                  <a:lnTo>
                    <a:pt x="167" y="246"/>
                  </a:lnTo>
                  <a:lnTo>
                    <a:pt x="195" y="234"/>
                  </a:lnTo>
                  <a:lnTo>
                    <a:pt x="218" y="215"/>
                  </a:lnTo>
                  <a:lnTo>
                    <a:pt x="237" y="192"/>
                  </a:lnTo>
                  <a:lnTo>
                    <a:pt x="249" y="163"/>
                  </a:lnTo>
                  <a:lnTo>
                    <a:pt x="251" y="132"/>
                  </a:lnTo>
                  <a:lnTo>
                    <a:pt x="270" y="132"/>
                  </a:lnTo>
                  <a:lnTo>
                    <a:pt x="266" y="166"/>
                  </a:lnTo>
                  <a:lnTo>
                    <a:pt x="253" y="201"/>
                  </a:lnTo>
                  <a:lnTo>
                    <a:pt x="231" y="229"/>
                  </a:lnTo>
                  <a:lnTo>
                    <a:pt x="204" y="250"/>
                  </a:lnTo>
                  <a:lnTo>
                    <a:pt x="171" y="264"/>
                  </a:lnTo>
                  <a:lnTo>
                    <a:pt x="134" y="269"/>
                  </a:lnTo>
                  <a:lnTo>
                    <a:pt x="98" y="264"/>
                  </a:lnTo>
                  <a:lnTo>
                    <a:pt x="65" y="250"/>
                  </a:lnTo>
                  <a:lnTo>
                    <a:pt x="37" y="229"/>
                  </a:lnTo>
                  <a:lnTo>
                    <a:pt x="16" y="201"/>
                  </a:lnTo>
                  <a:lnTo>
                    <a:pt x="4" y="166"/>
                  </a:lnTo>
                  <a:lnTo>
                    <a:pt x="0" y="132"/>
                  </a:lnTo>
                  <a:lnTo>
                    <a:pt x="61" y="132"/>
                  </a:lnTo>
                  <a:lnTo>
                    <a:pt x="63" y="106"/>
                  </a:lnTo>
                  <a:lnTo>
                    <a:pt x="66" y="85"/>
                  </a:lnTo>
                  <a:lnTo>
                    <a:pt x="8" y="85"/>
                  </a:lnTo>
                  <a:lnTo>
                    <a:pt x="16" y="69"/>
                  </a:lnTo>
                  <a:lnTo>
                    <a:pt x="72" y="69"/>
                  </a:lnTo>
                  <a:lnTo>
                    <a:pt x="84" y="48"/>
                  </a:lnTo>
                  <a:lnTo>
                    <a:pt x="99" y="31"/>
                  </a:lnTo>
                  <a:lnTo>
                    <a:pt x="117" y="21"/>
                  </a:lnTo>
                  <a:lnTo>
                    <a:pt x="134" y="17"/>
                  </a:lnTo>
                  <a:lnTo>
                    <a:pt x="117" y="23"/>
                  </a:lnTo>
                  <a:lnTo>
                    <a:pt x="99" y="42"/>
                  </a:lnTo>
                  <a:lnTo>
                    <a:pt x="88" y="69"/>
                  </a:lnTo>
                  <a:lnTo>
                    <a:pt x="125" y="69"/>
                  </a:lnTo>
                  <a:lnTo>
                    <a:pt x="127" y="42"/>
                  </a:lnTo>
                  <a:lnTo>
                    <a:pt x="130" y="23"/>
                  </a:lnTo>
                  <a:lnTo>
                    <a:pt x="134" y="17"/>
                  </a:lnTo>
                  <a:lnTo>
                    <a:pt x="138" y="23"/>
                  </a:lnTo>
                  <a:lnTo>
                    <a:pt x="142" y="42"/>
                  </a:lnTo>
                  <a:lnTo>
                    <a:pt x="146" y="69"/>
                  </a:lnTo>
                  <a:lnTo>
                    <a:pt x="181" y="69"/>
                  </a:lnTo>
                  <a:lnTo>
                    <a:pt x="169" y="42"/>
                  </a:lnTo>
                  <a:lnTo>
                    <a:pt x="154" y="23"/>
                  </a:lnTo>
                  <a:lnTo>
                    <a:pt x="134" y="17"/>
                  </a:lnTo>
                  <a:close/>
                  <a:moveTo>
                    <a:pt x="134" y="0"/>
                  </a:moveTo>
                  <a:lnTo>
                    <a:pt x="175" y="5"/>
                  </a:lnTo>
                  <a:lnTo>
                    <a:pt x="210" y="21"/>
                  </a:lnTo>
                  <a:lnTo>
                    <a:pt x="165" y="21"/>
                  </a:lnTo>
                  <a:lnTo>
                    <a:pt x="134" y="17"/>
                  </a:lnTo>
                  <a:lnTo>
                    <a:pt x="103" y="21"/>
                  </a:lnTo>
                  <a:lnTo>
                    <a:pt x="61" y="21"/>
                  </a:lnTo>
                  <a:lnTo>
                    <a:pt x="96" y="5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6945313" y="4157663"/>
              <a:ext cx="882650" cy="881063"/>
            </a:xfrm>
            <a:custGeom>
              <a:avLst/>
              <a:gdLst>
                <a:gd name="T0" fmla="*/ 650 w 1112"/>
                <a:gd name="T1" fmla="*/ 9 h 1110"/>
                <a:gd name="T2" fmla="*/ 705 w 1112"/>
                <a:gd name="T3" fmla="*/ 124 h 1110"/>
                <a:gd name="T4" fmla="*/ 776 w 1112"/>
                <a:gd name="T5" fmla="*/ 44 h 1110"/>
                <a:gd name="T6" fmla="*/ 833 w 1112"/>
                <a:gd name="T7" fmla="*/ 77 h 1110"/>
                <a:gd name="T8" fmla="*/ 924 w 1112"/>
                <a:gd name="T9" fmla="*/ 149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6 h 1110"/>
                <a:gd name="T18" fmla="*/ 1071 w 1112"/>
                <a:gd name="T19" fmla="*/ 370 h 1110"/>
                <a:gd name="T20" fmla="*/ 1102 w 1112"/>
                <a:gd name="T21" fmla="*/ 483 h 1110"/>
                <a:gd name="T22" fmla="*/ 1112 w 1112"/>
                <a:gd name="T23" fmla="*/ 545 h 1110"/>
                <a:gd name="T24" fmla="*/ 1102 w 1112"/>
                <a:gd name="T25" fmla="*/ 557 h 1110"/>
                <a:gd name="T26" fmla="*/ 1093 w 1112"/>
                <a:gd name="T27" fmla="*/ 673 h 1110"/>
                <a:gd name="T28" fmla="*/ 1081 w 1112"/>
                <a:gd name="T29" fmla="*/ 737 h 1110"/>
                <a:gd name="T30" fmla="*/ 1069 w 1112"/>
                <a:gd name="T31" fmla="*/ 743 h 1110"/>
                <a:gd name="T32" fmla="*/ 1021 w 1112"/>
                <a:gd name="T33" fmla="*/ 850 h 1110"/>
                <a:gd name="T34" fmla="*/ 988 w 1112"/>
                <a:gd name="T35" fmla="*/ 906 h 1110"/>
                <a:gd name="T36" fmla="*/ 972 w 1112"/>
                <a:gd name="T37" fmla="*/ 908 h 1110"/>
                <a:gd name="T38" fmla="*/ 891 w 1112"/>
                <a:gd name="T39" fmla="*/ 992 h 1110"/>
                <a:gd name="T40" fmla="*/ 842 w 1112"/>
                <a:gd name="T41" fmla="*/ 1032 h 1110"/>
                <a:gd name="T42" fmla="*/ 827 w 1112"/>
                <a:gd name="T43" fmla="*/ 1028 h 1110"/>
                <a:gd name="T44" fmla="*/ 722 w 1112"/>
                <a:gd name="T45" fmla="*/ 1075 h 1110"/>
                <a:gd name="T46" fmla="*/ 714 w 1112"/>
                <a:gd name="T47" fmla="*/ 1087 h 1110"/>
                <a:gd name="T48" fmla="*/ 650 w 1112"/>
                <a:gd name="T49" fmla="*/ 1096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2 w 1112"/>
                <a:gd name="T55" fmla="*/ 1100 h 1110"/>
                <a:gd name="T56" fmla="*/ 408 w 1112"/>
                <a:gd name="T57" fmla="*/ 986 h 1110"/>
                <a:gd name="T58" fmla="*/ 336 w 1112"/>
                <a:gd name="T59" fmla="*/ 1065 h 1110"/>
                <a:gd name="T60" fmla="*/ 280 w 1112"/>
                <a:gd name="T61" fmla="*/ 1030 h 1110"/>
                <a:gd name="T62" fmla="*/ 188 w 1112"/>
                <a:gd name="T63" fmla="*/ 959 h 1110"/>
                <a:gd name="T64" fmla="*/ 175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3 h 1110"/>
                <a:gd name="T72" fmla="*/ 43 w 1112"/>
                <a:gd name="T73" fmla="*/ 739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1 h 1110"/>
                <a:gd name="T80" fmla="*/ 20 w 1112"/>
                <a:gd name="T81" fmla="*/ 434 h 1110"/>
                <a:gd name="T82" fmla="*/ 31 w 1112"/>
                <a:gd name="T83" fmla="*/ 372 h 1110"/>
                <a:gd name="T84" fmla="*/ 43 w 1112"/>
                <a:gd name="T85" fmla="*/ 365 h 1110"/>
                <a:gd name="T86" fmla="*/ 91 w 1112"/>
                <a:gd name="T87" fmla="*/ 258 h 1110"/>
                <a:gd name="T88" fmla="*/ 124 w 1112"/>
                <a:gd name="T89" fmla="*/ 203 h 1110"/>
                <a:gd name="T90" fmla="*/ 140 w 1112"/>
                <a:gd name="T91" fmla="*/ 202 h 1110"/>
                <a:gd name="T92" fmla="*/ 221 w 1112"/>
                <a:gd name="T93" fmla="*/ 118 h 1110"/>
                <a:gd name="T94" fmla="*/ 272 w 1112"/>
                <a:gd name="T95" fmla="*/ 77 h 1110"/>
                <a:gd name="T96" fmla="*/ 285 w 1112"/>
                <a:gd name="T97" fmla="*/ 79 h 1110"/>
                <a:gd name="T98" fmla="*/ 390 w 1112"/>
                <a:gd name="T99" fmla="*/ 29 h 1110"/>
                <a:gd name="T100" fmla="*/ 450 w 1112"/>
                <a:gd name="T101" fmla="*/ 7 h 1110"/>
                <a:gd name="T102" fmla="*/ 464 w 1112"/>
                <a:gd name="T103" fmla="*/ 15 h 1110"/>
                <a:gd name="T104" fmla="*/ 580 w 1112"/>
                <a:gd name="T105" fmla="*/ 4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90" y="0"/>
                  </a:moveTo>
                  <a:lnTo>
                    <a:pt x="644" y="5"/>
                  </a:lnTo>
                  <a:lnTo>
                    <a:pt x="648" y="5"/>
                  </a:lnTo>
                  <a:lnTo>
                    <a:pt x="650" y="9"/>
                  </a:lnTo>
                  <a:lnTo>
                    <a:pt x="652" y="13"/>
                  </a:lnTo>
                  <a:lnTo>
                    <a:pt x="654" y="17"/>
                  </a:lnTo>
                  <a:lnTo>
                    <a:pt x="662" y="110"/>
                  </a:lnTo>
                  <a:lnTo>
                    <a:pt x="705" y="124"/>
                  </a:lnTo>
                  <a:lnTo>
                    <a:pt x="763" y="48"/>
                  </a:lnTo>
                  <a:lnTo>
                    <a:pt x="767" y="44"/>
                  </a:lnTo>
                  <a:lnTo>
                    <a:pt x="772" y="42"/>
                  </a:lnTo>
                  <a:lnTo>
                    <a:pt x="776" y="44"/>
                  </a:lnTo>
                  <a:lnTo>
                    <a:pt x="827" y="68"/>
                  </a:lnTo>
                  <a:lnTo>
                    <a:pt x="831" y="71"/>
                  </a:lnTo>
                  <a:lnTo>
                    <a:pt x="831" y="73"/>
                  </a:lnTo>
                  <a:lnTo>
                    <a:pt x="833" y="77"/>
                  </a:lnTo>
                  <a:lnTo>
                    <a:pt x="831" y="83"/>
                  </a:lnTo>
                  <a:lnTo>
                    <a:pt x="807" y="174"/>
                  </a:lnTo>
                  <a:lnTo>
                    <a:pt x="844" y="200"/>
                  </a:lnTo>
                  <a:lnTo>
                    <a:pt x="924" y="149"/>
                  </a:lnTo>
                  <a:lnTo>
                    <a:pt x="928" y="149"/>
                  </a:lnTo>
                  <a:lnTo>
                    <a:pt x="932" y="147"/>
                  </a:lnTo>
                  <a:lnTo>
                    <a:pt x="935" y="147"/>
                  </a:lnTo>
                  <a:lnTo>
                    <a:pt x="937" y="151"/>
                  </a:lnTo>
                  <a:lnTo>
                    <a:pt x="976" y="190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5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2" y="302"/>
                  </a:lnTo>
                  <a:lnTo>
                    <a:pt x="1054" y="306"/>
                  </a:lnTo>
                  <a:lnTo>
                    <a:pt x="1075" y="357"/>
                  </a:lnTo>
                  <a:lnTo>
                    <a:pt x="1077" y="361"/>
                  </a:lnTo>
                  <a:lnTo>
                    <a:pt x="1075" y="367"/>
                  </a:lnTo>
                  <a:lnTo>
                    <a:pt x="1071" y="370"/>
                  </a:lnTo>
                  <a:lnTo>
                    <a:pt x="994" y="425"/>
                  </a:lnTo>
                  <a:lnTo>
                    <a:pt x="1003" y="467"/>
                  </a:lnTo>
                  <a:lnTo>
                    <a:pt x="1098" y="481"/>
                  </a:lnTo>
                  <a:lnTo>
                    <a:pt x="1102" y="483"/>
                  </a:lnTo>
                  <a:lnTo>
                    <a:pt x="1104" y="483"/>
                  </a:lnTo>
                  <a:lnTo>
                    <a:pt x="1108" y="487"/>
                  </a:lnTo>
                  <a:lnTo>
                    <a:pt x="1108" y="491"/>
                  </a:lnTo>
                  <a:lnTo>
                    <a:pt x="1112" y="545"/>
                  </a:lnTo>
                  <a:lnTo>
                    <a:pt x="1112" y="549"/>
                  </a:lnTo>
                  <a:lnTo>
                    <a:pt x="1110" y="553"/>
                  </a:lnTo>
                  <a:lnTo>
                    <a:pt x="1106" y="555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7" y="627"/>
                  </a:lnTo>
                  <a:lnTo>
                    <a:pt x="1091" y="671"/>
                  </a:lnTo>
                  <a:lnTo>
                    <a:pt x="1093" y="673"/>
                  </a:lnTo>
                  <a:lnTo>
                    <a:pt x="1097" y="675"/>
                  </a:lnTo>
                  <a:lnTo>
                    <a:pt x="1097" y="679"/>
                  </a:lnTo>
                  <a:lnTo>
                    <a:pt x="1097" y="683"/>
                  </a:lnTo>
                  <a:lnTo>
                    <a:pt x="1081" y="737"/>
                  </a:lnTo>
                  <a:lnTo>
                    <a:pt x="1079" y="739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9" y="743"/>
                  </a:lnTo>
                  <a:lnTo>
                    <a:pt x="974" y="735"/>
                  </a:lnTo>
                  <a:lnTo>
                    <a:pt x="955" y="776"/>
                  </a:lnTo>
                  <a:lnTo>
                    <a:pt x="1019" y="846"/>
                  </a:lnTo>
                  <a:lnTo>
                    <a:pt x="1021" y="850"/>
                  </a:lnTo>
                  <a:lnTo>
                    <a:pt x="1023" y="854"/>
                  </a:lnTo>
                  <a:lnTo>
                    <a:pt x="1023" y="858"/>
                  </a:lnTo>
                  <a:lnTo>
                    <a:pt x="1021" y="862"/>
                  </a:lnTo>
                  <a:lnTo>
                    <a:pt x="988" y="906"/>
                  </a:lnTo>
                  <a:lnTo>
                    <a:pt x="984" y="908"/>
                  </a:lnTo>
                  <a:lnTo>
                    <a:pt x="982" y="908"/>
                  </a:lnTo>
                  <a:lnTo>
                    <a:pt x="978" y="908"/>
                  </a:lnTo>
                  <a:lnTo>
                    <a:pt x="972" y="908"/>
                  </a:lnTo>
                  <a:lnTo>
                    <a:pt x="887" y="867"/>
                  </a:lnTo>
                  <a:lnTo>
                    <a:pt x="854" y="898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5"/>
                  </a:lnTo>
                  <a:lnTo>
                    <a:pt x="891" y="997"/>
                  </a:lnTo>
                  <a:lnTo>
                    <a:pt x="887" y="1001"/>
                  </a:lnTo>
                  <a:lnTo>
                    <a:pt x="842" y="1032"/>
                  </a:lnTo>
                  <a:lnTo>
                    <a:pt x="838" y="1032"/>
                  </a:lnTo>
                  <a:lnTo>
                    <a:pt x="835" y="1032"/>
                  </a:lnTo>
                  <a:lnTo>
                    <a:pt x="831" y="1032"/>
                  </a:lnTo>
                  <a:lnTo>
                    <a:pt x="827" y="1028"/>
                  </a:lnTo>
                  <a:lnTo>
                    <a:pt x="761" y="962"/>
                  </a:lnTo>
                  <a:lnTo>
                    <a:pt x="739" y="972"/>
                  </a:lnTo>
                  <a:lnTo>
                    <a:pt x="718" y="980"/>
                  </a:lnTo>
                  <a:lnTo>
                    <a:pt x="722" y="1075"/>
                  </a:lnTo>
                  <a:lnTo>
                    <a:pt x="722" y="1079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7"/>
                  </a:lnTo>
                  <a:lnTo>
                    <a:pt x="662" y="1100"/>
                  </a:lnTo>
                  <a:lnTo>
                    <a:pt x="658" y="1100"/>
                  </a:lnTo>
                  <a:lnTo>
                    <a:pt x="654" y="1100"/>
                  </a:lnTo>
                  <a:lnTo>
                    <a:pt x="650" y="1096"/>
                  </a:lnTo>
                  <a:lnTo>
                    <a:pt x="648" y="1093"/>
                  </a:lnTo>
                  <a:lnTo>
                    <a:pt x="608" y="1007"/>
                  </a:lnTo>
                  <a:lnTo>
                    <a:pt x="586" y="1009"/>
                  </a:lnTo>
                  <a:lnTo>
                    <a:pt x="563" y="1011"/>
                  </a:lnTo>
                  <a:lnTo>
                    <a:pt x="534" y="1100"/>
                  </a:lnTo>
                  <a:lnTo>
                    <a:pt x="532" y="1104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4"/>
                  </a:lnTo>
                  <a:lnTo>
                    <a:pt x="464" y="1102"/>
                  </a:lnTo>
                  <a:lnTo>
                    <a:pt x="462" y="1100"/>
                  </a:lnTo>
                  <a:lnTo>
                    <a:pt x="460" y="1096"/>
                  </a:lnTo>
                  <a:lnTo>
                    <a:pt x="458" y="1093"/>
                  </a:lnTo>
                  <a:lnTo>
                    <a:pt x="450" y="997"/>
                  </a:lnTo>
                  <a:lnTo>
                    <a:pt x="408" y="986"/>
                  </a:lnTo>
                  <a:lnTo>
                    <a:pt x="349" y="1060"/>
                  </a:lnTo>
                  <a:lnTo>
                    <a:pt x="346" y="1063"/>
                  </a:lnTo>
                  <a:lnTo>
                    <a:pt x="340" y="1065"/>
                  </a:lnTo>
                  <a:lnTo>
                    <a:pt x="336" y="1065"/>
                  </a:lnTo>
                  <a:lnTo>
                    <a:pt x="285" y="1040"/>
                  </a:lnTo>
                  <a:lnTo>
                    <a:pt x="281" y="1038"/>
                  </a:lnTo>
                  <a:lnTo>
                    <a:pt x="281" y="1034"/>
                  </a:lnTo>
                  <a:lnTo>
                    <a:pt x="280" y="1030"/>
                  </a:lnTo>
                  <a:lnTo>
                    <a:pt x="281" y="1027"/>
                  </a:lnTo>
                  <a:lnTo>
                    <a:pt x="305" y="935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1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8"/>
                  </a:lnTo>
                  <a:lnTo>
                    <a:pt x="134" y="914"/>
                  </a:lnTo>
                  <a:lnTo>
                    <a:pt x="134" y="912"/>
                  </a:lnTo>
                  <a:lnTo>
                    <a:pt x="134" y="908"/>
                  </a:lnTo>
                  <a:lnTo>
                    <a:pt x="136" y="904"/>
                  </a:lnTo>
                  <a:lnTo>
                    <a:pt x="190" y="827"/>
                  </a:lnTo>
                  <a:lnTo>
                    <a:pt x="165" y="788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7"/>
                  </a:lnTo>
                  <a:lnTo>
                    <a:pt x="60" y="805"/>
                  </a:lnTo>
                  <a:lnTo>
                    <a:pt x="58" y="803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3" y="739"/>
                  </a:lnTo>
                  <a:lnTo>
                    <a:pt x="118" y="685"/>
                  </a:lnTo>
                  <a:lnTo>
                    <a:pt x="109" y="640"/>
                  </a:lnTo>
                  <a:lnTo>
                    <a:pt x="16" y="627"/>
                  </a:lnTo>
                  <a:lnTo>
                    <a:pt x="10" y="627"/>
                  </a:lnTo>
                  <a:lnTo>
                    <a:pt x="8" y="625"/>
                  </a:lnTo>
                  <a:lnTo>
                    <a:pt x="4" y="621"/>
                  </a:lnTo>
                  <a:lnTo>
                    <a:pt x="4" y="617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5"/>
                  </a:lnTo>
                  <a:lnTo>
                    <a:pt x="6" y="553"/>
                  </a:lnTo>
                  <a:lnTo>
                    <a:pt x="10" y="551"/>
                  </a:lnTo>
                  <a:lnTo>
                    <a:pt x="101" y="526"/>
                  </a:lnTo>
                  <a:lnTo>
                    <a:pt x="107" y="483"/>
                  </a:lnTo>
                  <a:lnTo>
                    <a:pt x="21" y="438"/>
                  </a:lnTo>
                  <a:lnTo>
                    <a:pt x="20" y="434"/>
                  </a:lnTo>
                  <a:lnTo>
                    <a:pt x="16" y="433"/>
                  </a:lnTo>
                  <a:lnTo>
                    <a:pt x="16" y="429"/>
                  </a:lnTo>
                  <a:lnTo>
                    <a:pt x="16" y="425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7"/>
                  </a:lnTo>
                  <a:lnTo>
                    <a:pt x="39" y="365"/>
                  </a:lnTo>
                  <a:lnTo>
                    <a:pt x="43" y="365"/>
                  </a:lnTo>
                  <a:lnTo>
                    <a:pt x="138" y="372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1" y="258"/>
                  </a:lnTo>
                  <a:lnTo>
                    <a:pt x="91" y="256"/>
                  </a:lnTo>
                  <a:lnTo>
                    <a:pt x="91" y="252"/>
                  </a:lnTo>
                  <a:lnTo>
                    <a:pt x="93" y="248"/>
                  </a:lnTo>
                  <a:lnTo>
                    <a:pt x="124" y="203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0"/>
                  </a:lnTo>
                  <a:lnTo>
                    <a:pt x="258" y="209"/>
                  </a:lnTo>
                  <a:lnTo>
                    <a:pt x="223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3" y="110"/>
                  </a:lnTo>
                  <a:lnTo>
                    <a:pt x="225" y="108"/>
                  </a:lnTo>
                  <a:lnTo>
                    <a:pt x="272" y="77"/>
                  </a:lnTo>
                  <a:lnTo>
                    <a:pt x="276" y="75"/>
                  </a:lnTo>
                  <a:lnTo>
                    <a:pt x="280" y="75"/>
                  </a:lnTo>
                  <a:lnTo>
                    <a:pt x="281" y="77"/>
                  </a:lnTo>
                  <a:lnTo>
                    <a:pt x="285" y="79"/>
                  </a:lnTo>
                  <a:lnTo>
                    <a:pt x="353" y="145"/>
                  </a:lnTo>
                  <a:lnTo>
                    <a:pt x="394" y="128"/>
                  </a:lnTo>
                  <a:lnTo>
                    <a:pt x="390" y="33"/>
                  </a:lnTo>
                  <a:lnTo>
                    <a:pt x="390" y="29"/>
                  </a:lnTo>
                  <a:lnTo>
                    <a:pt x="392" y="25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8" y="9"/>
                  </a:lnTo>
                  <a:lnTo>
                    <a:pt x="462" y="11"/>
                  </a:lnTo>
                  <a:lnTo>
                    <a:pt x="464" y="15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7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7092950" y="4303713"/>
              <a:ext cx="587375" cy="588963"/>
            </a:xfrm>
            <a:custGeom>
              <a:avLst/>
              <a:gdLst>
                <a:gd name="T0" fmla="*/ 342 w 740"/>
                <a:gd name="T1" fmla="*/ 0 h 742"/>
                <a:gd name="T2" fmla="*/ 400 w 740"/>
                <a:gd name="T3" fmla="*/ 0 h 742"/>
                <a:gd name="T4" fmla="*/ 458 w 740"/>
                <a:gd name="T5" fmla="*/ 10 h 742"/>
                <a:gd name="T6" fmla="*/ 513 w 740"/>
                <a:gd name="T7" fmla="*/ 27 h 742"/>
                <a:gd name="T8" fmla="*/ 563 w 740"/>
                <a:gd name="T9" fmla="*/ 52 h 742"/>
                <a:gd name="T10" fmla="*/ 610 w 740"/>
                <a:gd name="T11" fmla="*/ 85 h 742"/>
                <a:gd name="T12" fmla="*/ 650 w 740"/>
                <a:gd name="T13" fmla="*/ 126 h 742"/>
                <a:gd name="T14" fmla="*/ 685 w 740"/>
                <a:gd name="T15" fmla="*/ 173 h 742"/>
                <a:gd name="T16" fmla="*/ 713 w 740"/>
                <a:gd name="T17" fmla="*/ 225 h 742"/>
                <a:gd name="T18" fmla="*/ 730 w 740"/>
                <a:gd name="T19" fmla="*/ 282 h 742"/>
                <a:gd name="T20" fmla="*/ 740 w 740"/>
                <a:gd name="T21" fmla="*/ 342 h 742"/>
                <a:gd name="T22" fmla="*/ 740 w 740"/>
                <a:gd name="T23" fmla="*/ 402 h 742"/>
                <a:gd name="T24" fmla="*/ 732 w 740"/>
                <a:gd name="T25" fmla="*/ 458 h 742"/>
                <a:gd name="T26" fmla="*/ 713 w 740"/>
                <a:gd name="T27" fmla="*/ 513 h 742"/>
                <a:gd name="T28" fmla="*/ 687 w 740"/>
                <a:gd name="T29" fmla="*/ 563 h 742"/>
                <a:gd name="T30" fmla="*/ 654 w 740"/>
                <a:gd name="T31" fmla="*/ 610 h 742"/>
                <a:gd name="T32" fmla="*/ 614 w 740"/>
                <a:gd name="T33" fmla="*/ 650 h 742"/>
                <a:gd name="T34" fmla="*/ 567 w 740"/>
                <a:gd name="T35" fmla="*/ 685 h 742"/>
                <a:gd name="T36" fmla="*/ 515 w 740"/>
                <a:gd name="T37" fmla="*/ 712 h 742"/>
                <a:gd name="T38" fmla="*/ 458 w 740"/>
                <a:gd name="T39" fmla="*/ 732 h 742"/>
                <a:gd name="T40" fmla="*/ 398 w 740"/>
                <a:gd name="T41" fmla="*/ 742 h 742"/>
                <a:gd name="T42" fmla="*/ 340 w 740"/>
                <a:gd name="T43" fmla="*/ 742 h 742"/>
                <a:gd name="T44" fmla="*/ 282 w 740"/>
                <a:gd name="T45" fmla="*/ 732 h 742"/>
                <a:gd name="T46" fmla="*/ 227 w 740"/>
                <a:gd name="T47" fmla="*/ 714 h 742"/>
                <a:gd name="T48" fmla="*/ 177 w 740"/>
                <a:gd name="T49" fmla="*/ 687 h 742"/>
                <a:gd name="T50" fmla="*/ 130 w 740"/>
                <a:gd name="T51" fmla="*/ 654 h 742"/>
                <a:gd name="T52" fmla="*/ 90 w 740"/>
                <a:gd name="T53" fmla="*/ 615 h 742"/>
                <a:gd name="T54" fmla="*/ 55 w 740"/>
                <a:gd name="T55" fmla="*/ 569 h 742"/>
                <a:gd name="T56" fmla="*/ 28 w 740"/>
                <a:gd name="T57" fmla="*/ 516 h 742"/>
                <a:gd name="T58" fmla="*/ 10 w 740"/>
                <a:gd name="T59" fmla="*/ 458 h 742"/>
                <a:gd name="T60" fmla="*/ 0 w 740"/>
                <a:gd name="T61" fmla="*/ 398 h 742"/>
                <a:gd name="T62" fmla="*/ 0 w 740"/>
                <a:gd name="T63" fmla="*/ 340 h 742"/>
                <a:gd name="T64" fmla="*/ 8 w 740"/>
                <a:gd name="T65" fmla="*/ 283 h 742"/>
                <a:gd name="T66" fmla="*/ 28 w 740"/>
                <a:gd name="T67" fmla="*/ 229 h 742"/>
                <a:gd name="T68" fmla="*/ 53 w 740"/>
                <a:gd name="T69" fmla="*/ 177 h 742"/>
                <a:gd name="T70" fmla="*/ 86 w 740"/>
                <a:gd name="T71" fmla="*/ 132 h 742"/>
                <a:gd name="T72" fmla="*/ 127 w 740"/>
                <a:gd name="T73" fmla="*/ 89 h 742"/>
                <a:gd name="T74" fmla="*/ 173 w 740"/>
                <a:gd name="T75" fmla="*/ 56 h 742"/>
                <a:gd name="T76" fmla="*/ 226 w 740"/>
                <a:gd name="T77" fmla="*/ 29 h 742"/>
                <a:gd name="T78" fmla="*/ 282 w 740"/>
                <a:gd name="T79" fmla="*/ 10 h 742"/>
                <a:gd name="T80" fmla="*/ 342 w 740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0" h="742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3" y="52"/>
                  </a:lnTo>
                  <a:lnTo>
                    <a:pt x="610" y="85"/>
                  </a:lnTo>
                  <a:lnTo>
                    <a:pt x="650" y="126"/>
                  </a:lnTo>
                  <a:lnTo>
                    <a:pt x="685" y="173"/>
                  </a:lnTo>
                  <a:lnTo>
                    <a:pt x="713" y="225"/>
                  </a:lnTo>
                  <a:lnTo>
                    <a:pt x="730" y="282"/>
                  </a:lnTo>
                  <a:lnTo>
                    <a:pt x="740" y="342"/>
                  </a:lnTo>
                  <a:lnTo>
                    <a:pt x="740" y="402"/>
                  </a:lnTo>
                  <a:lnTo>
                    <a:pt x="732" y="458"/>
                  </a:lnTo>
                  <a:lnTo>
                    <a:pt x="713" y="513"/>
                  </a:lnTo>
                  <a:lnTo>
                    <a:pt x="687" y="563"/>
                  </a:lnTo>
                  <a:lnTo>
                    <a:pt x="654" y="610"/>
                  </a:lnTo>
                  <a:lnTo>
                    <a:pt x="614" y="650"/>
                  </a:lnTo>
                  <a:lnTo>
                    <a:pt x="567" y="685"/>
                  </a:lnTo>
                  <a:lnTo>
                    <a:pt x="515" y="712"/>
                  </a:lnTo>
                  <a:lnTo>
                    <a:pt x="458" y="732"/>
                  </a:lnTo>
                  <a:lnTo>
                    <a:pt x="398" y="742"/>
                  </a:lnTo>
                  <a:lnTo>
                    <a:pt x="340" y="742"/>
                  </a:lnTo>
                  <a:lnTo>
                    <a:pt x="282" y="732"/>
                  </a:lnTo>
                  <a:lnTo>
                    <a:pt x="227" y="714"/>
                  </a:lnTo>
                  <a:lnTo>
                    <a:pt x="177" y="687"/>
                  </a:lnTo>
                  <a:lnTo>
                    <a:pt x="130" y="654"/>
                  </a:lnTo>
                  <a:lnTo>
                    <a:pt x="90" y="615"/>
                  </a:lnTo>
                  <a:lnTo>
                    <a:pt x="55" y="569"/>
                  </a:lnTo>
                  <a:lnTo>
                    <a:pt x="28" y="516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8" y="283"/>
                  </a:lnTo>
                  <a:lnTo>
                    <a:pt x="28" y="229"/>
                  </a:lnTo>
                  <a:lnTo>
                    <a:pt x="53" y="177"/>
                  </a:lnTo>
                  <a:lnTo>
                    <a:pt x="86" y="132"/>
                  </a:lnTo>
                  <a:lnTo>
                    <a:pt x="127" y="89"/>
                  </a:lnTo>
                  <a:lnTo>
                    <a:pt x="173" y="56"/>
                  </a:lnTo>
                  <a:lnTo>
                    <a:pt x="226" y="29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7126288" y="4337050"/>
              <a:ext cx="520700" cy="520700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4 h 656"/>
                <a:gd name="T8" fmla="*/ 540 w 656"/>
                <a:gd name="T9" fmla="*/ 75 h 656"/>
                <a:gd name="T10" fmla="*/ 577 w 656"/>
                <a:gd name="T11" fmla="*/ 110 h 656"/>
                <a:gd name="T12" fmla="*/ 608 w 656"/>
                <a:gd name="T13" fmla="*/ 151 h 656"/>
                <a:gd name="T14" fmla="*/ 631 w 656"/>
                <a:gd name="T15" fmla="*/ 198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8 w 656"/>
                <a:gd name="T23" fmla="*/ 402 h 656"/>
                <a:gd name="T24" fmla="*/ 631 w 656"/>
                <a:gd name="T25" fmla="*/ 450 h 656"/>
                <a:gd name="T26" fmla="*/ 609 w 656"/>
                <a:gd name="T27" fmla="*/ 497 h 656"/>
                <a:gd name="T28" fmla="*/ 580 w 656"/>
                <a:gd name="T29" fmla="*/ 537 h 656"/>
                <a:gd name="T30" fmla="*/ 544 w 656"/>
                <a:gd name="T31" fmla="*/ 574 h 656"/>
                <a:gd name="T32" fmla="*/ 503 w 656"/>
                <a:gd name="T33" fmla="*/ 605 h 656"/>
                <a:gd name="T34" fmla="*/ 458 w 656"/>
                <a:gd name="T35" fmla="*/ 631 h 656"/>
                <a:gd name="T36" fmla="*/ 406 w 656"/>
                <a:gd name="T37" fmla="*/ 646 h 656"/>
                <a:gd name="T38" fmla="*/ 348 w 656"/>
                <a:gd name="T39" fmla="*/ 656 h 656"/>
                <a:gd name="T40" fmla="*/ 291 w 656"/>
                <a:gd name="T41" fmla="*/ 654 h 656"/>
                <a:gd name="T42" fmla="*/ 235 w 656"/>
                <a:gd name="T43" fmla="*/ 642 h 656"/>
                <a:gd name="T44" fmla="*/ 183 w 656"/>
                <a:gd name="T45" fmla="*/ 623 h 656"/>
                <a:gd name="T46" fmla="*/ 134 w 656"/>
                <a:gd name="T47" fmla="*/ 594 h 656"/>
                <a:gd name="T48" fmla="*/ 93 w 656"/>
                <a:gd name="T49" fmla="*/ 557 h 656"/>
                <a:gd name="T50" fmla="*/ 56 w 656"/>
                <a:gd name="T51" fmla="*/ 512 h 656"/>
                <a:gd name="T52" fmla="*/ 29 w 656"/>
                <a:gd name="T53" fmla="*/ 462 h 656"/>
                <a:gd name="T54" fmla="*/ 10 w 656"/>
                <a:gd name="T55" fmla="*/ 405 h 656"/>
                <a:gd name="T56" fmla="*/ 0 w 656"/>
                <a:gd name="T57" fmla="*/ 347 h 656"/>
                <a:gd name="T58" fmla="*/ 2 w 656"/>
                <a:gd name="T59" fmla="*/ 289 h 656"/>
                <a:gd name="T60" fmla="*/ 14 w 656"/>
                <a:gd name="T61" fmla="*/ 235 h 656"/>
                <a:gd name="T62" fmla="*/ 33 w 656"/>
                <a:gd name="T63" fmla="*/ 182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6 h 656"/>
                <a:gd name="T70" fmla="*/ 192 w 656"/>
                <a:gd name="T71" fmla="*/ 29 h 656"/>
                <a:gd name="T72" fmla="*/ 249 w 656"/>
                <a:gd name="T73" fmla="*/ 9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4"/>
                  </a:lnTo>
                  <a:lnTo>
                    <a:pt x="540" y="75"/>
                  </a:lnTo>
                  <a:lnTo>
                    <a:pt x="577" y="110"/>
                  </a:lnTo>
                  <a:lnTo>
                    <a:pt x="608" y="151"/>
                  </a:lnTo>
                  <a:lnTo>
                    <a:pt x="631" y="198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8" y="402"/>
                  </a:lnTo>
                  <a:lnTo>
                    <a:pt x="631" y="450"/>
                  </a:lnTo>
                  <a:lnTo>
                    <a:pt x="609" y="497"/>
                  </a:lnTo>
                  <a:lnTo>
                    <a:pt x="580" y="537"/>
                  </a:lnTo>
                  <a:lnTo>
                    <a:pt x="544" y="574"/>
                  </a:lnTo>
                  <a:lnTo>
                    <a:pt x="503" y="605"/>
                  </a:lnTo>
                  <a:lnTo>
                    <a:pt x="458" y="631"/>
                  </a:lnTo>
                  <a:lnTo>
                    <a:pt x="406" y="646"/>
                  </a:lnTo>
                  <a:lnTo>
                    <a:pt x="348" y="656"/>
                  </a:lnTo>
                  <a:lnTo>
                    <a:pt x="291" y="654"/>
                  </a:lnTo>
                  <a:lnTo>
                    <a:pt x="235" y="642"/>
                  </a:lnTo>
                  <a:lnTo>
                    <a:pt x="183" y="623"/>
                  </a:lnTo>
                  <a:lnTo>
                    <a:pt x="134" y="594"/>
                  </a:lnTo>
                  <a:lnTo>
                    <a:pt x="93" y="557"/>
                  </a:lnTo>
                  <a:lnTo>
                    <a:pt x="56" y="512"/>
                  </a:lnTo>
                  <a:lnTo>
                    <a:pt x="29" y="462"/>
                  </a:lnTo>
                  <a:lnTo>
                    <a:pt x="10" y="405"/>
                  </a:lnTo>
                  <a:lnTo>
                    <a:pt x="0" y="347"/>
                  </a:lnTo>
                  <a:lnTo>
                    <a:pt x="2" y="289"/>
                  </a:lnTo>
                  <a:lnTo>
                    <a:pt x="14" y="235"/>
                  </a:lnTo>
                  <a:lnTo>
                    <a:pt x="33" y="182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6"/>
                  </a:lnTo>
                  <a:lnTo>
                    <a:pt x="192" y="29"/>
                  </a:lnTo>
                  <a:lnTo>
                    <a:pt x="249" y="9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68428" y="3999466"/>
            <a:ext cx="1311017" cy="2071135"/>
            <a:chOff x="5029200" y="4217988"/>
            <a:chExt cx="1382713" cy="2184400"/>
          </a:xfrm>
          <a:solidFill>
            <a:schemeClr val="accent4"/>
          </a:solidFill>
        </p:grpSpPr>
        <p:sp>
          <p:nvSpPr>
            <p:cNvPr id="21" name="Freeform 20"/>
            <p:cNvSpPr/>
            <p:nvPr/>
          </p:nvSpPr>
          <p:spPr bwMode="auto">
            <a:xfrm>
              <a:off x="5056188" y="4217988"/>
              <a:ext cx="1355725" cy="1120775"/>
            </a:xfrm>
            <a:custGeom>
              <a:avLst/>
              <a:gdLst>
                <a:gd name="T0" fmla="*/ 1708 w 1708"/>
                <a:gd name="T1" fmla="*/ 0 h 1414"/>
                <a:gd name="T2" fmla="*/ 1708 w 1708"/>
                <a:gd name="T3" fmla="*/ 897 h 1414"/>
                <a:gd name="T4" fmla="*/ 1073 w 1708"/>
                <a:gd name="T5" fmla="*/ 1414 h 1414"/>
                <a:gd name="T6" fmla="*/ 0 w 1708"/>
                <a:gd name="T7" fmla="*/ 1390 h 1414"/>
                <a:gd name="T8" fmla="*/ 636 w 1708"/>
                <a:gd name="T9" fmla="*/ 872 h 1414"/>
                <a:gd name="T10" fmla="*/ 1708 w 1708"/>
                <a:gd name="T11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4">
                  <a:moveTo>
                    <a:pt x="1708" y="0"/>
                  </a:moveTo>
                  <a:lnTo>
                    <a:pt x="1708" y="897"/>
                  </a:lnTo>
                  <a:lnTo>
                    <a:pt x="1073" y="1414"/>
                  </a:lnTo>
                  <a:lnTo>
                    <a:pt x="0" y="1390"/>
                  </a:lnTo>
                  <a:lnTo>
                    <a:pt x="636" y="872"/>
                  </a:lnTo>
                  <a:lnTo>
                    <a:pt x="170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056188" y="5280025"/>
              <a:ext cx="1355725" cy="1122363"/>
            </a:xfrm>
            <a:custGeom>
              <a:avLst/>
              <a:gdLst>
                <a:gd name="T0" fmla="*/ 1073 w 1708"/>
                <a:gd name="T1" fmla="*/ 0 h 1413"/>
                <a:gd name="T2" fmla="*/ 1708 w 1708"/>
                <a:gd name="T3" fmla="*/ 516 h 1413"/>
                <a:gd name="T4" fmla="*/ 1708 w 1708"/>
                <a:gd name="T5" fmla="*/ 1413 h 1413"/>
                <a:gd name="T6" fmla="*/ 636 w 1708"/>
                <a:gd name="T7" fmla="*/ 541 h 1413"/>
                <a:gd name="T8" fmla="*/ 0 w 1708"/>
                <a:gd name="T9" fmla="*/ 50 h 1413"/>
                <a:gd name="T10" fmla="*/ 1073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073" y="0"/>
                  </a:moveTo>
                  <a:lnTo>
                    <a:pt x="1708" y="516"/>
                  </a:lnTo>
                  <a:lnTo>
                    <a:pt x="1708" y="1413"/>
                  </a:lnTo>
                  <a:lnTo>
                    <a:pt x="636" y="541"/>
                  </a:lnTo>
                  <a:lnTo>
                    <a:pt x="0" y="5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48350" y="5607050"/>
              <a:ext cx="219076" cy="168276"/>
              <a:chOff x="5848350" y="5607050"/>
              <a:chExt cx="219076" cy="168276"/>
            </a:xfrm>
            <a:grpFill/>
          </p:grpSpPr>
          <p:sp>
            <p:nvSpPr>
              <p:cNvPr id="23" name="Freeform 22"/>
              <p:cNvSpPr/>
              <p:nvPr/>
            </p:nvSpPr>
            <p:spPr bwMode="auto">
              <a:xfrm>
                <a:off x="6000750" y="5649913"/>
                <a:ext cx="47625" cy="47625"/>
              </a:xfrm>
              <a:custGeom>
                <a:avLst/>
                <a:gdLst>
                  <a:gd name="T0" fmla="*/ 29 w 60"/>
                  <a:gd name="T1" fmla="*/ 0 h 60"/>
                  <a:gd name="T2" fmla="*/ 36 w 60"/>
                  <a:gd name="T3" fmla="*/ 2 h 60"/>
                  <a:gd name="T4" fmla="*/ 44 w 60"/>
                  <a:gd name="T5" fmla="*/ 4 h 60"/>
                  <a:gd name="T6" fmla="*/ 50 w 60"/>
                  <a:gd name="T7" fmla="*/ 9 h 60"/>
                  <a:gd name="T8" fmla="*/ 56 w 60"/>
                  <a:gd name="T9" fmla="*/ 15 h 60"/>
                  <a:gd name="T10" fmla="*/ 58 w 60"/>
                  <a:gd name="T11" fmla="*/ 21 h 60"/>
                  <a:gd name="T12" fmla="*/ 60 w 60"/>
                  <a:gd name="T13" fmla="*/ 31 h 60"/>
                  <a:gd name="T14" fmla="*/ 58 w 60"/>
                  <a:gd name="T15" fmla="*/ 39 h 60"/>
                  <a:gd name="T16" fmla="*/ 56 w 60"/>
                  <a:gd name="T17" fmla="*/ 44 h 60"/>
                  <a:gd name="T18" fmla="*/ 50 w 60"/>
                  <a:gd name="T19" fmla="*/ 50 h 60"/>
                  <a:gd name="T20" fmla="*/ 44 w 60"/>
                  <a:gd name="T21" fmla="*/ 56 h 60"/>
                  <a:gd name="T22" fmla="*/ 36 w 60"/>
                  <a:gd name="T23" fmla="*/ 58 h 60"/>
                  <a:gd name="T24" fmla="*/ 29 w 60"/>
                  <a:gd name="T25" fmla="*/ 60 h 60"/>
                  <a:gd name="T26" fmla="*/ 21 w 60"/>
                  <a:gd name="T27" fmla="*/ 58 h 60"/>
                  <a:gd name="T28" fmla="*/ 13 w 60"/>
                  <a:gd name="T29" fmla="*/ 56 h 60"/>
                  <a:gd name="T30" fmla="*/ 7 w 60"/>
                  <a:gd name="T31" fmla="*/ 50 h 60"/>
                  <a:gd name="T32" fmla="*/ 3 w 60"/>
                  <a:gd name="T33" fmla="*/ 44 h 60"/>
                  <a:gd name="T34" fmla="*/ 0 w 60"/>
                  <a:gd name="T35" fmla="*/ 39 h 60"/>
                  <a:gd name="T36" fmla="*/ 0 w 60"/>
                  <a:gd name="T37" fmla="*/ 31 h 60"/>
                  <a:gd name="T38" fmla="*/ 0 w 60"/>
                  <a:gd name="T39" fmla="*/ 21 h 60"/>
                  <a:gd name="T40" fmla="*/ 3 w 60"/>
                  <a:gd name="T41" fmla="*/ 15 h 60"/>
                  <a:gd name="T42" fmla="*/ 7 w 60"/>
                  <a:gd name="T43" fmla="*/ 9 h 60"/>
                  <a:gd name="T44" fmla="*/ 13 w 60"/>
                  <a:gd name="T45" fmla="*/ 4 h 60"/>
                  <a:gd name="T46" fmla="*/ 21 w 60"/>
                  <a:gd name="T47" fmla="*/ 2 h 60"/>
                  <a:gd name="T48" fmla="*/ 29 w 60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0">
                    <a:moveTo>
                      <a:pt x="29" y="0"/>
                    </a:moveTo>
                    <a:lnTo>
                      <a:pt x="36" y="2"/>
                    </a:lnTo>
                    <a:lnTo>
                      <a:pt x="44" y="4"/>
                    </a:lnTo>
                    <a:lnTo>
                      <a:pt x="50" y="9"/>
                    </a:lnTo>
                    <a:lnTo>
                      <a:pt x="56" y="15"/>
                    </a:lnTo>
                    <a:lnTo>
                      <a:pt x="58" y="21"/>
                    </a:lnTo>
                    <a:lnTo>
                      <a:pt x="60" y="31"/>
                    </a:lnTo>
                    <a:lnTo>
                      <a:pt x="58" y="39"/>
                    </a:lnTo>
                    <a:lnTo>
                      <a:pt x="56" y="44"/>
                    </a:lnTo>
                    <a:lnTo>
                      <a:pt x="50" y="50"/>
                    </a:lnTo>
                    <a:lnTo>
                      <a:pt x="44" y="56"/>
                    </a:lnTo>
                    <a:lnTo>
                      <a:pt x="36" y="58"/>
                    </a:lnTo>
                    <a:lnTo>
                      <a:pt x="29" y="60"/>
                    </a:lnTo>
                    <a:lnTo>
                      <a:pt x="21" y="58"/>
                    </a:lnTo>
                    <a:lnTo>
                      <a:pt x="13" y="56"/>
                    </a:lnTo>
                    <a:lnTo>
                      <a:pt x="7" y="50"/>
                    </a:lnTo>
                    <a:lnTo>
                      <a:pt x="3" y="44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0" y="21"/>
                    </a:lnTo>
                    <a:lnTo>
                      <a:pt x="3" y="15"/>
                    </a:lnTo>
                    <a:lnTo>
                      <a:pt x="7" y="9"/>
                    </a:lnTo>
                    <a:lnTo>
                      <a:pt x="13" y="4"/>
                    </a:lnTo>
                    <a:lnTo>
                      <a:pt x="21" y="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5983288" y="5695950"/>
                <a:ext cx="84138" cy="57150"/>
              </a:xfrm>
              <a:custGeom>
                <a:avLst/>
                <a:gdLst>
                  <a:gd name="T0" fmla="*/ 37 w 107"/>
                  <a:gd name="T1" fmla="*/ 0 h 72"/>
                  <a:gd name="T2" fmla="*/ 45 w 107"/>
                  <a:gd name="T3" fmla="*/ 4 h 72"/>
                  <a:gd name="T4" fmla="*/ 49 w 107"/>
                  <a:gd name="T5" fmla="*/ 8 h 72"/>
                  <a:gd name="T6" fmla="*/ 51 w 107"/>
                  <a:gd name="T7" fmla="*/ 14 h 72"/>
                  <a:gd name="T8" fmla="*/ 53 w 107"/>
                  <a:gd name="T9" fmla="*/ 21 h 72"/>
                  <a:gd name="T10" fmla="*/ 55 w 107"/>
                  <a:gd name="T11" fmla="*/ 15 h 72"/>
                  <a:gd name="T12" fmla="*/ 57 w 107"/>
                  <a:gd name="T13" fmla="*/ 12 h 72"/>
                  <a:gd name="T14" fmla="*/ 58 w 107"/>
                  <a:gd name="T15" fmla="*/ 8 h 72"/>
                  <a:gd name="T16" fmla="*/ 62 w 107"/>
                  <a:gd name="T17" fmla="*/ 4 h 72"/>
                  <a:gd name="T18" fmla="*/ 66 w 107"/>
                  <a:gd name="T19" fmla="*/ 0 h 72"/>
                  <a:gd name="T20" fmla="*/ 88 w 107"/>
                  <a:gd name="T21" fmla="*/ 17 h 72"/>
                  <a:gd name="T22" fmla="*/ 99 w 107"/>
                  <a:gd name="T23" fmla="*/ 35 h 72"/>
                  <a:gd name="T24" fmla="*/ 107 w 107"/>
                  <a:gd name="T25" fmla="*/ 60 h 72"/>
                  <a:gd name="T26" fmla="*/ 70 w 107"/>
                  <a:gd name="T27" fmla="*/ 72 h 72"/>
                  <a:gd name="T28" fmla="*/ 35 w 107"/>
                  <a:gd name="T29" fmla="*/ 72 h 72"/>
                  <a:gd name="T30" fmla="*/ 0 w 107"/>
                  <a:gd name="T31" fmla="*/ 60 h 72"/>
                  <a:gd name="T32" fmla="*/ 6 w 107"/>
                  <a:gd name="T33" fmla="*/ 37 h 72"/>
                  <a:gd name="T34" fmla="*/ 20 w 107"/>
                  <a:gd name="T35" fmla="*/ 17 h 72"/>
                  <a:gd name="T36" fmla="*/ 37 w 107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72">
                    <a:moveTo>
                      <a:pt x="37" y="0"/>
                    </a:moveTo>
                    <a:lnTo>
                      <a:pt x="45" y="4"/>
                    </a:lnTo>
                    <a:lnTo>
                      <a:pt x="49" y="8"/>
                    </a:lnTo>
                    <a:lnTo>
                      <a:pt x="51" y="14"/>
                    </a:lnTo>
                    <a:lnTo>
                      <a:pt x="53" y="21"/>
                    </a:lnTo>
                    <a:lnTo>
                      <a:pt x="55" y="15"/>
                    </a:lnTo>
                    <a:lnTo>
                      <a:pt x="57" y="12"/>
                    </a:lnTo>
                    <a:lnTo>
                      <a:pt x="58" y="8"/>
                    </a:lnTo>
                    <a:lnTo>
                      <a:pt x="62" y="4"/>
                    </a:lnTo>
                    <a:lnTo>
                      <a:pt x="66" y="0"/>
                    </a:lnTo>
                    <a:lnTo>
                      <a:pt x="88" y="17"/>
                    </a:lnTo>
                    <a:lnTo>
                      <a:pt x="99" y="35"/>
                    </a:lnTo>
                    <a:lnTo>
                      <a:pt x="107" y="60"/>
                    </a:lnTo>
                    <a:lnTo>
                      <a:pt x="70" y="72"/>
                    </a:lnTo>
                    <a:lnTo>
                      <a:pt x="35" y="72"/>
                    </a:lnTo>
                    <a:lnTo>
                      <a:pt x="0" y="60"/>
                    </a:lnTo>
                    <a:lnTo>
                      <a:pt x="6" y="37"/>
                    </a:lnTo>
                    <a:lnTo>
                      <a:pt x="20" y="17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5867400" y="5649913"/>
                <a:ext cx="47625" cy="47625"/>
              </a:xfrm>
              <a:custGeom>
                <a:avLst/>
                <a:gdLst>
                  <a:gd name="T0" fmla="*/ 29 w 60"/>
                  <a:gd name="T1" fmla="*/ 0 h 60"/>
                  <a:gd name="T2" fmla="*/ 37 w 60"/>
                  <a:gd name="T3" fmla="*/ 2 h 60"/>
                  <a:gd name="T4" fmla="*/ 44 w 60"/>
                  <a:gd name="T5" fmla="*/ 4 h 60"/>
                  <a:gd name="T6" fmla="*/ 50 w 60"/>
                  <a:gd name="T7" fmla="*/ 9 h 60"/>
                  <a:gd name="T8" fmla="*/ 54 w 60"/>
                  <a:gd name="T9" fmla="*/ 15 h 60"/>
                  <a:gd name="T10" fmla="*/ 58 w 60"/>
                  <a:gd name="T11" fmla="*/ 21 h 60"/>
                  <a:gd name="T12" fmla="*/ 60 w 60"/>
                  <a:gd name="T13" fmla="*/ 31 h 60"/>
                  <a:gd name="T14" fmla="*/ 58 w 60"/>
                  <a:gd name="T15" fmla="*/ 39 h 60"/>
                  <a:gd name="T16" fmla="*/ 54 w 60"/>
                  <a:gd name="T17" fmla="*/ 44 h 60"/>
                  <a:gd name="T18" fmla="*/ 50 w 60"/>
                  <a:gd name="T19" fmla="*/ 50 h 60"/>
                  <a:gd name="T20" fmla="*/ 44 w 60"/>
                  <a:gd name="T21" fmla="*/ 56 h 60"/>
                  <a:gd name="T22" fmla="*/ 37 w 60"/>
                  <a:gd name="T23" fmla="*/ 58 h 60"/>
                  <a:gd name="T24" fmla="*/ 29 w 60"/>
                  <a:gd name="T25" fmla="*/ 60 h 60"/>
                  <a:gd name="T26" fmla="*/ 21 w 60"/>
                  <a:gd name="T27" fmla="*/ 58 h 60"/>
                  <a:gd name="T28" fmla="*/ 13 w 60"/>
                  <a:gd name="T29" fmla="*/ 56 h 60"/>
                  <a:gd name="T30" fmla="*/ 7 w 60"/>
                  <a:gd name="T31" fmla="*/ 50 h 60"/>
                  <a:gd name="T32" fmla="*/ 4 w 60"/>
                  <a:gd name="T33" fmla="*/ 44 h 60"/>
                  <a:gd name="T34" fmla="*/ 0 w 60"/>
                  <a:gd name="T35" fmla="*/ 39 h 60"/>
                  <a:gd name="T36" fmla="*/ 0 w 60"/>
                  <a:gd name="T37" fmla="*/ 31 h 60"/>
                  <a:gd name="T38" fmla="*/ 0 w 60"/>
                  <a:gd name="T39" fmla="*/ 21 h 60"/>
                  <a:gd name="T40" fmla="*/ 4 w 60"/>
                  <a:gd name="T41" fmla="*/ 15 h 60"/>
                  <a:gd name="T42" fmla="*/ 7 w 60"/>
                  <a:gd name="T43" fmla="*/ 9 h 60"/>
                  <a:gd name="T44" fmla="*/ 13 w 60"/>
                  <a:gd name="T45" fmla="*/ 4 h 60"/>
                  <a:gd name="T46" fmla="*/ 21 w 60"/>
                  <a:gd name="T47" fmla="*/ 2 h 60"/>
                  <a:gd name="T48" fmla="*/ 29 w 60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0">
                    <a:moveTo>
                      <a:pt x="29" y="0"/>
                    </a:moveTo>
                    <a:lnTo>
                      <a:pt x="37" y="2"/>
                    </a:lnTo>
                    <a:lnTo>
                      <a:pt x="44" y="4"/>
                    </a:lnTo>
                    <a:lnTo>
                      <a:pt x="50" y="9"/>
                    </a:lnTo>
                    <a:lnTo>
                      <a:pt x="54" y="15"/>
                    </a:lnTo>
                    <a:lnTo>
                      <a:pt x="58" y="21"/>
                    </a:lnTo>
                    <a:lnTo>
                      <a:pt x="60" y="31"/>
                    </a:lnTo>
                    <a:lnTo>
                      <a:pt x="58" y="39"/>
                    </a:lnTo>
                    <a:lnTo>
                      <a:pt x="54" y="44"/>
                    </a:lnTo>
                    <a:lnTo>
                      <a:pt x="50" y="50"/>
                    </a:lnTo>
                    <a:lnTo>
                      <a:pt x="44" y="56"/>
                    </a:lnTo>
                    <a:lnTo>
                      <a:pt x="37" y="58"/>
                    </a:lnTo>
                    <a:lnTo>
                      <a:pt x="29" y="60"/>
                    </a:lnTo>
                    <a:lnTo>
                      <a:pt x="21" y="58"/>
                    </a:lnTo>
                    <a:lnTo>
                      <a:pt x="13" y="56"/>
                    </a:lnTo>
                    <a:lnTo>
                      <a:pt x="7" y="50"/>
                    </a:lnTo>
                    <a:lnTo>
                      <a:pt x="4" y="44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0" y="21"/>
                    </a:lnTo>
                    <a:lnTo>
                      <a:pt x="4" y="15"/>
                    </a:lnTo>
                    <a:lnTo>
                      <a:pt x="7" y="9"/>
                    </a:lnTo>
                    <a:lnTo>
                      <a:pt x="13" y="4"/>
                    </a:lnTo>
                    <a:lnTo>
                      <a:pt x="21" y="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5848350" y="5695950"/>
                <a:ext cx="85725" cy="57150"/>
              </a:xfrm>
              <a:custGeom>
                <a:avLst/>
                <a:gdLst>
                  <a:gd name="T0" fmla="*/ 68 w 107"/>
                  <a:gd name="T1" fmla="*/ 0 h 72"/>
                  <a:gd name="T2" fmla="*/ 88 w 107"/>
                  <a:gd name="T3" fmla="*/ 17 h 72"/>
                  <a:gd name="T4" fmla="*/ 99 w 107"/>
                  <a:gd name="T5" fmla="*/ 37 h 72"/>
                  <a:gd name="T6" fmla="*/ 107 w 107"/>
                  <a:gd name="T7" fmla="*/ 60 h 72"/>
                  <a:gd name="T8" fmla="*/ 70 w 107"/>
                  <a:gd name="T9" fmla="*/ 72 h 72"/>
                  <a:gd name="T10" fmla="*/ 35 w 107"/>
                  <a:gd name="T11" fmla="*/ 72 h 72"/>
                  <a:gd name="T12" fmla="*/ 0 w 107"/>
                  <a:gd name="T13" fmla="*/ 60 h 72"/>
                  <a:gd name="T14" fmla="*/ 6 w 107"/>
                  <a:gd name="T15" fmla="*/ 35 h 72"/>
                  <a:gd name="T16" fmla="*/ 20 w 107"/>
                  <a:gd name="T17" fmla="*/ 17 h 72"/>
                  <a:gd name="T18" fmla="*/ 39 w 107"/>
                  <a:gd name="T19" fmla="*/ 0 h 72"/>
                  <a:gd name="T20" fmla="*/ 45 w 107"/>
                  <a:gd name="T21" fmla="*/ 4 h 72"/>
                  <a:gd name="T22" fmla="*/ 49 w 107"/>
                  <a:gd name="T23" fmla="*/ 8 h 72"/>
                  <a:gd name="T24" fmla="*/ 51 w 107"/>
                  <a:gd name="T25" fmla="*/ 12 h 72"/>
                  <a:gd name="T26" fmla="*/ 53 w 107"/>
                  <a:gd name="T27" fmla="*/ 15 h 72"/>
                  <a:gd name="T28" fmla="*/ 53 w 107"/>
                  <a:gd name="T29" fmla="*/ 21 h 72"/>
                  <a:gd name="T30" fmla="*/ 55 w 107"/>
                  <a:gd name="T31" fmla="*/ 14 h 72"/>
                  <a:gd name="T32" fmla="*/ 59 w 107"/>
                  <a:gd name="T33" fmla="*/ 8 h 72"/>
                  <a:gd name="T34" fmla="*/ 62 w 107"/>
                  <a:gd name="T35" fmla="*/ 4 h 72"/>
                  <a:gd name="T36" fmla="*/ 68 w 107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72">
                    <a:moveTo>
                      <a:pt x="68" y="0"/>
                    </a:moveTo>
                    <a:lnTo>
                      <a:pt x="88" y="17"/>
                    </a:lnTo>
                    <a:lnTo>
                      <a:pt x="99" y="37"/>
                    </a:lnTo>
                    <a:lnTo>
                      <a:pt x="107" y="60"/>
                    </a:lnTo>
                    <a:lnTo>
                      <a:pt x="70" y="72"/>
                    </a:lnTo>
                    <a:lnTo>
                      <a:pt x="35" y="72"/>
                    </a:lnTo>
                    <a:lnTo>
                      <a:pt x="0" y="60"/>
                    </a:lnTo>
                    <a:lnTo>
                      <a:pt x="6" y="35"/>
                    </a:lnTo>
                    <a:lnTo>
                      <a:pt x="20" y="17"/>
                    </a:lnTo>
                    <a:lnTo>
                      <a:pt x="39" y="0"/>
                    </a:lnTo>
                    <a:lnTo>
                      <a:pt x="45" y="4"/>
                    </a:lnTo>
                    <a:lnTo>
                      <a:pt x="49" y="8"/>
                    </a:lnTo>
                    <a:lnTo>
                      <a:pt x="51" y="12"/>
                    </a:lnTo>
                    <a:lnTo>
                      <a:pt x="53" y="15"/>
                    </a:lnTo>
                    <a:lnTo>
                      <a:pt x="53" y="21"/>
                    </a:lnTo>
                    <a:lnTo>
                      <a:pt x="55" y="14"/>
                    </a:lnTo>
                    <a:lnTo>
                      <a:pt x="59" y="8"/>
                    </a:lnTo>
                    <a:lnTo>
                      <a:pt x="62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 bwMode="auto">
              <a:xfrm>
                <a:off x="5919788" y="5607050"/>
                <a:ext cx="74613" cy="76200"/>
              </a:xfrm>
              <a:custGeom>
                <a:avLst/>
                <a:gdLst>
                  <a:gd name="T0" fmla="*/ 48 w 95"/>
                  <a:gd name="T1" fmla="*/ 0 h 95"/>
                  <a:gd name="T2" fmla="*/ 66 w 95"/>
                  <a:gd name="T3" fmla="*/ 4 h 95"/>
                  <a:gd name="T4" fmla="*/ 81 w 95"/>
                  <a:gd name="T5" fmla="*/ 14 h 95"/>
                  <a:gd name="T6" fmla="*/ 91 w 95"/>
                  <a:gd name="T7" fmla="*/ 29 h 95"/>
                  <a:gd name="T8" fmla="*/ 95 w 95"/>
                  <a:gd name="T9" fmla="*/ 49 h 95"/>
                  <a:gd name="T10" fmla="*/ 91 w 95"/>
                  <a:gd name="T11" fmla="*/ 66 h 95"/>
                  <a:gd name="T12" fmla="*/ 81 w 95"/>
                  <a:gd name="T13" fmla="*/ 82 h 95"/>
                  <a:gd name="T14" fmla="*/ 66 w 95"/>
                  <a:gd name="T15" fmla="*/ 92 h 95"/>
                  <a:gd name="T16" fmla="*/ 48 w 95"/>
                  <a:gd name="T17" fmla="*/ 95 h 95"/>
                  <a:gd name="T18" fmla="*/ 29 w 95"/>
                  <a:gd name="T19" fmla="*/ 92 h 95"/>
                  <a:gd name="T20" fmla="*/ 15 w 95"/>
                  <a:gd name="T21" fmla="*/ 82 h 95"/>
                  <a:gd name="T22" fmla="*/ 4 w 95"/>
                  <a:gd name="T23" fmla="*/ 66 h 95"/>
                  <a:gd name="T24" fmla="*/ 0 w 95"/>
                  <a:gd name="T25" fmla="*/ 49 h 95"/>
                  <a:gd name="T26" fmla="*/ 4 w 95"/>
                  <a:gd name="T27" fmla="*/ 29 h 95"/>
                  <a:gd name="T28" fmla="*/ 15 w 95"/>
                  <a:gd name="T29" fmla="*/ 14 h 95"/>
                  <a:gd name="T30" fmla="*/ 29 w 95"/>
                  <a:gd name="T31" fmla="*/ 4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6" y="4"/>
                    </a:lnTo>
                    <a:lnTo>
                      <a:pt x="81" y="14"/>
                    </a:lnTo>
                    <a:lnTo>
                      <a:pt x="91" y="29"/>
                    </a:lnTo>
                    <a:lnTo>
                      <a:pt x="95" y="49"/>
                    </a:lnTo>
                    <a:lnTo>
                      <a:pt x="91" y="66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5" y="82"/>
                    </a:lnTo>
                    <a:lnTo>
                      <a:pt x="4" y="66"/>
                    </a:lnTo>
                    <a:lnTo>
                      <a:pt x="0" y="49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5892800" y="5681663"/>
                <a:ext cx="130175" cy="93663"/>
              </a:xfrm>
              <a:custGeom>
                <a:avLst/>
                <a:gdLst>
                  <a:gd name="T0" fmla="*/ 56 w 163"/>
                  <a:gd name="T1" fmla="*/ 0 h 118"/>
                  <a:gd name="T2" fmla="*/ 70 w 163"/>
                  <a:gd name="T3" fmla="*/ 5 h 118"/>
                  <a:gd name="T4" fmla="*/ 77 w 163"/>
                  <a:gd name="T5" fmla="*/ 19 h 118"/>
                  <a:gd name="T6" fmla="*/ 81 w 163"/>
                  <a:gd name="T7" fmla="*/ 33 h 118"/>
                  <a:gd name="T8" fmla="*/ 83 w 163"/>
                  <a:gd name="T9" fmla="*/ 19 h 118"/>
                  <a:gd name="T10" fmla="*/ 91 w 163"/>
                  <a:gd name="T11" fmla="*/ 7 h 118"/>
                  <a:gd name="T12" fmla="*/ 103 w 163"/>
                  <a:gd name="T13" fmla="*/ 0 h 118"/>
                  <a:gd name="T14" fmla="*/ 122 w 163"/>
                  <a:gd name="T15" fmla="*/ 13 h 118"/>
                  <a:gd name="T16" fmla="*/ 137 w 163"/>
                  <a:gd name="T17" fmla="*/ 29 h 118"/>
                  <a:gd name="T18" fmla="*/ 124 w 163"/>
                  <a:gd name="T19" fmla="*/ 44 h 118"/>
                  <a:gd name="T20" fmla="*/ 114 w 163"/>
                  <a:gd name="T21" fmla="*/ 60 h 118"/>
                  <a:gd name="T22" fmla="*/ 108 w 163"/>
                  <a:gd name="T23" fmla="*/ 79 h 118"/>
                  <a:gd name="T24" fmla="*/ 124 w 163"/>
                  <a:gd name="T25" fmla="*/ 87 h 118"/>
                  <a:gd name="T26" fmla="*/ 143 w 163"/>
                  <a:gd name="T27" fmla="*/ 93 h 118"/>
                  <a:gd name="T28" fmla="*/ 163 w 163"/>
                  <a:gd name="T29" fmla="*/ 95 h 118"/>
                  <a:gd name="T30" fmla="*/ 120 w 163"/>
                  <a:gd name="T31" fmla="*/ 112 h 118"/>
                  <a:gd name="T32" fmla="*/ 81 w 163"/>
                  <a:gd name="T33" fmla="*/ 118 h 118"/>
                  <a:gd name="T34" fmla="*/ 40 w 163"/>
                  <a:gd name="T35" fmla="*/ 112 h 118"/>
                  <a:gd name="T36" fmla="*/ 0 w 163"/>
                  <a:gd name="T37" fmla="*/ 95 h 118"/>
                  <a:gd name="T38" fmla="*/ 23 w 163"/>
                  <a:gd name="T39" fmla="*/ 93 h 118"/>
                  <a:gd name="T40" fmla="*/ 40 w 163"/>
                  <a:gd name="T41" fmla="*/ 87 h 118"/>
                  <a:gd name="T42" fmla="*/ 52 w 163"/>
                  <a:gd name="T43" fmla="*/ 79 h 118"/>
                  <a:gd name="T44" fmla="*/ 46 w 163"/>
                  <a:gd name="T45" fmla="*/ 60 h 118"/>
                  <a:gd name="T46" fmla="*/ 37 w 163"/>
                  <a:gd name="T47" fmla="*/ 42 h 118"/>
                  <a:gd name="T48" fmla="*/ 23 w 163"/>
                  <a:gd name="T49" fmla="*/ 29 h 118"/>
                  <a:gd name="T50" fmla="*/ 38 w 163"/>
                  <a:gd name="T51" fmla="*/ 13 h 118"/>
                  <a:gd name="T52" fmla="*/ 56 w 163"/>
                  <a:gd name="T5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18">
                    <a:moveTo>
                      <a:pt x="56" y="0"/>
                    </a:moveTo>
                    <a:lnTo>
                      <a:pt x="70" y="5"/>
                    </a:lnTo>
                    <a:lnTo>
                      <a:pt x="77" y="19"/>
                    </a:lnTo>
                    <a:lnTo>
                      <a:pt x="81" y="33"/>
                    </a:lnTo>
                    <a:lnTo>
                      <a:pt x="83" y="19"/>
                    </a:lnTo>
                    <a:lnTo>
                      <a:pt x="91" y="7"/>
                    </a:lnTo>
                    <a:lnTo>
                      <a:pt x="103" y="0"/>
                    </a:lnTo>
                    <a:lnTo>
                      <a:pt x="122" y="13"/>
                    </a:lnTo>
                    <a:lnTo>
                      <a:pt x="137" y="29"/>
                    </a:lnTo>
                    <a:lnTo>
                      <a:pt x="124" y="44"/>
                    </a:lnTo>
                    <a:lnTo>
                      <a:pt x="114" y="60"/>
                    </a:lnTo>
                    <a:lnTo>
                      <a:pt x="108" y="79"/>
                    </a:lnTo>
                    <a:lnTo>
                      <a:pt x="124" y="87"/>
                    </a:lnTo>
                    <a:lnTo>
                      <a:pt x="143" y="93"/>
                    </a:lnTo>
                    <a:lnTo>
                      <a:pt x="163" y="95"/>
                    </a:lnTo>
                    <a:lnTo>
                      <a:pt x="120" y="112"/>
                    </a:lnTo>
                    <a:lnTo>
                      <a:pt x="81" y="118"/>
                    </a:lnTo>
                    <a:lnTo>
                      <a:pt x="40" y="112"/>
                    </a:lnTo>
                    <a:lnTo>
                      <a:pt x="0" y="95"/>
                    </a:lnTo>
                    <a:lnTo>
                      <a:pt x="23" y="93"/>
                    </a:lnTo>
                    <a:lnTo>
                      <a:pt x="40" y="87"/>
                    </a:lnTo>
                    <a:lnTo>
                      <a:pt x="52" y="79"/>
                    </a:lnTo>
                    <a:lnTo>
                      <a:pt x="46" y="60"/>
                    </a:lnTo>
                    <a:lnTo>
                      <a:pt x="37" y="42"/>
                    </a:lnTo>
                    <a:lnTo>
                      <a:pt x="23" y="29"/>
                    </a:lnTo>
                    <a:lnTo>
                      <a:pt x="38" y="1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893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37"/>
            <p:cNvSpPr/>
            <p:nvPr/>
          </p:nvSpPr>
          <p:spPr bwMode="auto">
            <a:xfrm>
              <a:off x="5029200" y="4870450"/>
              <a:ext cx="882650" cy="881063"/>
            </a:xfrm>
            <a:custGeom>
              <a:avLst/>
              <a:gdLst>
                <a:gd name="T0" fmla="*/ 650 w 1112"/>
                <a:gd name="T1" fmla="*/ 10 h 1111"/>
                <a:gd name="T2" fmla="*/ 704 w 1112"/>
                <a:gd name="T3" fmla="*/ 125 h 1111"/>
                <a:gd name="T4" fmla="*/ 778 w 1112"/>
                <a:gd name="T5" fmla="*/ 45 h 1111"/>
                <a:gd name="T6" fmla="*/ 833 w 1112"/>
                <a:gd name="T7" fmla="*/ 78 h 1111"/>
                <a:gd name="T8" fmla="*/ 924 w 1112"/>
                <a:gd name="T9" fmla="*/ 150 h 1111"/>
                <a:gd name="T10" fmla="*/ 939 w 1112"/>
                <a:gd name="T11" fmla="*/ 150 h 1111"/>
                <a:gd name="T12" fmla="*/ 978 w 1112"/>
                <a:gd name="T13" fmla="*/ 202 h 1111"/>
                <a:gd name="T14" fmla="*/ 1040 w 1112"/>
                <a:gd name="T15" fmla="*/ 301 h 1111"/>
                <a:gd name="T16" fmla="*/ 1054 w 1112"/>
                <a:gd name="T17" fmla="*/ 305 h 1111"/>
                <a:gd name="T18" fmla="*/ 1071 w 1112"/>
                <a:gd name="T19" fmla="*/ 369 h 1111"/>
                <a:gd name="T20" fmla="*/ 1102 w 1112"/>
                <a:gd name="T21" fmla="*/ 482 h 1111"/>
                <a:gd name="T22" fmla="*/ 1112 w 1112"/>
                <a:gd name="T23" fmla="*/ 546 h 1111"/>
                <a:gd name="T24" fmla="*/ 1102 w 1112"/>
                <a:gd name="T25" fmla="*/ 558 h 1111"/>
                <a:gd name="T26" fmla="*/ 1094 w 1112"/>
                <a:gd name="T27" fmla="*/ 674 h 1111"/>
                <a:gd name="T28" fmla="*/ 1081 w 1112"/>
                <a:gd name="T29" fmla="*/ 736 h 1111"/>
                <a:gd name="T30" fmla="*/ 1069 w 1112"/>
                <a:gd name="T31" fmla="*/ 744 h 1111"/>
                <a:gd name="T32" fmla="*/ 1021 w 1112"/>
                <a:gd name="T33" fmla="*/ 851 h 1111"/>
                <a:gd name="T34" fmla="*/ 988 w 1112"/>
                <a:gd name="T35" fmla="*/ 905 h 1111"/>
                <a:gd name="T36" fmla="*/ 974 w 1112"/>
                <a:gd name="T37" fmla="*/ 909 h 1111"/>
                <a:gd name="T38" fmla="*/ 893 w 1112"/>
                <a:gd name="T39" fmla="*/ 990 h 1111"/>
                <a:gd name="T40" fmla="*/ 842 w 1112"/>
                <a:gd name="T41" fmla="*/ 1033 h 1111"/>
                <a:gd name="T42" fmla="*/ 827 w 1112"/>
                <a:gd name="T43" fmla="*/ 1029 h 1111"/>
                <a:gd name="T44" fmla="*/ 722 w 1112"/>
                <a:gd name="T45" fmla="*/ 1076 h 1111"/>
                <a:gd name="T46" fmla="*/ 716 w 1112"/>
                <a:gd name="T47" fmla="*/ 1088 h 1111"/>
                <a:gd name="T48" fmla="*/ 650 w 1112"/>
                <a:gd name="T49" fmla="*/ 1097 h 1111"/>
                <a:gd name="T50" fmla="*/ 563 w 1112"/>
                <a:gd name="T51" fmla="*/ 1012 h 1111"/>
                <a:gd name="T52" fmla="*/ 528 w 1112"/>
                <a:gd name="T53" fmla="*/ 1109 h 1111"/>
                <a:gd name="T54" fmla="*/ 462 w 1112"/>
                <a:gd name="T55" fmla="*/ 1101 h 1111"/>
                <a:gd name="T56" fmla="*/ 408 w 1112"/>
                <a:gd name="T57" fmla="*/ 987 h 1111"/>
                <a:gd name="T58" fmla="*/ 336 w 1112"/>
                <a:gd name="T59" fmla="*/ 1066 h 1111"/>
                <a:gd name="T60" fmla="*/ 279 w 1112"/>
                <a:gd name="T61" fmla="*/ 1031 h 1111"/>
                <a:gd name="T62" fmla="*/ 188 w 1112"/>
                <a:gd name="T63" fmla="*/ 959 h 1111"/>
                <a:gd name="T64" fmla="*/ 175 w 1112"/>
                <a:gd name="T65" fmla="*/ 959 h 1111"/>
                <a:gd name="T66" fmla="*/ 134 w 1112"/>
                <a:gd name="T67" fmla="*/ 907 h 1111"/>
                <a:gd name="T68" fmla="*/ 72 w 1112"/>
                <a:gd name="T69" fmla="*/ 808 h 1111"/>
                <a:gd name="T70" fmla="*/ 58 w 1112"/>
                <a:gd name="T71" fmla="*/ 804 h 1111"/>
                <a:gd name="T72" fmla="*/ 43 w 1112"/>
                <a:gd name="T73" fmla="*/ 740 h 1111"/>
                <a:gd name="T74" fmla="*/ 12 w 1112"/>
                <a:gd name="T75" fmla="*/ 627 h 1111"/>
                <a:gd name="T76" fmla="*/ 0 w 1112"/>
                <a:gd name="T77" fmla="*/ 563 h 1111"/>
                <a:gd name="T78" fmla="*/ 10 w 1112"/>
                <a:gd name="T79" fmla="*/ 552 h 1111"/>
                <a:gd name="T80" fmla="*/ 19 w 1112"/>
                <a:gd name="T81" fmla="*/ 435 h 1111"/>
                <a:gd name="T82" fmla="*/ 31 w 1112"/>
                <a:gd name="T83" fmla="*/ 373 h 1111"/>
                <a:gd name="T84" fmla="*/ 45 w 1112"/>
                <a:gd name="T85" fmla="*/ 365 h 1111"/>
                <a:gd name="T86" fmla="*/ 93 w 1112"/>
                <a:gd name="T87" fmla="*/ 259 h 1111"/>
                <a:gd name="T88" fmla="*/ 126 w 1112"/>
                <a:gd name="T89" fmla="*/ 204 h 1111"/>
                <a:gd name="T90" fmla="*/ 140 w 1112"/>
                <a:gd name="T91" fmla="*/ 202 h 1111"/>
                <a:gd name="T92" fmla="*/ 221 w 1112"/>
                <a:gd name="T93" fmla="*/ 119 h 1111"/>
                <a:gd name="T94" fmla="*/ 272 w 1112"/>
                <a:gd name="T95" fmla="*/ 78 h 1111"/>
                <a:gd name="T96" fmla="*/ 285 w 1112"/>
                <a:gd name="T97" fmla="*/ 80 h 1111"/>
                <a:gd name="T98" fmla="*/ 390 w 1112"/>
                <a:gd name="T99" fmla="*/ 30 h 1111"/>
                <a:gd name="T100" fmla="*/ 452 w 1112"/>
                <a:gd name="T101" fmla="*/ 8 h 1111"/>
                <a:gd name="T102" fmla="*/ 464 w 1112"/>
                <a:gd name="T103" fmla="*/ 16 h 1111"/>
                <a:gd name="T104" fmla="*/ 580 w 1112"/>
                <a:gd name="T105" fmla="*/ 4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1">
                  <a:moveTo>
                    <a:pt x="590" y="0"/>
                  </a:moveTo>
                  <a:lnTo>
                    <a:pt x="644" y="6"/>
                  </a:lnTo>
                  <a:lnTo>
                    <a:pt x="648" y="6"/>
                  </a:lnTo>
                  <a:lnTo>
                    <a:pt x="650" y="10"/>
                  </a:lnTo>
                  <a:lnTo>
                    <a:pt x="652" y="12"/>
                  </a:lnTo>
                  <a:lnTo>
                    <a:pt x="654" y="16"/>
                  </a:lnTo>
                  <a:lnTo>
                    <a:pt x="662" y="111"/>
                  </a:lnTo>
                  <a:lnTo>
                    <a:pt x="704" y="125"/>
                  </a:lnTo>
                  <a:lnTo>
                    <a:pt x="763" y="49"/>
                  </a:lnTo>
                  <a:lnTo>
                    <a:pt x="767" y="45"/>
                  </a:lnTo>
                  <a:lnTo>
                    <a:pt x="772" y="43"/>
                  </a:lnTo>
                  <a:lnTo>
                    <a:pt x="778" y="45"/>
                  </a:lnTo>
                  <a:lnTo>
                    <a:pt x="827" y="68"/>
                  </a:lnTo>
                  <a:lnTo>
                    <a:pt x="831" y="72"/>
                  </a:lnTo>
                  <a:lnTo>
                    <a:pt x="833" y="74"/>
                  </a:lnTo>
                  <a:lnTo>
                    <a:pt x="833" y="78"/>
                  </a:lnTo>
                  <a:lnTo>
                    <a:pt x="831" y="82"/>
                  </a:lnTo>
                  <a:lnTo>
                    <a:pt x="807" y="175"/>
                  </a:lnTo>
                  <a:lnTo>
                    <a:pt x="844" y="200"/>
                  </a:lnTo>
                  <a:lnTo>
                    <a:pt x="924" y="150"/>
                  </a:lnTo>
                  <a:lnTo>
                    <a:pt x="928" y="148"/>
                  </a:lnTo>
                  <a:lnTo>
                    <a:pt x="931" y="148"/>
                  </a:lnTo>
                  <a:lnTo>
                    <a:pt x="935" y="148"/>
                  </a:lnTo>
                  <a:lnTo>
                    <a:pt x="939" y="150"/>
                  </a:lnTo>
                  <a:lnTo>
                    <a:pt x="976" y="191"/>
                  </a:lnTo>
                  <a:lnTo>
                    <a:pt x="978" y="195"/>
                  </a:lnTo>
                  <a:lnTo>
                    <a:pt x="980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4"/>
                  </a:lnTo>
                  <a:lnTo>
                    <a:pt x="947" y="321"/>
                  </a:lnTo>
                  <a:lnTo>
                    <a:pt x="1040" y="301"/>
                  </a:lnTo>
                  <a:lnTo>
                    <a:pt x="1044" y="299"/>
                  </a:lnTo>
                  <a:lnTo>
                    <a:pt x="1048" y="301"/>
                  </a:lnTo>
                  <a:lnTo>
                    <a:pt x="1052" y="303"/>
                  </a:lnTo>
                  <a:lnTo>
                    <a:pt x="1054" y="305"/>
                  </a:lnTo>
                  <a:lnTo>
                    <a:pt x="1075" y="356"/>
                  </a:lnTo>
                  <a:lnTo>
                    <a:pt x="1077" y="362"/>
                  </a:lnTo>
                  <a:lnTo>
                    <a:pt x="1075" y="365"/>
                  </a:lnTo>
                  <a:lnTo>
                    <a:pt x="1071" y="369"/>
                  </a:lnTo>
                  <a:lnTo>
                    <a:pt x="994" y="426"/>
                  </a:lnTo>
                  <a:lnTo>
                    <a:pt x="1003" y="468"/>
                  </a:lnTo>
                  <a:lnTo>
                    <a:pt x="1098" y="482"/>
                  </a:lnTo>
                  <a:lnTo>
                    <a:pt x="1102" y="482"/>
                  </a:lnTo>
                  <a:lnTo>
                    <a:pt x="1106" y="484"/>
                  </a:lnTo>
                  <a:lnTo>
                    <a:pt x="1108" y="488"/>
                  </a:lnTo>
                  <a:lnTo>
                    <a:pt x="1108" y="492"/>
                  </a:lnTo>
                  <a:lnTo>
                    <a:pt x="1112" y="546"/>
                  </a:lnTo>
                  <a:lnTo>
                    <a:pt x="1112" y="550"/>
                  </a:lnTo>
                  <a:lnTo>
                    <a:pt x="1110" y="554"/>
                  </a:lnTo>
                  <a:lnTo>
                    <a:pt x="1106" y="556"/>
                  </a:lnTo>
                  <a:lnTo>
                    <a:pt x="1102" y="558"/>
                  </a:lnTo>
                  <a:lnTo>
                    <a:pt x="1011" y="583"/>
                  </a:lnTo>
                  <a:lnTo>
                    <a:pt x="1007" y="627"/>
                  </a:lnTo>
                  <a:lnTo>
                    <a:pt x="1091" y="672"/>
                  </a:lnTo>
                  <a:lnTo>
                    <a:pt x="1094" y="674"/>
                  </a:lnTo>
                  <a:lnTo>
                    <a:pt x="1096" y="676"/>
                  </a:lnTo>
                  <a:lnTo>
                    <a:pt x="1098" y="680"/>
                  </a:lnTo>
                  <a:lnTo>
                    <a:pt x="1096" y="684"/>
                  </a:lnTo>
                  <a:lnTo>
                    <a:pt x="1081" y="736"/>
                  </a:lnTo>
                  <a:lnTo>
                    <a:pt x="1079" y="740"/>
                  </a:lnTo>
                  <a:lnTo>
                    <a:pt x="1077" y="742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974" y="736"/>
                  </a:lnTo>
                  <a:lnTo>
                    <a:pt x="955" y="777"/>
                  </a:lnTo>
                  <a:lnTo>
                    <a:pt x="1019" y="847"/>
                  </a:lnTo>
                  <a:lnTo>
                    <a:pt x="1021" y="851"/>
                  </a:lnTo>
                  <a:lnTo>
                    <a:pt x="1023" y="855"/>
                  </a:lnTo>
                  <a:lnTo>
                    <a:pt x="1023" y="858"/>
                  </a:lnTo>
                  <a:lnTo>
                    <a:pt x="1021" y="860"/>
                  </a:lnTo>
                  <a:lnTo>
                    <a:pt x="988" y="905"/>
                  </a:lnTo>
                  <a:lnTo>
                    <a:pt x="986" y="909"/>
                  </a:lnTo>
                  <a:lnTo>
                    <a:pt x="982" y="909"/>
                  </a:lnTo>
                  <a:lnTo>
                    <a:pt x="978" y="909"/>
                  </a:lnTo>
                  <a:lnTo>
                    <a:pt x="974" y="909"/>
                  </a:lnTo>
                  <a:lnTo>
                    <a:pt x="887" y="868"/>
                  </a:lnTo>
                  <a:lnTo>
                    <a:pt x="856" y="899"/>
                  </a:lnTo>
                  <a:lnTo>
                    <a:pt x="891" y="987"/>
                  </a:lnTo>
                  <a:lnTo>
                    <a:pt x="893" y="990"/>
                  </a:lnTo>
                  <a:lnTo>
                    <a:pt x="893" y="994"/>
                  </a:lnTo>
                  <a:lnTo>
                    <a:pt x="891" y="998"/>
                  </a:lnTo>
                  <a:lnTo>
                    <a:pt x="889" y="1002"/>
                  </a:lnTo>
                  <a:lnTo>
                    <a:pt x="842" y="1033"/>
                  </a:lnTo>
                  <a:lnTo>
                    <a:pt x="838" y="1033"/>
                  </a:lnTo>
                  <a:lnTo>
                    <a:pt x="834" y="1033"/>
                  </a:lnTo>
                  <a:lnTo>
                    <a:pt x="831" y="1031"/>
                  </a:lnTo>
                  <a:lnTo>
                    <a:pt x="827" y="1029"/>
                  </a:lnTo>
                  <a:lnTo>
                    <a:pt x="761" y="963"/>
                  </a:lnTo>
                  <a:lnTo>
                    <a:pt x="739" y="973"/>
                  </a:lnTo>
                  <a:lnTo>
                    <a:pt x="720" y="981"/>
                  </a:lnTo>
                  <a:lnTo>
                    <a:pt x="722" y="1076"/>
                  </a:lnTo>
                  <a:lnTo>
                    <a:pt x="722" y="1080"/>
                  </a:lnTo>
                  <a:lnTo>
                    <a:pt x="722" y="1084"/>
                  </a:lnTo>
                  <a:lnTo>
                    <a:pt x="718" y="1086"/>
                  </a:lnTo>
                  <a:lnTo>
                    <a:pt x="716" y="1088"/>
                  </a:lnTo>
                  <a:lnTo>
                    <a:pt x="662" y="1101"/>
                  </a:lnTo>
                  <a:lnTo>
                    <a:pt x="658" y="1101"/>
                  </a:lnTo>
                  <a:lnTo>
                    <a:pt x="654" y="1099"/>
                  </a:lnTo>
                  <a:lnTo>
                    <a:pt x="650" y="1097"/>
                  </a:lnTo>
                  <a:lnTo>
                    <a:pt x="648" y="1093"/>
                  </a:lnTo>
                  <a:lnTo>
                    <a:pt x="607" y="1008"/>
                  </a:lnTo>
                  <a:lnTo>
                    <a:pt x="586" y="1010"/>
                  </a:lnTo>
                  <a:lnTo>
                    <a:pt x="563" y="1012"/>
                  </a:lnTo>
                  <a:lnTo>
                    <a:pt x="534" y="1101"/>
                  </a:lnTo>
                  <a:lnTo>
                    <a:pt x="532" y="1105"/>
                  </a:lnTo>
                  <a:lnTo>
                    <a:pt x="530" y="1107"/>
                  </a:lnTo>
                  <a:lnTo>
                    <a:pt x="528" y="1109"/>
                  </a:lnTo>
                  <a:lnTo>
                    <a:pt x="524" y="1111"/>
                  </a:lnTo>
                  <a:lnTo>
                    <a:pt x="468" y="1105"/>
                  </a:lnTo>
                  <a:lnTo>
                    <a:pt x="464" y="1103"/>
                  </a:lnTo>
                  <a:lnTo>
                    <a:pt x="462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50" y="998"/>
                  </a:lnTo>
                  <a:lnTo>
                    <a:pt x="408" y="987"/>
                  </a:lnTo>
                  <a:lnTo>
                    <a:pt x="349" y="1060"/>
                  </a:lnTo>
                  <a:lnTo>
                    <a:pt x="345" y="1064"/>
                  </a:lnTo>
                  <a:lnTo>
                    <a:pt x="340" y="1066"/>
                  </a:lnTo>
                  <a:lnTo>
                    <a:pt x="336" y="1066"/>
                  </a:lnTo>
                  <a:lnTo>
                    <a:pt x="285" y="1041"/>
                  </a:lnTo>
                  <a:lnTo>
                    <a:pt x="283" y="1039"/>
                  </a:lnTo>
                  <a:lnTo>
                    <a:pt x="281" y="1035"/>
                  </a:lnTo>
                  <a:lnTo>
                    <a:pt x="279" y="1031"/>
                  </a:lnTo>
                  <a:lnTo>
                    <a:pt x="281" y="1027"/>
                  </a:lnTo>
                  <a:lnTo>
                    <a:pt x="305" y="936"/>
                  </a:lnTo>
                  <a:lnTo>
                    <a:pt x="270" y="909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0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9"/>
                  </a:lnTo>
                  <a:lnTo>
                    <a:pt x="134" y="915"/>
                  </a:lnTo>
                  <a:lnTo>
                    <a:pt x="134" y="911"/>
                  </a:lnTo>
                  <a:lnTo>
                    <a:pt x="134" y="907"/>
                  </a:lnTo>
                  <a:lnTo>
                    <a:pt x="136" y="905"/>
                  </a:lnTo>
                  <a:lnTo>
                    <a:pt x="190" y="825"/>
                  </a:lnTo>
                  <a:lnTo>
                    <a:pt x="165" y="789"/>
                  </a:lnTo>
                  <a:lnTo>
                    <a:pt x="72" y="808"/>
                  </a:lnTo>
                  <a:lnTo>
                    <a:pt x="68" y="810"/>
                  </a:lnTo>
                  <a:lnTo>
                    <a:pt x="64" y="808"/>
                  </a:lnTo>
                  <a:lnTo>
                    <a:pt x="62" y="806"/>
                  </a:lnTo>
                  <a:lnTo>
                    <a:pt x="58" y="804"/>
                  </a:lnTo>
                  <a:lnTo>
                    <a:pt x="37" y="754"/>
                  </a:lnTo>
                  <a:lnTo>
                    <a:pt x="37" y="748"/>
                  </a:lnTo>
                  <a:lnTo>
                    <a:pt x="39" y="744"/>
                  </a:lnTo>
                  <a:lnTo>
                    <a:pt x="43" y="740"/>
                  </a:lnTo>
                  <a:lnTo>
                    <a:pt x="118" y="684"/>
                  </a:lnTo>
                  <a:lnTo>
                    <a:pt x="109" y="641"/>
                  </a:lnTo>
                  <a:lnTo>
                    <a:pt x="16" y="627"/>
                  </a:lnTo>
                  <a:lnTo>
                    <a:pt x="12" y="627"/>
                  </a:lnTo>
                  <a:lnTo>
                    <a:pt x="8" y="626"/>
                  </a:lnTo>
                  <a:lnTo>
                    <a:pt x="6" y="622"/>
                  </a:lnTo>
                  <a:lnTo>
                    <a:pt x="4" y="618"/>
                  </a:lnTo>
                  <a:lnTo>
                    <a:pt x="0" y="563"/>
                  </a:lnTo>
                  <a:lnTo>
                    <a:pt x="2" y="560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10" y="552"/>
                  </a:lnTo>
                  <a:lnTo>
                    <a:pt x="101" y="527"/>
                  </a:lnTo>
                  <a:lnTo>
                    <a:pt x="107" y="482"/>
                  </a:lnTo>
                  <a:lnTo>
                    <a:pt x="23" y="437"/>
                  </a:lnTo>
                  <a:lnTo>
                    <a:pt x="19" y="435"/>
                  </a:lnTo>
                  <a:lnTo>
                    <a:pt x="17" y="433"/>
                  </a:lnTo>
                  <a:lnTo>
                    <a:pt x="16" y="429"/>
                  </a:lnTo>
                  <a:lnTo>
                    <a:pt x="16" y="426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7" y="367"/>
                  </a:lnTo>
                  <a:lnTo>
                    <a:pt x="39" y="365"/>
                  </a:lnTo>
                  <a:lnTo>
                    <a:pt x="45" y="365"/>
                  </a:lnTo>
                  <a:lnTo>
                    <a:pt x="138" y="373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3" y="259"/>
                  </a:lnTo>
                  <a:lnTo>
                    <a:pt x="91" y="255"/>
                  </a:lnTo>
                  <a:lnTo>
                    <a:pt x="91" y="251"/>
                  </a:lnTo>
                  <a:lnTo>
                    <a:pt x="93" y="249"/>
                  </a:lnTo>
                  <a:lnTo>
                    <a:pt x="126" y="204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3" y="123"/>
                  </a:lnTo>
                  <a:lnTo>
                    <a:pt x="221" y="119"/>
                  </a:lnTo>
                  <a:lnTo>
                    <a:pt x="221" y="115"/>
                  </a:lnTo>
                  <a:lnTo>
                    <a:pt x="223" y="111"/>
                  </a:lnTo>
                  <a:lnTo>
                    <a:pt x="225" y="107"/>
                  </a:lnTo>
                  <a:lnTo>
                    <a:pt x="272" y="78"/>
                  </a:lnTo>
                  <a:lnTo>
                    <a:pt x="276" y="76"/>
                  </a:lnTo>
                  <a:lnTo>
                    <a:pt x="279" y="76"/>
                  </a:lnTo>
                  <a:lnTo>
                    <a:pt x="283" y="78"/>
                  </a:lnTo>
                  <a:lnTo>
                    <a:pt x="285" y="80"/>
                  </a:lnTo>
                  <a:lnTo>
                    <a:pt x="353" y="146"/>
                  </a:lnTo>
                  <a:lnTo>
                    <a:pt x="394" y="129"/>
                  </a:lnTo>
                  <a:lnTo>
                    <a:pt x="390" y="33"/>
                  </a:lnTo>
                  <a:lnTo>
                    <a:pt x="390" y="30"/>
                  </a:lnTo>
                  <a:lnTo>
                    <a:pt x="392" y="26"/>
                  </a:lnTo>
                  <a:lnTo>
                    <a:pt x="394" y="24"/>
                  </a:lnTo>
                  <a:lnTo>
                    <a:pt x="398" y="22"/>
                  </a:lnTo>
                  <a:lnTo>
                    <a:pt x="452" y="8"/>
                  </a:lnTo>
                  <a:lnTo>
                    <a:pt x="456" y="8"/>
                  </a:lnTo>
                  <a:lnTo>
                    <a:pt x="458" y="10"/>
                  </a:lnTo>
                  <a:lnTo>
                    <a:pt x="462" y="12"/>
                  </a:lnTo>
                  <a:lnTo>
                    <a:pt x="464" y="16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8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5176838" y="5016500"/>
              <a:ext cx="588963" cy="588963"/>
            </a:xfrm>
            <a:custGeom>
              <a:avLst/>
              <a:gdLst>
                <a:gd name="T0" fmla="*/ 342 w 742"/>
                <a:gd name="T1" fmla="*/ 0 h 741"/>
                <a:gd name="T2" fmla="*/ 400 w 742"/>
                <a:gd name="T3" fmla="*/ 0 h 741"/>
                <a:gd name="T4" fmla="*/ 458 w 742"/>
                <a:gd name="T5" fmla="*/ 10 h 741"/>
                <a:gd name="T6" fmla="*/ 513 w 742"/>
                <a:gd name="T7" fmla="*/ 27 h 741"/>
                <a:gd name="T8" fmla="*/ 563 w 742"/>
                <a:gd name="T9" fmla="*/ 52 h 741"/>
                <a:gd name="T10" fmla="*/ 610 w 742"/>
                <a:gd name="T11" fmla="*/ 85 h 741"/>
                <a:gd name="T12" fmla="*/ 650 w 742"/>
                <a:gd name="T13" fmla="*/ 126 h 741"/>
                <a:gd name="T14" fmla="*/ 685 w 742"/>
                <a:gd name="T15" fmla="*/ 173 h 741"/>
                <a:gd name="T16" fmla="*/ 712 w 742"/>
                <a:gd name="T17" fmla="*/ 225 h 741"/>
                <a:gd name="T18" fmla="*/ 732 w 742"/>
                <a:gd name="T19" fmla="*/ 281 h 741"/>
                <a:gd name="T20" fmla="*/ 742 w 742"/>
                <a:gd name="T21" fmla="*/ 342 h 741"/>
                <a:gd name="T22" fmla="*/ 740 w 742"/>
                <a:gd name="T23" fmla="*/ 400 h 741"/>
                <a:gd name="T24" fmla="*/ 732 w 742"/>
                <a:gd name="T25" fmla="*/ 458 h 741"/>
                <a:gd name="T26" fmla="*/ 714 w 742"/>
                <a:gd name="T27" fmla="*/ 512 h 741"/>
                <a:gd name="T28" fmla="*/ 687 w 742"/>
                <a:gd name="T29" fmla="*/ 563 h 741"/>
                <a:gd name="T30" fmla="*/ 654 w 742"/>
                <a:gd name="T31" fmla="*/ 609 h 741"/>
                <a:gd name="T32" fmla="*/ 614 w 742"/>
                <a:gd name="T33" fmla="*/ 650 h 741"/>
                <a:gd name="T34" fmla="*/ 569 w 742"/>
                <a:gd name="T35" fmla="*/ 685 h 741"/>
                <a:gd name="T36" fmla="*/ 516 w 742"/>
                <a:gd name="T37" fmla="*/ 712 h 741"/>
                <a:gd name="T38" fmla="*/ 458 w 742"/>
                <a:gd name="T39" fmla="*/ 732 h 741"/>
                <a:gd name="T40" fmla="*/ 398 w 742"/>
                <a:gd name="T41" fmla="*/ 741 h 741"/>
                <a:gd name="T42" fmla="*/ 340 w 742"/>
                <a:gd name="T43" fmla="*/ 739 h 741"/>
                <a:gd name="T44" fmla="*/ 284 w 742"/>
                <a:gd name="T45" fmla="*/ 732 h 741"/>
                <a:gd name="T46" fmla="*/ 227 w 742"/>
                <a:gd name="T47" fmla="*/ 714 h 741"/>
                <a:gd name="T48" fmla="*/ 177 w 742"/>
                <a:gd name="T49" fmla="*/ 687 h 741"/>
                <a:gd name="T50" fmla="*/ 130 w 742"/>
                <a:gd name="T51" fmla="*/ 654 h 741"/>
                <a:gd name="T52" fmla="*/ 90 w 742"/>
                <a:gd name="T53" fmla="*/ 613 h 741"/>
                <a:gd name="T54" fmla="*/ 57 w 742"/>
                <a:gd name="T55" fmla="*/ 567 h 741"/>
                <a:gd name="T56" fmla="*/ 29 w 742"/>
                <a:gd name="T57" fmla="*/ 516 h 741"/>
                <a:gd name="T58" fmla="*/ 10 w 742"/>
                <a:gd name="T59" fmla="*/ 458 h 741"/>
                <a:gd name="T60" fmla="*/ 0 w 742"/>
                <a:gd name="T61" fmla="*/ 398 h 741"/>
                <a:gd name="T62" fmla="*/ 0 w 742"/>
                <a:gd name="T63" fmla="*/ 340 h 741"/>
                <a:gd name="T64" fmla="*/ 10 w 742"/>
                <a:gd name="T65" fmla="*/ 281 h 741"/>
                <a:gd name="T66" fmla="*/ 27 w 742"/>
                <a:gd name="T67" fmla="*/ 227 h 741"/>
                <a:gd name="T68" fmla="*/ 53 w 742"/>
                <a:gd name="T69" fmla="*/ 177 h 741"/>
                <a:gd name="T70" fmla="*/ 86 w 742"/>
                <a:gd name="T71" fmla="*/ 130 h 741"/>
                <a:gd name="T72" fmla="*/ 126 w 742"/>
                <a:gd name="T73" fmla="*/ 89 h 741"/>
                <a:gd name="T74" fmla="*/ 173 w 742"/>
                <a:gd name="T75" fmla="*/ 56 h 741"/>
                <a:gd name="T76" fmla="*/ 225 w 742"/>
                <a:gd name="T77" fmla="*/ 27 h 741"/>
                <a:gd name="T78" fmla="*/ 282 w 742"/>
                <a:gd name="T79" fmla="*/ 10 h 741"/>
                <a:gd name="T80" fmla="*/ 342 w 742"/>
                <a:gd name="T81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741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3" y="52"/>
                  </a:lnTo>
                  <a:lnTo>
                    <a:pt x="610" y="85"/>
                  </a:lnTo>
                  <a:lnTo>
                    <a:pt x="650" y="126"/>
                  </a:lnTo>
                  <a:lnTo>
                    <a:pt x="685" y="173"/>
                  </a:lnTo>
                  <a:lnTo>
                    <a:pt x="712" y="225"/>
                  </a:lnTo>
                  <a:lnTo>
                    <a:pt x="732" y="281"/>
                  </a:lnTo>
                  <a:lnTo>
                    <a:pt x="742" y="342"/>
                  </a:lnTo>
                  <a:lnTo>
                    <a:pt x="740" y="400"/>
                  </a:lnTo>
                  <a:lnTo>
                    <a:pt x="732" y="458"/>
                  </a:lnTo>
                  <a:lnTo>
                    <a:pt x="714" y="512"/>
                  </a:lnTo>
                  <a:lnTo>
                    <a:pt x="687" y="563"/>
                  </a:lnTo>
                  <a:lnTo>
                    <a:pt x="654" y="609"/>
                  </a:lnTo>
                  <a:lnTo>
                    <a:pt x="614" y="650"/>
                  </a:lnTo>
                  <a:lnTo>
                    <a:pt x="569" y="685"/>
                  </a:lnTo>
                  <a:lnTo>
                    <a:pt x="516" y="712"/>
                  </a:lnTo>
                  <a:lnTo>
                    <a:pt x="458" y="732"/>
                  </a:lnTo>
                  <a:lnTo>
                    <a:pt x="398" y="741"/>
                  </a:lnTo>
                  <a:lnTo>
                    <a:pt x="340" y="739"/>
                  </a:lnTo>
                  <a:lnTo>
                    <a:pt x="284" y="732"/>
                  </a:lnTo>
                  <a:lnTo>
                    <a:pt x="227" y="714"/>
                  </a:lnTo>
                  <a:lnTo>
                    <a:pt x="177" y="687"/>
                  </a:lnTo>
                  <a:lnTo>
                    <a:pt x="130" y="654"/>
                  </a:lnTo>
                  <a:lnTo>
                    <a:pt x="90" y="613"/>
                  </a:lnTo>
                  <a:lnTo>
                    <a:pt x="57" y="567"/>
                  </a:lnTo>
                  <a:lnTo>
                    <a:pt x="29" y="516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10" y="281"/>
                  </a:lnTo>
                  <a:lnTo>
                    <a:pt x="27" y="227"/>
                  </a:lnTo>
                  <a:lnTo>
                    <a:pt x="53" y="177"/>
                  </a:lnTo>
                  <a:lnTo>
                    <a:pt x="86" y="130"/>
                  </a:lnTo>
                  <a:lnTo>
                    <a:pt x="126" y="89"/>
                  </a:lnTo>
                  <a:lnTo>
                    <a:pt x="173" y="56"/>
                  </a:lnTo>
                  <a:lnTo>
                    <a:pt x="225" y="27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210175" y="5051425"/>
              <a:ext cx="519113" cy="520700"/>
            </a:xfrm>
            <a:custGeom>
              <a:avLst/>
              <a:gdLst>
                <a:gd name="T0" fmla="*/ 351 w 654"/>
                <a:gd name="T1" fmla="*/ 0 h 656"/>
                <a:gd name="T2" fmla="*/ 404 w 654"/>
                <a:gd name="T3" fmla="*/ 7 h 656"/>
                <a:gd name="T4" fmla="*/ 452 w 654"/>
                <a:gd name="T5" fmla="*/ 23 h 656"/>
                <a:gd name="T6" fmla="*/ 497 w 654"/>
                <a:gd name="T7" fmla="*/ 44 h 656"/>
                <a:gd name="T8" fmla="*/ 538 w 654"/>
                <a:gd name="T9" fmla="*/ 73 h 656"/>
                <a:gd name="T10" fmla="*/ 574 w 654"/>
                <a:gd name="T11" fmla="*/ 110 h 656"/>
                <a:gd name="T12" fmla="*/ 605 w 654"/>
                <a:gd name="T13" fmla="*/ 151 h 656"/>
                <a:gd name="T14" fmla="*/ 631 w 654"/>
                <a:gd name="T15" fmla="*/ 198 h 656"/>
                <a:gd name="T16" fmla="*/ 646 w 654"/>
                <a:gd name="T17" fmla="*/ 248 h 656"/>
                <a:gd name="T18" fmla="*/ 654 w 654"/>
                <a:gd name="T19" fmla="*/ 300 h 656"/>
                <a:gd name="T20" fmla="*/ 654 w 654"/>
                <a:gd name="T21" fmla="*/ 351 h 656"/>
                <a:gd name="T22" fmla="*/ 646 w 654"/>
                <a:gd name="T23" fmla="*/ 401 h 656"/>
                <a:gd name="T24" fmla="*/ 631 w 654"/>
                <a:gd name="T25" fmla="*/ 450 h 656"/>
                <a:gd name="T26" fmla="*/ 607 w 654"/>
                <a:gd name="T27" fmla="*/ 497 h 656"/>
                <a:gd name="T28" fmla="*/ 578 w 654"/>
                <a:gd name="T29" fmla="*/ 537 h 656"/>
                <a:gd name="T30" fmla="*/ 543 w 654"/>
                <a:gd name="T31" fmla="*/ 574 h 656"/>
                <a:gd name="T32" fmla="*/ 501 w 654"/>
                <a:gd name="T33" fmla="*/ 605 h 656"/>
                <a:gd name="T34" fmla="*/ 456 w 654"/>
                <a:gd name="T35" fmla="*/ 630 h 656"/>
                <a:gd name="T36" fmla="*/ 406 w 654"/>
                <a:gd name="T37" fmla="*/ 646 h 656"/>
                <a:gd name="T38" fmla="*/ 345 w 654"/>
                <a:gd name="T39" fmla="*/ 656 h 656"/>
                <a:gd name="T40" fmla="*/ 289 w 654"/>
                <a:gd name="T41" fmla="*/ 654 h 656"/>
                <a:gd name="T42" fmla="*/ 233 w 654"/>
                <a:gd name="T43" fmla="*/ 642 h 656"/>
                <a:gd name="T44" fmla="*/ 180 w 654"/>
                <a:gd name="T45" fmla="*/ 621 h 656"/>
                <a:gd name="T46" fmla="*/ 134 w 654"/>
                <a:gd name="T47" fmla="*/ 592 h 656"/>
                <a:gd name="T48" fmla="*/ 91 w 654"/>
                <a:gd name="T49" fmla="*/ 555 h 656"/>
                <a:gd name="T50" fmla="*/ 54 w 654"/>
                <a:gd name="T51" fmla="*/ 512 h 656"/>
                <a:gd name="T52" fmla="*/ 27 w 654"/>
                <a:gd name="T53" fmla="*/ 462 h 656"/>
                <a:gd name="T54" fmla="*/ 8 w 654"/>
                <a:gd name="T55" fmla="*/ 405 h 656"/>
                <a:gd name="T56" fmla="*/ 0 w 654"/>
                <a:gd name="T57" fmla="*/ 347 h 656"/>
                <a:gd name="T58" fmla="*/ 0 w 654"/>
                <a:gd name="T59" fmla="*/ 289 h 656"/>
                <a:gd name="T60" fmla="*/ 12 w 654"/>
                <a:gd name="T61" fmla="*/ 234 h 656"/>
                <a:gd name="T62" fmla="*/ 33 w 654"/>
                <a:gd name="T63" fmla="*/ 182 h 656"/>
                <a:gd name="T64" fmla="*/ 60 w 654"/>
                <a:gd name="T65" fmla="*/ 134 h 656"/>
                <a:gd name="T66" fmla="*/ 97 w 654"/>
                <a:gd name="T67" fmla="*/ 93 h 656"/>
                <a:gd name="T68" fmla="*/ 142 w 654"/>
                <a:gd name="T69" fmla="*/ 56 h 656"/>
                <a:gd name="T70" fmla="*/ 190 w 654"/>
                <a:gd name="T71" fmla="*/ 29 h 656"/>
                <a:gd name="T72" fmla="*/ 246 w 654"/>
                <a:gd name="T73" fmla="*/ 9 h 656"/>
                <a:gd name="T74" fmla="*/ 299 w 654"/>
                <a:gd name="T75" fmla="*/ 0 h 656"/>
                <a:gd name="T76" fmla="*/ 351 w 654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4" h="656">
                  <a:moveTo>
                    <a:pt x="351" y="0"/>
                  </a:moveTo>
                  <a:lnTo>
                    <a:pt x="404" y="7"/>
                  </a:lnTo>
                  <a:lnTo>
                    <a:pt x="452" y="23"/>
                  </a:lnTo>
                  <a:lnTo>
                    <a:pt x="497" y="44"/>
                  </a:lnTo>
                  <a:lnTo>
                    <a:pt x="538" y="73"/>
                  </a:lnTo>
                  <a:lnTo>
                    <a:pt x="574" y="110"/>
                  </a:lnTo>
                  <a:lnTo>
                    <a:pt x="605" y="151"/>
                  </a:lnTo>
                  <a:lnTo>
                    <a:pt x="631" y="198"/>
                  </a:lnTo>
                  <a:lnTo>
                    <a:pt x="646" y="248"/>
                  </a:lnTo>
                  <a:lnTo>
                    <a:pt x="654" y="300"/>
                  </a:lnTo>
                  <a:lnTo>
                    <a:pt x="654" y="351"/>
                  </a:lnTo>
                  <a:lnTo>
                    <a:pt x="646" y="401"/>
                  </a:lnTo>
                  <a:lnTo>
                    <a:pt x="631" y="450"/>
                  </a:lnTo>
                  <a:lnTo>
                    <a:pt x="607" y="497"/>
                  </a:lnTo>
                  <a:lnTo>
                    <a:pt x="578" y="537"/>
                  </a:lnTo>
                  <a:lnTo>
                    <a:pt x="543" y="574"/>
                  </a:lnTo>
                  <a:lnTo>
                    <a:pt x="501" y="605"/>
                  </a:lnTo>
                  <a:lnTo>
                    <a:pt x="456" y="630"/>
                  </a:lnTo>
                  <a:lnTo>
                    <a:pt x="406" y="646"/>
                  </a:lnTo>
                  <a:lnTo>
                    <a:pt x="345" y="656"/>
                  </a:lnTo>
                  <a:lnTo>
                    <a:pt x="289" y="654"/>
                  </a:lnTo>
                  <a:lnTo>
                    <a:pt x="233" y="642"/>
                  </a:lnTo>
                  <a:lnTo>
                    <a:pt x="180" y="621"/>
                  </a:lnTo>
                  <a:lnTo>
                    <a:pt x="134" y="592"/>
                  </a:lnTo>
                  <a:lnTo>
                    <a:pt x="91" y="555"/>
                  </a:lnTo>
                  <a:lnTo>
                    <a:pt x="54" y="512"/>
                  </a:lnTo>
                  <a:lnTo>
                    <a:pt x="27" y="462"/>
                  </a:lnTo>
                  <a:lnTo>
                    <a:pt x="8" y="405"/>
                  </a:lnTo>
                  <a:lnTo>
                    <a:pt x="0" y="347"/>
                  </a:lnTo>
                  <a:lnTo>
                    <a:pt x="0" y="289"/>
                  </a:lnTo>
                  <a:lnTo>
                    <a:pt x="12" y="234"/>
                  </a:lnTo>
                  <a:lnTo>
                    <a:pt x="33" y="182"/>
                  </a:lnTo>
                  <a:lnTo>
                    <a:pt x="60" y="134"/>
                  </a:lnTo>
                  <a:lnTo>
                    <a:pt x="97" y="93"/>
                  </a:lnTo>
                  <a:lnTo>
                    <a:pt x="142" y="56"/>
                  </a:lnTo>
                  <a:lnTo>
                    <a:pt x="190" y="29"/>
                  </a:lnTo>
                  <a:lnTo>
                    <a:pt x="246" y="9"/>
                  </a:lnTo>
                  <a:lnTo>
                    <a:pt x="299" y="0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3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TextBox 23"/>
          <p:cNvSpPr txBox="1"/>
          <p:nvPr/>
        </p:nvSpPr>
        <p:spPr>
          <a:xfrm>
            <a:off x="7693003" y="1888643"/>
            <a:ext cx="2331716" cy="100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GB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7693004" y="1505707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189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1750533" y="2945283"/>
            <a:ext cx="2331716" cy="100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2498056" y="2562347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189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693003" y="4182544"/>
            <a:ext cx="2331716" cy="100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GB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693004" y="3799609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189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750533" y="4923096"/>
            <a:ext cx="2331716" cy="100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GB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2498056" y="4540160"/>
            <a:ext cx="1636987" cy="433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189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55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883012" y="1738407"/>
            <a:ext cx="1920769" cy="2187455"/>
            <a:chOff x="1463765" y="2050209"/>
            <a:chExt cx="1920696" cy="2187962"/>
          </a:xfrm>
        </p:grpSpPr>
        <p:grpSp>
          <p:nvGrpSpPr>
            <p:cNvPr id="19463" name="组合 13"/>
            <p:cNvGrpSpPr/>
            <p:nvPr/>
          </p:nvGrpSpPr>
          <p:grpSpPr bwMode="auto">
            <a:xfrm>
              <a:off x="1463765" y="2050209"/>
              <a:ext cx="1920696" cy="2187962"/>
              <a:chOff x="1162050" y="2012950"/>
              <a:chExt cx="2500242" cy="2848152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893" noProof="1">
                  <a:cs typeface="+mn-ea"/>
                  <a:sym typeface="+mn-lt"/>
                </a:endParaRPr>
              </a:p>
            </p:txBody>
          </p:sp>
          <p:pic>
            <p:nvPicPr>
              <p:cNvPr id="19465" name="图片 1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66" name="Freeform 5"/>
            <p:cNvSpPr>
              <a:spLocks noEditPoints="1" noChangeArrowheads="1"/>
            </p:cNvSpPr>
            <p:nvPr/>
          </p:nvSpPr>
          <p:spPr bwMode="auto">
            <a:xfrm>
              <a:off x="1964595" y="2646484"/>
              <a:ext cx="919036" cy="783618"/>
            </a:xfrm>
            <a:custGeom>
              <a:avLst/>
              <a:gdLst>
                <a:gd name="T0" fmla="*/ 20 w 86"/>
                <a:gd name="T1" fmla="*/ 2 h 70"/>
                <a:gd name="T2" fmla="*/ 60 w 86"/>
                <a:gd name="T3" fmla="*/ 2 h 70"/>
                <a:gd name="T4" fmla="*/ 80 w 86"/>
                <a:gd name="T5" fmla="*/ 6 h 70"/>
                <a:gd name="T6" fmla="*/ 74 w 86"/>
                <a:gd name="T7" fmla="*/ 26 h 70"/>
                <a:gd name="T8" fmla="*/ 59 w 86"/>
                <a:gd name="T9" fmla="*/ 8 h 70"/>
                <a:gd name="T10" fmla="*/ 43 w 86"/>
                <a:gd name="T11" fmla="*/ 54 h 70"/>
                <a:gd name="T12" fmla="*/ 49 w 86"/>
                <a:gd name="T13" fmla="*/ 58 h 70"/>
                <a:gd name="T14" fmla="*/ 50 w 86"/>
                <a:gd name="T15" fmla="*/ 59 h 70"/>
                <a:gd name="T16" fmla="*/ 40 w 86"/>
                <a:gd name="T17" fmla="*/ 60 h 70"/>
                <a:gd name="T18" fmla="*/ 22 w 86"/>
                <a:gd name="T19" fmla="*/ 60 h 70"/>
                <a:gd name="T20" fmla="*/ 0 w 86"/>
                <a:gd name="T21" fmla="*/ 58 h 70"/>
                <a:gd name="T22" fmla="*/ 3 w 86"/>
                <a:gd name="T23" fmla="*/ 3 h 70"/>
                <a:gd name="T24" fmla="*/ 59 w 86"/>
                <a:gd name="T25" fmla="*/ 37 h 70"/>
                <a:gd name="T26" fmla="*/ 57 w 86"/>
                <a:gd name="T27" fmla="*/ 51 h 70"/>
                <a:gd name="T28" fmla="*/ 72 w 86"/>
                <a:gd name="T29" fmla="*/ 53 h 70"/>
                <a:gd name="T30" fmla="*/ 74 w 86"/>
                <a:gd name="T31" fmla="*/ 39 h 70"/>
                <a:gd name="T32" fmla="*/ 56 w 86"/>
                <a:gd name="T33" fmla="*/ 33 h 70"/>
                <a:gd name="T34" fmla="*/ 53 w 86"/>
                <a:gd name="T35" fmla="*/ 55 h 70"/>
                <a:gd name="T36" fmla="*/ 73 w 86"/>
                <a:gd name="T37" fmla="*/ 59 h 70"/>
                <a:gd name="T38" fmla="*/ 79 w 86"/>
                <a:gd name="T39" fmla="*/ 68 h 70"/>
                <a:gd name="T40" fmla="*/ 84 w 86"/>
                <a:gd name="T41" fmla="*/ 69 h 70"/>
                <a:gd name="T42" fmla="*/ 80 w 86"/>
                <a:gd name="T43" fmla="*/ 57 h 70"/>
                <a:gd name="T44" fmla="*/ 81 w 86"/>
                <a:gd name="T45" fmla="*/ 47 h 70"/>
                <a:gd name="T46" fmla="*/ 67 w 86"/>
                <a:gd name="T47" fmla="*/ 29 h 70"/>
                <a:gd name="T48" fmla="*/ 58 w 86"/>
                <a:gd name="T49" fmla="*/ 46 h 70"/>
                <a:gd name="T50" fmla="*/ 58 w 86"/>
                <a:gd name="T51" fmla="*/ 46 h 70"/>
                <a:gd name="T52" fmla="*/ 47 w 86"/>
                <a:gd name="T53" fmla="*/ 19 h 70"/>
                <a:gd name="T54" fmla="*/ 71 w 86"/>
                <a:gd name="T55" fmla="*/ 24 h 70"/>
                <a:gd name="T56" fmla="*/ 71 w 86"/>
                <a:gd name="T57" fmla="*/ 15 h 70"/>
                <a:gd name="T58" fmla="*/ 47 w 86"/>
                <a:gd name="T59" fmla="*/ 14 h 70"/>
                <a:gd name="T60" fmla="*/ 71 w 86"/>
                <a:gd name="T61" fmla="*/ 15 h 70"/>
                <a:gd name="T62" fmla="*/ 10 w 86"/>
                <a:gd name="T63" fmla="*/ 51 h 70"/>
                <a:gd name="T64" fmla="*/ 34 w 86"/>
                <a:gd name="T65" fmla="*/ 46 h 70"/>
                <a:gd name="T66" fmla="*/ 10 w 86"/>
                <a:gd name="T67" fmla="*/ 41 h 70"/>
                <a:gd name="T68" fmla="*/ 34 w 86"/>
                <a:gd name="T69" fmla="*/ 41 h 70"/>
                <a:gd name="T70" fmla="*/ 10 w 86"/>
                <a:gd name="T71" fmla="*/ 41 h 70"/>
                <a:gd name="T72" fmla="*/ 10 w 86"/>
                <a:gd name="T73" fmla="*/ 37 h 70"/>
                <a:gd name="T74" fmla="*/ 34 w 86"/>
                <a:gd name="T75" fmla="*/ 32 h 70"/>
                <a:gd name="T76" fmla="*/ 22 w 86"/>
                <a:gd name="T77" fmla="*/ 25 h 70"/>
                <a:gd name="T78" fmla="*/ 34 w 86"/>
                <a:gd name="T79" fmla="*/ 27 h 70"/>
                <a:gd name="T80" fmla="*/ 22 w 86"/>
                <a:gd name="T81" fmla="*/ 25 h 70"/>
                <a:gd name="T82" fmla="*/ 22 w 86"/>
                <a:gd name="T83" fmla="*/ 21 h 70"/>
                <a:gd name="T84" fmla="*/ 34 w 86"/>
                <a:gd name="T85" fmla="*/ 18 h 70"/>
                <a:gd name="T86" fmla="*/ 22 w 86"/>
                <a:gd name="T87" fmla="*/ 14 h 70"/>
                <a:gd name="T88" fmla="*/ 34 w 86"/>
                <a:gd name="T89" fmla="*/ 15 h 70"/>
                <a:gd name="T90" fmla="*/ 22 w 86"/>
                <a:gd name="T91" fmla="*/ 14 h 70"/>
                <a:gd name="T92" fmla="*/ 9 w 86"/>
                <a:gd name="T93" fmla="*/ 31 h 70"/>
                <a:gd name="T94" fmla="*/ 19 w 86"/>
                <a:gd name="T95" fmla="*/ 13 h 70"/>
                <a:gd name="T96" fmla="*/ 21 w 86"/>
                <a:gd name="T97" fmla="*/ 8 h 70"/>
                <a:gd name="T98" fmla="*/ 5 w 86"/>
                <a:gd name="T99" fmla="*/ 56 h 70"/>
                <a:gd name="T100" fmla="*/ 37 w 86"/>
                <a:gd name="T101" fmla="*/ 54 h 70"/>
                <a:gd name="T102" fmla="*/ 21 w 86"/>
                <a:gd name="T103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" h="70">
                  <a:moveTo>
                    <a:pt x="3" y="3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8" y="1"/>
                    <a:pt x="35" y="0"/>
                    <a:pt x="40" y="3"/>
                  </a:cubicBezTo>
                  <a:cubicBezTo>
                    <a:pt x="45" y="0"/>
                    <a:pt x="52" y="1"/>
                    <a:pt x="60" y="2"/>
                  </a:cubicBezTo>
                  <a:cubicBezTo>
                    <a:pt x="65" y="3"/>
                    <a:pt x="72" y="4"/>
                    <a:pt x="77" y="3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8" y="28"/>
                    <a:pt x="76" y="27"/>
                    <a:pt x="74" y="2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9" y="9"/>
                    <a:pt x="64" y="8"/>
                    <a:pt x="59" y="8"/>
                  </a:cubicBezTo>
                  <a:cubicBezTo>
                    <a:pt x="52" y="7"/>
                    <a:pt x="46" y="6"/>
                    <a:pt x="43" y="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5" y="54"/>
                    <a:pt x="47" y="54"/>
                  </a:cubicBezTo>
                  <a:cubicBezTo>
                    <a:pt x="47" y="55"/>
                    <a:pt x="48" y="56"/>
                    <a:pt x="49" y="58"/>
                  </a:cubicBezTo>
                  <a:cubicBezTo>
                    <a:pt x="50" y="58"/>
                    <a:pt x="50" y="59"/>
                    <a:pt x="51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6" y="59"/>
                    <a:pt x="43" y="59"/>
                    <a:pt x="41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59"/>
                    <a:pt x="29" y="59"/>
                    <a:pt x="22" y="60"/>
                  </a:cubicBezTo>
                  <a:cubicBezTo>
                    <a:pt x="15" y="61"/>
                    <a:pt x="8" y="62"/>
                    <a:pt x="2" y="6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67" y="35"/>
                  </a:moveTo>
                  <a:cubicBezTo>
                    <a:pt x="64" y="34"/>
                    <a:pt x="61" y="35"/>
                    <a:pt x="59" y="37"/>
                  </a:cubicBezTo>
                  <a:cubicBezTo>
                    <a:pt x="57" y="39"/>
                    <a:pt x="56" y="41"/>
                    <a:pt x="55" y="44"/>
                  </a:cubicBezTo>
                  <a:cubicBezTo>
                    <a:pt x="55" y="46"/>
                    <a:pt x="56" y="49"/>
                    <a:pt x="57" y="51"/>
                  </a:cubicBezTo>
                  <a:cubicBezTo>
                    <a:pt x="59" y="54"/>
                    <a:pt x="62" y="55"/>
                    <a:pt x="64" y="55"/>
                  </a:cubicBezTo>
                  <a:cubicBezTo>
                    <a:pt x="67" y="56"/>
                    <a:pt x="70" y="55"/>
                    <a:pt x="72" y="53"/>
                  </a:cubicBezTo>
                  <a:cubicBezTo>
                    <a:pt x="74" y="51"/>
                    <a:pt x="76" y="49"/>
                    <a:pt x="76" y="46"/>
                  </a:cubicBezTo>
                  <a:cubicBezTo>
                    <a:pt x="76" y="44"/>
                    <a:pt x="75" y="41"/>
                    <a:pt x="74" y="39"/>
                  </a:cubicBezTo>
                  <a:cubicBezTo>
                    <a:pt x="72" y="36"/>
                    <a:pt x="69" y="35"/>
                    <a:pt x="67" y="35"/>
                  </a:cubicBezTo>
                  <a:close/>
                  <a:moveTo>
                    <a:pt x="56" y="33"/>
                  </a:moveTo>
                  <a:cubicBezTo>
                    <a:pt x="52" y="35"/>
                    <a:pt x="50" y="39"/>
                    <a:pt x="50" y="43"/>
                  </a:cubicBezTo>
                  <a:cubicBezTo>
                    <a:pt x="50" y="47"/>
                    <a:pt x="51" y="51"/>
                    <a:pt x="53" y="55"/>
                  </a:cubicBezTo>
                  <a:cubicBezTo>
                    <a:pt x="56" y="58"/>
                    <a:pt x="60" y="60"/>
                    <a:pt x="64" y="60"/>
                  </a:cubicBezTo>
                  <a:cubicBezTo>
                    <a:pt x="67" y="61"/>
                    <a:pt x="70" y="60"/>
                    <a:pt x="73" y="59"/>
                  </a:cubicBezTo>
                  <a:cubicBezTo>
                    <a:pt x="73" y="60"/>
                    <a:pt x="73" y="61"/>
                    <a:pt x="74" y="61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0" y="70"/>
                    <a:pt x="83" y="70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6" y="67"/>
                    <a:pt x="86" y="65"/>
                    <a:pt x="85" y="63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6"/>
                    <a:pt x="78" y="55"/>
                    <a:pt x="77" y="55"/>
                  </a:cubicBezTo>
                  <a:cubicBezTo>
                    <a:pt x="79" y="53"/>
                    <a:pt x="81" y="50"/>
                    <a:pt x="81" y="47"/>
                  </a:cubicBezTo>
                  <a:cubicBezTo>
                    <a:pt x="82" y="43"/>
                    <a:pt x="81" y="39"/>
                    <a:pt x="78" y="35"/>
                  </a:cubicBezTo>
                  <a:cubicBezTo>
                    <a:pt x="75" y="32"/>
                    <a:pt x="71" y="30"/>
                    <a:pt x="67" y="29"/>
                  </a:cubicBezTo>
                  <a:cubicBezTo>
                    <a:pt x="63" y="29"/>
                    <a:pt x="59" y="30"/>
                    <a:pt x="56" y="33"/>
                  </a:cubicBezTo>
                  <a:close/>
                  <a:moveTo>
                    <a:pt x="58" y="46"/>
                  </a:moveTo>
                  <a:cubicBezTo>
                    <a:pt x="60" y="41"/>
                    <a:pt x="64" y="39"/>
                    <a:pt x="70" y="38"/>
                  </a:cubicBezTo>
                  <a:cubicBezTo>
                    <a:pt x="64" y="34"/>
                    <a:pt x="57" y="40"/>
                    <a:pt x="58" y="46"/>
                  </a:cubicBezTo>
                  <a:close/>
                  <a:moveTo>
                    <a:pt x="71" y="21"/>
                  </a:moveTo>
                  <a:cubicBezTo>
                    <a:pt x="65" y="21"/>
                    <a:pt x="51" y="19"/>
                    <a:pt x="47" y="19"/>
                  </a:cubicBezTo>
                  <a:cubicBezTo>
                    <a:pt x="47" y="20"/>
                    <a:pt x="47" y="21"/>
                    <a:pt x="47" y="21"/>
                  </a:cubicBezTo>
                  <a:cubicBezTo>
                    <a:pt x="51" y="21"/>
                    <a:pt x="67" y="24"/>
                    <a:pt x="71" y="24"/>
                  </a:cubicBezTo>
                  <a:cubicBezTo>
                    <a:pt x="71" y="23"/>
                    <a:pt x="71" y="22"/>
                    <a:pt x="71" y="21"/>
                  </a:cubicBezTo>
                  <a:close/>
                  <a:moveTo>
                    <a:pt x="71" y="15"/>
                  </a:moveTo>
                  <a:cubicBezTo>
                    <a:pt x="65" y="15"/>
                    <a:pt x="51" y="12"/>
                    <a:pt x="47" y="12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14"/>
                    <a:pt x="67" y="17"/>
                    <a:pt x="71" y="17"/>
                  </a:cubicBezTo>
                  <a:cubicBezTo>
                    <a:pt x="71" y="16"/>
                    <a:pt x="71" y="15"/>
                    <a:pt x="71" y="15"/>
                  </a:cubicBezTo>
                  <a:close/>
                  <a:moveTo>
                    <a:pt x="10" y="49"/>
                  </a:moveTo>
                  <a:cubicBezTo>
                    <a:pt x="10" y="49"/>
                    <a:pt x="10" y="50"/>
                    <a:pt x="10" y="51"/>
                  </a:cubicBezTo>
                  <a:cubicBezTo>
                    <a:pt x="14" y="51"/>
                    <a:pt x="29" y="48"/>
                    <a:pt x="34" y="48"/>
                  </a:cubicBezTo>
                  <a:cubicBezTo>
                    <a:pt x="34" y="48"/>
                    <a:pt x="34" y="47"/>
                    <a:pt x="34" y="46"/>
                  </a:cubicBezTo>
                  <a:cubicBezTo>
                    <a:pt x="30" y="46"/>
                    <a:pt x="15" y="49"/>
                    <a:pt x="10" y="49"/>
                  </a:cubicBezTo>
                  <a:close/>
                  <a:moveTo>
                    <a:pt x="10" y="41"/>
                  </a:moveTo>
                  <a:cubicBezTo>
                    <a:pt x="10" y="42"/>
                    <a:pt x="10" y="43"/>
                    <a:pt x="10" y="43"/>
                  </a:cubicBezTo>
                  <a:cubicBezTo>
                    <a:pt x="14" y="44"/>
                    <a:pt x="29" y="41"/>
                    <a:pt x="34" y="41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0" y="39"/>
                    <a:pt x="15" y="41"/>
                    <a:pt x="10" y="41"/>
                  </a:cubicBezTo>
                  <a:close/>
                  <a:moveTo>
                    <a:pt x="10" y="34"/>
                  </a:moveTo>
                  <a:cubicBezTo>
                    <a:pt x="10" y="35"/>
                    <a:pt x="10" y="36"/>
                    <a:pt x="10" y="37"/>
                  </a:cubicBezTo>
                  <a:cubicBezTo>
                    <a:pt x="14" y="37"/>
                    <a:pt x="29" y="34"/>
                    <a:pt x="34" y="34"/>
                  </a:cubicBezTo>
                  <a:cubicBezTo>
                    <a:pt x="34" y="33"/>
                    <a:pt x="34" y="33"/>
                    <a:pt x="34" y="32"/>
                  </a:cubicBezTo>
                  <a:cubicBezTo>
                    <a:pt x="30" y="32"/>
                    <a:pt x="15" y="34"/>
                    <a:pt x="10" y="34"/>
                  </a:cubicBezTo>
                  <a:close/>
                  <a:moveTo>
                    <a:pt x="22" y="25"/>
                  </a:moveTo>
                  <a:cubicBezTo>
                    <a:pt x="22" y="26"/>
                    <a:pt x="22" y="27"/>
                    <a:pt x="22" y="28"/>
                  </a:cubicBezTo>
                  <a:cubicBezTo>
                    <a:pt x="25" y="28"/>
                    <a:pt x="29" y="26"/>
                    <a:pt x="34" y="27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0" y="24"/>
                    <a:pt x="26" y="25"/>
                    <a:pt x="22" y="25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2" y="21"/>
                  </a:cubicBezTo>
                  <a:cubicBezTo>
                    <a:pt x="25" y="21"/>
                    <a:pt x="29" y="20"/>
                    <a:pt x="34" y="20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0" y="18"/>
                    <a:pt x="26" y="19"/>
                    <a:pt x="22" y="19"/>
                  </a:cubicBez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6"/>
                  </a:cubicBezTo>
                  <a:cubicBezTo>
                    <a:pt x="25" y="16"/>
                    <a:pt x="29" y="15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0" y="13"/>
                    <a:pt x="26" y="13"/>
                    <a:pt x="22" y="14"/>
                  </a:cubicBezTo>
                  <a:close/>
                  <a:moveTo>
                    <a:pt x="9" y="14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21" y="8"/>
                  </a:moveTo>
                  <a:cubicBezTo>
                    <a:pt x="16" y="8"/>
                    <a:pt x="10" y="9"/>
                    <a:pt x="5" y="9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56"/>
                    <a:pt x="16" y="55"/>
                    <a:pt x="21" y="55"/>
                  </a:cubicBezTo>
                  <a:cubicBezTo>
                    <a:pt x="27" y="54"/>
                    <a:pt x="33" y="53"/>
                    <a:pt x="37" y="5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6"/>
                    <a:pt x="27" y="7"/>
                    <a:pt x="2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93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59327" y="2868644"/>
            <a:ext cx="12143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小标题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412294" y="1738407"/>
            <a:ext cx="1920769" cy="2187455"/>
            <a:chOff x="5078956" y="2050209"/>
            <a:chExt cx="1920696" cy="2187962"/>
          </a:xfrm>
        </p:grpSpPr>
        <p:grpSp>
          <p:nvGrpSpPr>
            <p:cNvPr id="19470" name="组合 52"/>
            <p:cNvGrpSpPr/>
            <p:nvPr/>
          </p:nvGrpSpPr>
          <p:grpSpPr bwMode="auto">
            <a:xfrm>
              <a:off x="5078956" y="2050209"/>
              <a:ext cx="1920696" cy="2187962"/>
              <a:chOff x="1162050" y="2012950"/>
              <a:chExt cx="2500242" cy="2848152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893" noProof="1">
                  <a:cs typeface="+mn-ea"/>
                  <a:sym typeface="+mn-lt"/>
                </a:endParaRPr>
              </a:p>
            </p:txBody>
          </p:sp>
          <p:pic>
            <p:nvPicPr>
              <p:cNvPr id="19472" name="图片 5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3" name="Freeform 21"/>
            <p:cNvSpPr>
              <a:spLocks noEditPoints="1" noChangeArrowheads="1"/>
            </p:cNvSpPr>
            <p:nvPr/>
          </p:nvSpPr>
          <p:spPr bwMode="auto">
            <a:xfrm>
              <a:off x="5527843" y="2675112"/>
              <a:ext cx="993440" cy="800424"/>
            </a:xfrm>
            <a:custGeom>
              <a:avLst/>
              <a:gdLst>
                <a:gd name="T0" fmla="*/ 212 w 228"/>
                <a:gd name="T1" fmla="*/ 150 h 202"/>
                <a:gd name="T2" fmla="*/ 142 w 228"/>
                <a:gd name="T3" fmla="*/ 150 h 202"/>
                <a:gd name="T4" fmla="*/ 0 w 228"/>
                <a:gd name="T5" fmla="*/ 0 h 202"/>
                <a:gd name="T6" fmla="*/ 173 w 228"/>
                <a:gd name="T7" fmla="*/ 95 h 202"/>
                <a:gd name="T8" fmla="*/ 166 w 228"/>
                <a:gd name="T9" fmla="*/ 103 h 202"/>
                <a:gd name="T10" fmla="*/ 156 w 228"/>
                <a:gd name="T11" fmla="*/ 107 h 202"/>
                <a:gd name="T12" fmla="*/ 154 w 228"/>
                <a:gd name="T13" fmla="*/ 117 h 202"/>
                <a:gd name="T14" fmla="*/ 148 w 228"/>
                <a:gd name="T15" fmla="*/ 126 h 202"/>
                <a:gd name="T16" fmla="*/ 153 w 228"/>
                <a:gd name="T17" fmla="*/ 135 h 202"/>
                <a:gd name="T18" fmla="*/ 153 w 228"/>
                <a:gd name="T19" fmla="*/ 146 h 202"/>
                <a:gd name="T20" fmla="*/ 163 w 228"/>
                <a:gd name="T21" fmla="*/ 150 h 202"/>
                <a:gd name="T22" fmla="*/ 169 w 228"/>
                <a:gd name="T23" fmla="*/ 159 h 202"/>
                <a:gd name="T24" fmla="*/ 180 w 228"/>
                <a:gd name="T25" fmla="*/ 157 h 202"/>
                <a:gd name="T26" fmla="*/ 190 w 228"/>
                <a:gd name="T27" fmla="*/ 160 h 202"/>
                <a:gd name="T28" fmla="*/ 197 w 228"/>
                <a:gd name="T29" fmla="*/ 153 h 202"/>
                <a:gd name="T30" fmla="*/ 207 w 228"/>
                <a:gd name="T31" fmla="*/ 149 h 202"/>
                <a:gd name="T32" fmla="*/ 209 w 228"/>
                <a:gd name="T33" fmla="*/ 139 h 202"/>
                <a:gd name="T34" fmla="*/ 215 w 228"/>
                <a:gd name="T35" fmla="*/ 130 h 202"/>
                <a:gd name="T36" fmla="*/ 210 w 228"/>
                <a:gd name="T37" fmla="*/ 121 h 202"/>
                <a:gd name="T38" fmla="*/ 210 w 228"/>
                <a:gd name="T39" fmla="*/ 110 h 202"/>
                <a:gd name="T40" fmla="*/ 200 w 228"/>
                <a:gd name="T41" fmla="*/ 105 h 202"/>
                <a:gd name="T42" fmla="*/ 194 w 228"/>
                <a:gd name="T43" fmla="*/ 97 h 202"/>
                <a:gd name="T44" fmla="*/ 183 w 228"/>
                <a:gd name="T45" fmla="*/ 99 h 202"/>
                <a:gd name="T46" fmla="*/ 143 w 228"/>
                <a:gd name="T47" fmla="*/ 192 h 202"/>
                <a:gd name="T48" fmla="*/ 171 w 228"/>
                <a:gd name="T49" fmla="*/ 187 h 202"/>
                <a:gd name="T50" fmla="*/ 175 w 228"/>
                <a:gd name="T51" fmla="*/ 161 h 202"/>
                <a:gd name="T52" fmla="*/ 163 w 228"/>
                <a:gd name="T53" fmla="*/ 162 h 202"/>
                <a:gd name="T54" fmla="*/ 157 w 228"/>
                <a:gd name="T55" fmla="*/ 152 h 202"/>
                <a:gd name="T56" fmla="*/ 146 w 228"/>
                <a:gd name="T57" fmla="*/ 183 h 202"/>
                <a:gd name="T58" fmla="*/ 204 w 228"/>
                <a:gd name="T59" fmla="*/ 152 h 202"/>
                <a:gd name="T60" fmla="*/ 199 w 228"/>
                <a:gd name="T61" fmla="*/ 162 h 202"/>
                <a:gd name="T62" fmla="*/ 188 w 228"/>
                <a:gd name="T63" fmla="*/ 163 h 202"/>
                <a:gd name="T64" fmla="*/ 209 w 228"/>
                <a:gd name="T65" fmla="*/ 188 h 202"/>
                <a:gd name="T66" fmla="*/ 157 w 228"/>
                <a:gd name="T67" fmla="*/ 128 h 202"/>
                <a:gd name="T68" fmla="*/ 199 w 228"/>
                <a:gd name="T69" fmla="*/ 110 h 202"/>
                <a:gd name="T70" fmla="*/ 158 w 228"/>
                <a:gd name="T71" fmla="*/ 128 h 202"/>
                <a:gd name="T72" fmla="*/ 198 w 228"/>
                <a:gd name="T73" fmla="*/ 111 h 202"/>
                <a:gd name="T74" fmla="*/ 145 w 228"/>
                <a:gd name="T75" fmla="*/ 135 h 202"/>
                <a:gd name="T76" fmla="*/ 149 w 228"/>
                <a:gd name="T77" fmla="*/ 124 h 202"/>
                <a:gd name="T78" fmla="*/ 148 w 228"/>
                <a:gd name="T79" fmla="*/ 112 h 202"/>
                <a:gd name="T80" fmla="*/ 158 w 228"/>
                <a:gd name="T81" fmla="*/ 106 h 202"/>
                <a:gd name="T82" fmla="*/ 164 w 228"/>
                <a:gd name="T83" fmla="*/ 95 h 202"/>
                <a:gd name="T84" fmla="*/ 175 w 228"/>
                <a:gd name="T85" fmla="*/ 96 h 202"/>
                <a:gd name="T86" fmla="*/ 186 w 228"/>
                <a:gd name="T87" fmla="*/ 91 h 202"/>
                <a:gd name="T88" fmla="*/ 195 w 228"/>
                <a:gd name="T89" fmla="*/ 98 h 202"/>
                <a:gd name="T90" fmla="*/ 207 w 228"/>
                <a:gd name="T91" fmla="*/ 101 h 202"/>
                <a:gd name="T92" fmla="*/ 34 w 228"/>
                <a:gd name="T93" fmla="*/ 126 h 202"/>
                <a:gd name="T94" fmla="*/ 90 w 228"/>
                <a:gd name="T95" fmla="*/ 126 h 202"/>
                <a:gd name="T96" fmla="*/ 45 w 228"/>
                <a:gd name="T97" fmla="*/ 55 h 202"/>
                <a:gd name="T98" fmla="*/ 45 w 228"/>
                <a:gd name="T99" fmla="*/ 44 h 202"/>
                <a:gd name="T100" fmla="*/ 45 w 228"/>
                <a:gd name="T101" fmla="*/ 64 h 202"/>
                <a:gd name="T102" fmla="*/ 45 w 228"/>
                <a:gd name="T103" fmla="*/ 84 h 202"/>
                <a:gd name="T104" fmla="*/ 45 w 228"/>
                <a:gd name="T105" fmla="*/ 7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" h="202">
                  <a:moveTo>
                    <a:pt x="0" y="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228" y="160"/>
                    <a:pt x="228" y="160"/>
                    <a:pt x="228" y="160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1" y="94"/>
                  </a:moveTo>
                  <a:cubicBezTo>
                    <a:pt x="180" y="99"/>
                    <a:pt x="180" y="99"/>
                    <a:pt x="180" y="99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0" y="138"/>
                    <a:pt x="150" y="138"/>
                    <a:pt x="150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8" y="145"/>
                    <a:pt x="158" y="145"/>
                    <a:pt x="158" y="145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63" y="150"/>
                    <a:pt x="163" y="150"/>
                    <a:pt x="163" y="150"/>
                  </a:cubicBezTo>
                  <a:cubicBezTo>
                    <a:pt x="162" y="155"/>
                    <a:pt x="162" y="155"/>
                    <a:pt x="162" y="155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5" y="157"/>
                    <a:pt x="165" y="157"/>
                    <a:pt x="165" y="157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2" y="156"/>
                    <a:pt x="172" y="156"/>
                    <a:pt x="172" y="156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80" y="157"/>
                    <a:pt x="180" y="157"/>
                    <a:pt x="180" y="157"/>
                  </a:cubicBezTo>
                  <a:cubicBezTo>
                    <a:pt x="181" y="161"/>
                    <a:pt x="181" y="161"/>
                    <a:pt x="181" y="161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6" y="161"/>
                    <a:pt x="186" y="161"/>
                    <a:pt x="186" y="161"/>
                  </a:cubicBezTo>
                  <a:cubicBezTo>
                    <a:pt x="187" y="157"/>
                    <a:pt x="187" y="157"/>
                    <a:pt x="187" y="157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0" y="156"/>
                    <a:pt x="190" y="156"/>
                    <a:pt x="190" y="156"/>
                  </a:cubicBezTo>
                  <a:cubicBezTo>
                    <a:pt x="194" y="159"/>
                    <a:pt x="194" y="159"/>
                    <a:pt x="194" y="159"/>
                  </a:cubicBezTo>
                  <a:cubicBezTo>
                    <a:pt x="194" y="154"/>
                    <a:pt x="194" y="154"/>
                    <a:pt x="194" y="154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3"/>
                    <a:pt x="197" y="153"/>
                    <a:pt x="197" y="153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0"/>
                    <a:pt x="200" y="150"/>
                    <a:pt x="200" y="15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10" y="146"/>
                    <a:pt x="210" y="146"/>
                    <a:pt x="210" y="146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4" y="134"/>
                    <a:pt x="214" y="134"/>
                    <a:pt x="214" y="13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3" y="117"/>
                    <a:pt x="213" y="117"/>
                    <a:pt x="213" y="117"/>
                  </a:cubicBezTo>
                  <a:cubicBezTo>
                    <a:pt x="209" y="117"/>
                    <a:pt x="209" y="117"/>
                    <a:pt x="209" y="117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7" y="107"/>
                    <a:pt x="207" y="107"/>
                    <a:pt x="207" y="107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1" y="101"/>
                    <a:pt x="201" y="101"/>
                    <a:pt x="201" y="101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4" y="101"/>
                    <a:pt x="194" y="101"/>
                    <a:pt x="194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0" y="100"/>
                    <a:pt x="190" y="100"/>
                    <a:pt x="190" y="100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5"/>
                    <a:pt x="186" y="95"/>
                    <a:pt x="186" y="95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1" y="94"/>
                    <a:pt x="181" y="94"/>
                    <a:pt x="181" y="94"/>
                  </a:cubicBezTo>
                  <a:close/>
                  <a:moveTo>
                    <a:pt x="146" y="183"/>
                  </a:moveTo>
                  <a:cubicBezTo>
                    <a:pt x="145" y="183"/>
                    <a:pt x="145" y="184"/>
                    <a:pt x="145" y="184"/>
                  </a:cubicBezTo>
                  <a:cubicBezTo>
                    <a:pt x="145" y="184"/>
                    <a:pt x="145" y="184"/>
                    <a:pt x="145" y="184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58" y="190"/>
                    <a:pt x="158" y="190"/>
                    <a:pt x="158" y="190"/>
                  </a:cubicBezTo>
                  <a:cubicBezTo>
                    <a:pt x="166" y="202"/>
                    <a:pt x="166" y="202"/>
                    <a:pt x="166" y="202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9" y="163"/>
                    <a:pt x="179" y="163"/>
                    <a:pt x="179" y="163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6" y="166"/>
                    <a:pt x="176" y="166"/>
                    <a:pt x="176" y="166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2" y="165"/>
                    <a:pt x="172" y="165"/>
                    <a:pt x="172" y="165"/>
                  </a:cubicBezTo>
                  <a:cubicBezTo>
                    <a:pt x="171" y="160"/>
                    <a:pt x="171" y="160"/>
                    <a:pt x="171" y="160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8" y="177"/>
                    <a:pt x="148" y="177"/>
                    <a:pt x="148" y="178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83"/>
                    <a:pt x="146" y="183"/>
                    <a:pt x="146" y="183"/>
                  </a:cubicBezTo>
                  <a:close/>
                  <a:moveTo>
                    <a:pt x="210" y="149"/>
                  </a:moveTo>
                  <a:cubicBezTo>
                    <a:pt x="207" y="148"/>
                    <a:pt x="207" y="148"/>
                    <a:pt x="207" y="148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6" y="156"/>
                    <a:pt x="206" y="156"/>
                    <a:pt x="206" y="156"/>
                  </a:cubicBezTo>
                  <a:cubicBezTo>
                    <a:pt x="201" y="154"/>
                    <a:pt x="201" y="154"/>
                    <a:pt x="201" y="154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0" y="165"/>
                    <a:pt x="190" y="165"/>
                    <a:pt x="190" y="165"/>
                  </a:cubicBezTo>
                  <a:cubicBezTo>
                    <a:pt x="188" y="163"/>
                    <a:pt x="188" y="163"/>
                    <a:pt x="188" y="163"/>
                  </a:cubicBezTo>
                  <a:cubicBezTo>
                    <a:pt x="195" y="183"/>
                    <a:pt x="195" y="183"/>
                    <a:pt x="195" y="183"/>
                  </a:cubicBezTo>
                  <a:cubicBezTo>
                    <a:pt x="195" y="183"/>
                    <a:pt x="195" y="183"/>
                    <a:pt x="195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201" y="200"/>
                    <a:pt x="201" y="200"/>
                    <a:pt x="201" y="200"/>
                  </a:cubicBezTo>
                  <a:cubicBezTo>
                    <a:pt x="209" y="188"/>
                    <a:pt x="209" y="188"/>
                    <a:pt x="209" y="188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10" y="149"/>
                    <a:pt x="210" y="149"/>
                    <a:pt x="210" y="149"/>
                  </a:cubicBezTo>
                  <a:close/>
                  <a:moveTo>
                    <a:pt x="181" y="103"/>
                  </a:moveTo>
                  <a:cubicBezTo>
                    <a:pt x="175" y="103"/>
                    <a:pt x="168" y="106"/>
                    <a:pt x="164" y="110"/>
                  </a:cubicBezTo>
                  <a:cubicBezTo>
                    <a:pt x="159" y="115"/>
                    <a:pt x="157" y="121"/>
                    <a:pt x="157" y="128"/>
                  </a:cubicBezTo>
                  <a:cubicBezTo>
                    <a:pt x="157" y="135"/>
                    <a:pt x="159" y="141"/>
                    <a:pt x="164" y="145"/>
                  </a:cubicBezTo>
                  <a:cubicBezTo>
                    <a:pt x="168" y="150"/>
                    <a:pt x="175" y="153"/>
                    <a:pt x="181" y="153"/>
                  </a:cubicBezTo>
                  <a:cubicBezTo>
                    <a:pt x="188" y="153"/>
                    <a:pt x="194" y="150"/>
                    <a:pt x="199" y="145"/>
                  </a:cubicBezTo>
                  <a:cubicBezTo>
                    <a:pt x="203" y="141"/>
                    <a:pt x="206" y="135"/>
                    <a:pt x="206" y="128"/>
                  </a:cubicBezTo>
                  <a:cubicBezTo>
                    <a:pt x="206" y="121"/>
                    <a:pt x="203" y="115"/>
                    <a:pt x="199" y="110"/>
                  </a:cubicBezTo>
                  <a:cubicBezTo>
                    <a:pt x="194" y="106"/>
                    <a:pt x="188" y="103"/>
                    <a:pt x="181" y="103"/>
                  </a:cubicBezTo>
                  <a:close/>
                  <a:moveTo>
                    <a:pt x="198" y="111"/>
                  </a:moveTo>
                  <a:cubicBezTo>
                    <a:pt x="194" y="107"/>
                    <a:pt x="188" y="104"/>
                    <a:pt x="181" y="104"/>
                  </a:cubicBezTo>
                  <a:cubicBezTo>
                    <a:pt x="175" y="104"/>
                    <a:pt x="169" y="107"/>
                    <a:pt x="165" y="111"/>
                  </a:cubicBezTo>
                  <a:cubicBezTo>
                    <a:pt x="161" y="115"/>
                    <a:pt x="158" y="121"/>
                    <a:pt x="158" y="128"/>
                  </a:cubicBezTo>
                  <a:cubicBezTo>
                    <a:pt x="158" y="134"/>
                    <a:pt x="161" y="140"/>
                    <a:pt x="165" y="144"/>
                  </a:cubicBezTo>
                  <a:cubicBezTo>
                    <a:pt x="169" y="149"/>
                    <a:pt x="175" y="151"/>
                    <a:pt x="181" y="151"/>
                  </a:cubicBezTo>
                  <a:cubicBezTo>
                    <a:pt x="188" y="151"/>
                    <a:pt x="194" y="149"/>
                    <a:pt x="198" y="144"/>
                  </a:cubicBezTo>
                  <a:cubicBezTo>
                    <a:pt x="202" y="140"/>
                    <a:pt x="205" y="134"/>
                    <a:pt x="205" y="128"/>
                  </a:cubicBezTo>
                  <a:cubicBezTo>
                    <a:pt x="205" y="121"/>
                    <a:pt x="202" y="115"/>
                    <a:pt x="198" y="111"/>
                  </a:cubicBezTo>
                  <a:close/>
                  <a:moveTo>
                    <a:pt x="23" y="23"/>
                  </a:moveTo>
                  <a:cubicBezTo>
                    <a:pt x="23" y="138"/>
                    <a:pt x="23" y="138"/>
                    <a:pt x="23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95"/>
                    <a:pt x="164" y="95"/>
                    <a:pt x="164" y="95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7" y="91"/>
                    <a:pt x="177" y="91"/>
                    <a:pt x="177" y="91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5" y="106"/>
                    <a:pt x="205" y="106"/>
                    <a:pt x="205" y="106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23" y="23"/>
                    <a:pt x="23" y="23"/>
                    <a:pt x="23" y="23"/>
                  </a:cubicBezTo>
                  <a:close/>
                  <a:moveTo>
                    <a:pt x="34" y="126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34" y="126"/>
                    <a:pt x="34" y="126"/>
                    <a:pt x="34" y="126"/>
                  </a:cubicBezTo>
                  <a:close/>
                  <a:moveTo>
                    <a:pt x="90" y="126"/>
                  </a:moveTo>
                  <a:cubicBezTo>
                    <a:pt x="90" y="130"/>
                    <a:pt x="90" y="130"/>
                    <a:pt x="90" y="130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90" y="126"/>
                    <a:pt x="90" y="126"/>
                    <a:pt x="90" y="126"/>
                  </a:cubicBezTo>
                  <a:close/>
                  <a:moveTo>
                    <a:pt x="45" y="55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45" y="44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45" y="44"/>
                    <a:pt x="45" y="44"/>
                    <a:pt x="45" y="44"/>
                  </a:cubicBezTo>
                  <a:close/>
                  <a:moveTo>
                    <a:pt x="45" y="64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45" y="64"/>
                    <a:pt x="45" y="64"/>
                    <a:pt x="45" y="64"/>
                  </a:cubicBezTo>
                  <a:close/>
                  <a:moveTo>
                    <a:pt x="45" y="84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45" y="84"/>
                    <a:pt x="45" y="84"/>
                    <a:pt x="45" y="84"/>
                  </a:cubicBezTo>
                  <a:close/>
                  <a:moveTo>
                    <a:pt x="45" y="74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4"/>
                    <a:pt x="156" y="74"/>
                    <a:pt x="156" y="74"/>
                  </a:cubicBezTo>
                  <a:lnTo>
                    <a:pt x="45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93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202895" y="2868644"/>
            <a:ext cx="1215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accent2"/>
                </a:solidFill>
                <a:cs typeface="+mn-ea"/>
                <a:sym typeface="+mn-lt"/>
              </a:rPr>
              <a:t>小标题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8177637" y="1738407"/>
            <a:ext cx="1919183" cy="2187455"/>
            <a:chOff x="8636090" y="2050209"/>
            <a:chExt cx="1920696" cy="2187962"/>
          </a:xfrm>
        </p:grpSpPr>
        <p:grpSp>
          <p:nvGrpSpPr>
            <p:cNvPr id="19477" name="组合 71"/>
            <p:cNvGrpSpPr/>
            <p:nvPr/>
          </p:nvGrpSpPr>
          <p:grpSpPr bwMode="auto">
            <a:xfrm>
              <a:off x="8636090" y="2050209"/>
              <a:ext cx="1920696" cy="2187962"/>
              <a:chOff x="1162050" y="2012950"/>
              <a:chExt cx="2500242" cy="2848152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893" noProof="1">
                  <a:cs typeface="+mn-ea"/>
                  <a:sym typeface="+mn-lt"/>
                </a:endParaRPr>
              </a:p>
            </p:txBody>
          </p:sp>
          <p:pic>
            <p:nvPicPr>
              <p:cNvPr id="19479" name="图片 7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0" name="Freeform 9"/>
            <p:cNvSpPr>
              <a:spLocks noEditPoints="1" noChangeArrowheads="1"/>
            </p:cNvSpPr>
            <p:nvPr/>
          </p:nvSpPr>
          <p:spPr bwMode="auto">
            <a:xfrm>
              <a:off x="9084493" y="2564093"/>
              <a:ext cx="936804" cy="789148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93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015860" y="2868644"/>
            <a:ext cx="12143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83012" y="5017338"/>
            <a:ext cx="3054072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83012" y="4593499"/>
            <a:ext cx="1636987" cy="42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93" b="1">
                <a:solidFill>
                  <a:schemeClr val="accent1"/>
                </a:solidFill>
                <a:cs typeface="+mn-ea"/>
                <a:sym typeface="+mn-lt"/>
              </a:rPr>
              <a:t>在此输入文字</a:t>
            </a:r>
            <a:endParaRPr lang="en-US" altLang="zh-CN" sz="1893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4412293" y="5017338"/>
            <a:ext cx="3052595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412294" y="4593499"/>
            <a:ext cx="1636987" cy="42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93" b="1" dirty="0">
                <a:solidFill>
                  <a:schemeClr val="accent2"/>
                </a:solidFill>
                <a:cs typeface="+mn-ea"/>
                <a:sym typeface="+mn-lt"/>
              </a:rPr>
              <a:t>在此输入文字</a:t>
            </a:r>
            <a:endParaRPr lang="en-US" altLang="zh-CN" sz="1893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8177636" y="5017338"/>
            <a:ext cx="3052595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  <a:endParaRPr lang="en-US" altLang="zh-CN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8177637" y="4593499"/>
            <a:ext cx="1636987" cy="42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93" b="1" dirty="0">
                <a:solidFill>
                  <a:schemeClr val="accent3"/>
                </a:solidFill>
                <a:cs typeface="+mn-ea"/>
                <a:sym typeface="+mn-lt"/>
              </a:rPr>
              <a:t>在此输入文字</a:t>
            </a:r>
            <a:endParaRPr lang="en-US" altLang="zh-CN" sz="1893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14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30" grpId="0"/>
      <p:bldP spid="15" grpId="0"/>
      <p:bldP spid="10" grpId="0"/>
      <p:bldP spid="62" grpId="0"/>
      <p:bldP spid="63" grpId="0"/>
      <p:bldP spid="87" grpId="0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" y="838201"/>
            <a:ext cx="10351407" cy="3672633"/>
            <a:chOff x="1" y="685800"/>
            <a:chExt cx="10351406" cy="3672633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8489129" y="685800"/>
              <a:ext cx="1862278" cy="1234231"/>
              <a:chOff x="106518" y="-275570"/>
              <a:chExt cx="2523014" cy="1672135"/>
            </a:xfrm>
          </p:grpSpPr>
          <p:sp>
            <p:nvSpPr>
              <p:cNvPr id="51" name="任意多边形 50"/>
              <p:cNvSpPr/>
              <p:nvPr/>
            </p:nvSpPr>
            <p:spPr>
              <a:xfrm rot="2965226">
                <a:off x="529530" y="-383337"/>
                <a:ext cx="1446591" cy="2113213"/>
              </a:xfrm>
              <a:custGeom>
                <a:avLst/>
                <a:gdLst>
                  <a:gd name="connsiteX0" fmla="*/ 0 w 1584550"/>
                  <a:gd name="connsiteY0" fmla="*/ 1337179 h 2249048"/>
                  <a:gd name="connsiteX1" fmla="*/ 1584550 w 1584550"/>
                  <a:gd name="connsiteY1" fmla="*/ 0 h 2249048"/>
                  <a:gd name="connsiteX2" fmla="*/ 1096812 w 1584550"/>
                  <a:gd name="connsiteY2" fmla="*/ 966718 h 2249048"/>
                  <a:gd name="connsiteX3" fmla="*/ 1478114 w 1584550"/>
                  <a:gd name="connsiteY3" fmla="*/ 1323169 h 2249048"/>
                  <a:gd name="connsiteX4" fmla="*/ 1469224 w 1584550"/>
                  <a:gd name="connsiteY4" fmla="*/ 1323233 h 2249048"/>
                  <a:gd name="connsiteX5" fmla="*/ 1502018 w 1584550"/>
                  <a:gd name="connsiteY5" fmla="*/ 1329978 h 2249048"/>
                  <a:gd name="connsiteX6" fmla="*/ 918861 w 1584550"/>
                  <a:gd name="connsiteY6" fmla="*/ 1329978 h 2249048"/>
                  <a:gd name="connsiteX7" fmla="*/ 623437 w 1584550"/>
                  <a:gd name="connsiteY7" fmla="*/ 2249048 h 2249048"/>
                  <a:gd name="connsiteX8" fmla="*/ 1998 w 1584550"/>
                  <a:gd name="connsiteY8" fmla="*/ 1337608 h 2249048"/>
                  <a:gd name="connsiteX9" fmla="*/ 33785 w 1584550"/>
                  <a:gd name="connsiteY9" fmla="*/ 1333647 h 2249048"/>
                  <a:gd name="connsiteX10" fmla="*/ 9980 w 1584550"/>
                  <a:gd name="connsiteY10" fmla="*/ 1333819 h 2249048"/>
                  <a:gd name="connsiteX0-1" fmla="*/ 0 w 1584550"/>
                  <a:gd name="connsiteY0-2" fmla="*/ 1337179 h 2249048"/>
                  <a:gd name="connsiteX1-3" fmla="*/ 1584550 w 1584550"/>
                  <a:gd name="connsiteY1-4" fmla="*/ 0 h 2249048"/>
                  <a:gd name="connsiteX2-5" fmla="*/ 1096812 w 1584550"/>
                  <a:gd name="connsiteY2-6" fmla="*/ 966718 h 2249048"/>
                  <a:gd name="connsiteX3-7" fmla="*/ 1478114 w 1584550"/>
                  <a:gd name="connsiteY3-8" fmla="*/ 1323169 h 2249048"/>
                  <a:gd name="connsiteX4-9" fmla="*/ 1469224 w 1584550"/>
                  <a:gd name="connsiteY4-10" fmla="*/ 1323233 h 2249048"/>
                  <a:gd name="connsiteX5-11" fmla="*/ 918861 w 1584550"/>
                  <a:gd name="connsiteY5-12" fmla="*/ 1329978 h 2249048"/>
                  <a:gd name="connsiteX6-13" fmla="*/ 623437 w 1584550"/>
                  <a:gd name="connsiteY6-14" fmla="*/ 2249048 h 2249048"/>
                  <a:gd name="connsiteX7-15" fmla="*/ 1998 w 1584550"/>
                  <a:gd name="connsiteY7-16" fmla="*/ 1337608 h 2249048"/>
                  <a:gd name="connsiteX8-17" fmla="*/ 33785 w 1584550"/>
                  <a:gd name="connsiteY8-18" fmla="*/ 1333647 h 2249048"/>
                  <a:gd name="connsiteX9-19" fmla="*/ 9980 w 1584550"/>
                  <a:gd name="connsiteY9-20" fmla="*/ 1333819 h 2249048"/>
                  <a:gd name="connsiteX10-21" fmla="*/ 0 w 1584550"/>
                  <a:gd name="connsiteY10-22" fmla="*/ 1337179 h 2249048"/>
                  <a:gd name="connsiteX0-23" fmla="*/ 0 w 1584550"/>
                  <a:gd name="connsiteY0-24" fmla="*/ 1337179 h 2249048"/>
                  <a:gd name="connsiteX1-25" fmla="*/ 1584550 w 1584550"/>
                  <a:gd name="connsiteY1-26" fmla="*/ 0 h 2249048"/>
                  <a:gd name="connsiteX2-27" fmla="*/ 1096812 w 1584550"/>
                  <a:gd name="connsiteY2-28" fmla="*/ 966718 h 2249048"/>
                  <a:gd name="connsiteX3-29" fmla="*/ 1478114 w 1584550"/>
                  <a:gd name="connsiteY3-30" fmla="*/ 1323169 h 2249048"/>
                  <a:gd name="connsiteX4-31" fmla="*/ 1398729 w 1584550"/>
                  <a:gd name="connsiteY4-32" fmla="*/ 1169871 h 2249048"/>
                  <a:gd name="connsiteX5-33" fmla="*/ 918861 w 1584550"/>
                  <a:gd name="connsiteY5-34" fmla="*/ 1329978 h 2249048"/>
                  <a:gd name="connsiteX6-35" fmla="*/ 623437 w 1584550"/>
                  <a:gd name="connsiteY6-36" fmla="*/ 2249048 h 2249048"/>
                  <a:gd name="connsiteX7-37" fmla="*/ 1998 w 1584550"/>
                  <a:gd name="connsiteY7-38" fmla="*/ 1337608 h 2249048"/>
                  <a:gd name="connsiteX8-39" fmla="*/ 33785 w 1584550"/>
                  <a:gd name="connsiteY8-40" fmla="*/ 1333647 h 2249048"/>
                  <a:gd name="connsiteX9-41" fmla="*/ 9980 w 1584550"/>
                  <a:gd name="connsiteY9-42" fmla="*/ 1333819 h 2249048"/>
                  <a:gd name="connsiteX10-43" fmla="*/ 0 w 1584550"/>
                  <a:gd name="connsiteY10-44" fmla="*/ 1337179 h 2249048"/>
                  <a:gd name="connsiteX0-45" fmla="*/ 0 w 1584550"/>
                  <a:gd name="connsiteY0-46" fmla="*/ 1337179 h 2249048"/>
                  <a:gd name="connsiteX1-47" fmla="*/ 1584550 w 1584550"/>
                  <a:gd name="connsiteY1-48" fmla="*/ 0 h 2249048"/>
                  <a:gd name="connsiteX2-49" fmla="*/ 1096812 w 1584550"/>
                  <a:gd name="connsiteY2-50" fmla="*/ 966718 h 2249048"/>
                  <a:gd name="connsiteX3-51" fmla="*/ 1398729 w 1584550"/>
                  <a:gd name="connsiteY3-52" fmla="*/ 1169871 h 2249048"/>
                  <a:gd name="connsiteX4-53" fmla="*/ 918861 w 1584550"/>
                  <a:gd name="connsiteY4-54" fmla="*/ 1329978 h 2249048"/>
                  <a:gd name="connsiteX5-55" fmla="*/ 623437 w 1584550"/>
                  <a:gd name="connsiteY5-56" fmla="*/ 2249048 h 2249048"/>
                  <a:gd name="connsiteX6-57" fmla="*/ 1998 w 1584550"/>
                  <a:gd name="connsiteY6-58" fmla="*/ 1337608 h 2249048"/>
                  <a:gd name="connsiteX7-59" fmla="*/ 33785 w 1584550"/>
                  <a:gd name="connsiteY7-60" fmla="*/ 1333647 h 2249048"/>
                  <a:gd name="connsiteX8-61" fmla="*/ 9980 w 1584550"/>
                  <a:gd name="connsiteY8-62" fmla="*/ 1333819 h 2249048"/>
                  <a:gd name="connsiteX9-63" fmla="*/ 0 w 1584550"/>
                  <a:gd name="connsiteY9-64" fmla="*/ 1337179 h 2249048"/>
                  <a:gd name="connsiteX0-65" fmla="*/ 0 w 1584550"/>
                  <a:gd name="connsiteY0-66" fmla="*/ 1337179 h 2249048"/>
                  <a:gd name="connsiteX1-67" fmla="*/ 1584550 w 1584550"/>
                  <a:gd name="connsiteY1-68" fmla="*/ 0 h 2249048"/>
                  <a:gd name="connsiteX2-69" fmla="*/ 1096812 w 1584550"/>
                  <a:gd name="connsiteY2-70" fmla="*/ 966718 h 2249048"/>
                  <a:gd name="connsiteX3-71" fmla="*/ 1391253 w 1584550"/>
                  <a:gd name="connsiteY3-72" fmla="*/ 1177572 h 2249048"/>
                  <a:gd name="connsiteX4-73" fmla="*/ 918861 w 1584550"/>
                  <a:gd name="connsiteY4-74" fmla="*/ 1329978 h 2249048"/>
                  <a:gd name="connsiteX5-75" fmla="*/ 623437 w 1584550"/>
                  <a:gd name="connsiteY5-76" fmla="*/ 2249048 h 2249048"/>
                  <a:gd name="connsiteX6-77" fmla="*/ 1998 w 1584550"/>
                  <a:gd name="connsiteY6-78" fmla="*/ 1337608 h 2249048"/>
                  <a:gd name="connsiteX7-79" fmla="*/ 33785 w 1584550"/>
                  <a:gd name="connsiteY7-80" fmla="*/ 1333647 h 2249048"/>
                  <a:gd name="connsiteX8-81" fmla="*/ 9980 w 1584550"/>
                  <a:gd name="connsiteY8-82" fmla="*/ 1333819 h 2249048"/>
                  <a:gd name="connsiteX9-83" fmla="*/ 0 w 1584550"/>
                  <a:gd name="connsiteY9-84" fmla="*/ 1337179 h 22490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584550" h="2249048">
                    <a:moveTo>
                      <a:pt x="0" y="1337179"/>
                    </a:moveTo>
                    <a:lnTo>
                      <a:pt x="1584550" y="0"/>
                    </a:lnTo>
                    <a:lnTo>
                      <a:pt x="1096812" y="966718"/>
                    </a:lnTo>
                    <a:lnTo>
                      <a:pt x="1391253" y="1177572"/>
                    </a:lnTo>
                    <a:lnTo>
                      <a:pt x="918861" y="1329978"/>
                    </a:lnTo>
                    <a:lnTo>
                      <a:pt x="623437" y="2249048"/>
                    </a:lnTo>
                    <a:lnTo>
                      <a:pt x="1998" y="1337608"/>
                    </a:lnTo>
                    <a:lnTo>
                      <a:pt x="33785" y="1333647"/>
                    </a:lnTo>
                    <a:lnTo>
                      <a:pt x="9980" y="1333819"/>
                    </a:lnTo>
                    <a:lnTo>
                      <a:pt x="0" y="1337179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106518" y="-275570"/>
                <a:ext cx="2523014" cy="1472743"/>
                <a:chOff x="8194659" y="733974"/>
                <a:chExt cx="2523014" cy="1472743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8194659" y="733974"/>
                  <a:ext cx="2523014" cy="1472743"/>
                  <a:chOff x="8192119" y="745404"/>
                  <a:chExt cx="2523014" cy="1472743"/>
                </a:xfrm>
              </p:grpSpPr>
              <p:sp>
                <p:nvSpPr>
                  <p:cNvPr id="55" name="等腰三角形 10"/>
                  <p:cNvSpPr/>
                  <p:nvPr/>
                </p:nvSpPr>
                <p:spPr>
                  <a:xfrm rot="11361276">
                    <a:off x="8641770" y="1204121"/>
                    <a:ext cx="2073363" cy="426509"/>
                  </a:xfrm>
                  <a:custGeom>
                    <a:avLst/>
                    <a:gdLst>
                      <a:gd name="connsiteX0" fmla="*/ 0 w 2091626"/>
                      <a:gd name="connsiteY0" fmla="*/ 426509 h 426509"/>
                      <a:gd name="connsiteX1" fmla="*/ 996953 w 2091626"/>
                      <a:gd name="connsiteY1" fmla="*/ 0 h 426509"/>
                      <a:gd name="connsiteX2" fmla="*/ 2091626 w 2091626"/>
                      <a:gd name="connsiteY2" fmla="*/ 426509 h 426509"/>
                      <a:gd name="connsiteX3" fmla="*/ 0 w 2091626"/>
                      <a:gd name="connsiteY3" fmla="*/ 426509 h 426509"/>
                      <a:gd name="connsiteX0-1" fmla="*/ 0 w 2068664"/>
                      <a:gd name="connsiteY0-2" fmla="*/ 426509 h 426509"/>
                      <a:gd name="connsiteX1-3" fmla="*/ 996953 w 2068664"/>
                      <a:gd name="connsiteY1-4" fmla="*/ 0 h 426509"/>
                      <a:gd name="connsiteX2-5" fmla="*/ 2068664 w 2068664"/>
                      <a:gd name="connsiteY2-6" fmla="*/ 423856 h 426509"/>
                      <a:gd name="connsiteX3-7" fmla="*/ 0 w 2068664"/>
                      <a:gd name="connsiteY3-8" fmla="*/ 426509 h 426509"/>
                      <a:gd name="connsiteX0-9" fmla="*/ 0 w 2073363"/>
                      <a:gd name="connsiteY0-10" fmla="*/ 426509 h 426509"/>
                      <a:gd name="connsiteX1-11" fmla="*/ 996953 w 2073363"/>
                      <a:gd name="connsiteY1-12" fmla="*/ 0 h 426509"/>
                      <a:gd name="connsiteX2-13" fmla="*/ 2073363 w 2073363"/>
                      <a:gd name="connsiteY2-14" fmla="*/ 423082 h 426509"/>
                      <a:gd name="connsiteX3-15" fmla="*/ 0 w 2073363"/>
                      <a:gd name="connsiteY3-16" fmla="*/ 426509 h 426509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2073363" h="426509">
                        <a:moveTo>
                          <a:pt x="0" y="426509"/>
                        </a:moveTo>
                        <a:lnTo>
                          <a:pt x="996953" y="0"/>
                        </a:lnTo>
                        <a:lnTo>
                          <a:pt x="2073363" y="423082"/>
                        </a:lnTo>
                        <a:lnTo>
                          <a:pt x="0" y="42650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等腰三角形 11"/>
                  <p:cNvSpPr/>
                  <p:nvPr/>
                </p:nvSpPr>
                <p:spPr>
                  <a:xfrm rot="2965226">
                    <a:off x="8579889" y="1295384"/>
                    <a:ext cx="1472743" cy="372783"/>
                  </a:xfrm>
                  <a:custGeom>
                    <a:avLst/>
                    <a:gdLst>
                      <a:gd name="connsiteX0" fmla="*/ 0 w 1451051"/>
                      <a:gd name="connsiteY0" fmla="*/ 362099 h 362099"/>
                      <a:gd name="connsiteX1" fmla="*/ 1063707 w 1451051"/>
                      <a:gd name="connsiteY1" fmla="*/ 0 h 362099"/>
                      <a:gd name="connsiteX2" fmla="*/ 1451051 w 1451051"/>
                      <a:gd name="connsiteY2" fmla="*/ 362099 h 362099"/>
                      <a:gd name="connsiteX3" fmla="*/ 0 w 1451051"/>
                      <a:gd name="connsiteY3" fmla="*/ 362099 h 362099"/>
                      <a:gd name="connsiteX0-1" fmla="*/ 0 w 1472743"/>
                      <a:gd name="connsiteY0-2" fmla="*/ 372783 h 372783"/>
                      <a:gd name="connsiteX1-3" fmla="*/ 1085399 w 1472743"/>
                      <a:gd name="connsiteY1-4" fmla="*/ 0 h 372783"/>
                      <a:gd name="connsiteX2-5" fmla="*/ 1472743 w 1472743"/>
                      <a:gd name="connsiteY2-6" fmla="*/ 362099 h 372783"/>
                      <a:gd name="connsiteX3-7" fmla="*/ 0 w 1472743"/>
                      <a:gd name="connsiteY3-8" fmla="*/ 372783 h 372783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472743" h="372783">
                        <a:moveTo>
                          <a:pt x="0" y="372783"/>
                        </a:moveTo>
                        <a:lnTo>
                          <a:pt x="1085399" y="0"/>
                        </a:lnTo>
                        <a:lnTo>
                          <a:pt x="1472743" y="362099"/>
                        </a:lnTo>
                        <a:lnTo>
                          <a:pt x="0" y="37278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等腰三角形 56"/>
                  <p:cNvSpPr/>
                  <p:nvPr/>
                </p:nvSpPr>
                <p:spPr>
                  <a:xfrm rot="20234391">
                    <a:off x="8192119" y="1062548"/>
                    <a:ext cx="1082061" cy="870542"/>
                  </a:xfrm>
                  <a:prstGeom prst="triangle">
                    <a:avLst>
                      <a:gd name="adj" fmla="val 62616"/>
                    </a:avLst>
                  </a:prstGeom>
                  <a:solidFill>
                    <a:schemeClr val="bg1"/>
                  </a:solidFill>
                  <a:ln w="95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4" name="等腰三角形 53"/>
                <p:cNvSpPr/>
                <p:nvPr/>
              </p:nvSpPr>
              <p:spPr>
                <a:xfrm rot="2965226">
                  <a:off x="9235721" y="1852197"/>
                  <a:ext cx="583652" cy="112287"/>
                </a:xfrm>
                <a:prstGeom prst="triangle">
                  <a:avLst>
                    <a:gd name="adj" fmla="val 6462"/>
                  </a:avLst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任意多边形 49"/>
            <p:cNvSpPr/>
            <p:nvPr/>
          </p:nvSpPr>
          <p:spPr>
            <a:xfrm>
              <a:off x="1" y="1824677"/>
              <a:ext cx="9195986" cy="2533756"/>
            </a:xfrm>
            <a:custGeom>
              <a:avLst/>
              <a:gdLst>
                <a:gd name="connsiteX0" fmla="*/ 9448800 w 9448800"/>
                <a:gd name="connsiteY0" fmla="*/ 0 h 5312228"/>
                <a:gd name="connsiteX1" fmla="*/ 6662058 w 9448800"/>
                <a:gd name="connsiteY1" fmla="*/ 4049485 h 5312228"/>
                <a:gd name="connsiteX2" fmla="*/ 0 w 9448800"/>
                <a:gd name="connsiteY2" fmla="*/ 5312228 h 5312228"/>
                <a:gd name="connsiteX3" fmla="*/ 0 w 9448800"/>
                <a:gd name="connsiteY3" fmla="*/ 5312228 h 5312228"/>
                <a:gd name="connsiteX0-1" fmla="*/ 9949875 w 9949875"/>
                <a:gd name="connsiteY0-2" fmla="*/ 0 h 5325612"/>
                <a:gd name="connsiteX1-3" fmla="*/ 7163133 w 9949875"/>
                <a:gd name="connsiteY1-4" fmla="*/ 4049485 h 5325612"/>
                <a:gd name="connsiteX2-5" fmla="*/ 501075 w 9949875"/>
                <a:gd name="connsiteY2-6" fmla="*/ 5312228 h 5325612"/>
                <a:gd name="connsiteX3-7" fmla="*/ 472046 w 9949875"/>
                <a:gd name="connsiteY3-8" fmla="*/ 4673599 h 5325612"/>
                <a:gd name="connsiteX0-9" fmla="*/ 10545644 w 10545644"/>
                <a:gd name="connsiteY0-10" fmla="*/ 0 h 5323527"/>
                <a:gd name="connsiteX1-11" fmla="*/ 7758902 w 10545644"/>
                <a:gd name="connsiteY1-12" fmla="*/ 4049485 h 5323527"/>
                <a:gd name="connsiteX2-13" fmla="*/ 1096844 w 10545644"/>
                <a:gd name="connsiteY2-14" fmla="*/ 5312228 h 5323527"/>
                <a:gd name="connsiteX3-15" fmla="*/ 1067815 w 10545644"/>
                <a:gd name="connsiteY3-16" fmla="*/ 4673599 h 5323527"/>
                <a:gd name="connsiteX0-17" fmla="*/ 10130198 w 10130198"/>
                <a:gd name="connsiteY0-18" fmla="*/ 0 h 4891894"/>
                <a:gd name="connsiteX1-19" fmla="*/ 7343456 w 10130198"/>
                <a:gd name="connsiteY1-20" fmla="*/ 4049485 h 4891894"/>
                <a:gd name="connsiteX2-21" fmla="*/ 2176369 w 10130198"/>
                <a:gd name="connsiteY2-22" fmla="*/ 4862285 h 4891894"/>
                <a:gd name="connsiteX3-23" fmla="*/ 652369 w 10130198"/>
                <a:gd name="connsiteY3-24" fmla="*/ 4673599 h 4891894"/>
                <a:gd name="connsiteX0-25" fmla="*/ 10129030 w 10129030"/>
                <a:gd name="connsiteY0-26" fmla="*/ 0 h 4916499"/>
                <a:gd name="connsiteX1-27" fmla="*/ 7342288 w 10129030"/>
                <a:gd name="connsiteY1-28" fmla="*/ 4049485 h 4916499"/>
                <a:gd name="connsiteX2-29" fmla="*/ 2175201 w 10129030"/>
                <a:gd name="connsiteY2-30" fmla="*/ 4862285 h 4916499"/>
                <a:gd name="connsiteX3-31" fmla="*/ 651201 w 10129030"/>
                <a:gd name="connsiteY3-32" fmla="*/ 4673599 h 4916499"/>
                <a:gd name="connsiteX0-33" fmla="*/ 7953829 w 7953829"/>
                <a:gd name="connsiteY0-34" fmla="*/ 0 h 4916499"/>
                <a:gd name="connsiteX1-35" fmla="*/ 5167087 w 7953829"/>
                <a:gd name="connsiteY1-36" fmla="*/ 4049485 h 4916499"/>
                <a:gd name="connsiteX2-37" fmla="*/ 0 w 7953829"/>
                <a:gd name="connsiteY2-38" fmla="*/ 4862285 h 4916499"/>
                <a:gd name="connsiteX0-39" fmla="*/ 8679543 w 8679543"/>
                <a:gd name="connsiteY0-40" fmla="*/ 0 h 4743790"/>
                <a:gd name="connsiteX1-41" fmla="*/ 5892801 w 8679543"/>
                <a:gd name="connsiteY1-42" fmla="*/ 4049485 h 4743790"/>
                <a:gd name="connsiteX2-43" fmla="*/ 0 w 8679543"/>
                <a:gd name="connsiteY2-44" fmla="*/ 4659085 h 4743790"/>
                <a:gd name="connsiteX0-45" fmla="*/ 8679543 w 8679543"/>
                <a:gd name="connsiteY0-46" fmla="*/ 0 h 4743790"/>
                <a:gd name="connsiteX1-47" fmla="*/ 5892801 w 8679543"/>
                <a:gd name="connsiteY1-48" fmla="*/ 4049485 h 4743790"/>
                <a:gd name="connsiteX2-49" fmla="*/ 0 w 8679543"/>
                <a:gd name="connsiteY2-50" fmla="*/ 4659085 h 4743790"/>
                <a:gd name="connsiteX0-51" fmla="*/ 9695543 w 9695543"/>
                <a:gd name="connsiteY0-52" fmla="*/ 0 h 4463577"/>
                <a:gd name="connsiteX1-53" fmla="*/ 6908801 w 9695543"/>
                <a:gd name="connsiteY1-54" fmla="*/ 4049485 h 4463577"/>
                <a:gd name="connsiteX2-55" fmla="*/ 0 w 9695543"/>
                <a:gd name="connsiteY2-56" fmla="*/ 4223656 h 4463577"/>
                <a:gd name="connsiteX0-57" fmla="*/ 9695543 w 9695543"/>
                <a:gd name="connsiteY0-58" fmla="*/ 0 h 4597665"/>
                <a:gd name="connsiteX1-59" fmla="*/ 6908801 w 9695543"/>
                <a:gd name="connsiteY1-60" fmla="*/ 4049485 h 4597665"/>
                <a:gd name="connsiteX2-61" fmla="*/ 0 w 9695543"/>
                <a:gd name="connsiteY2-62" fmla="*/ 4223656 h 4597665"/>
                <a:gd name="connsiteX0-63" fmla="*/ 9695543 w 9695543"/>
                <a:gd name="connsiteY0-64" fmla="*/ 0 h 4661613"/>
                <a:gd name="connsiteX1-65" fmla="*/ 6865258 w 9695543"/>
                <a:gd name="connsiteY1-66" fmla="*/ 4180114 h 4661613"/>
                <a:gd name="connsiteX2-67" fmla="*/ 0 w 9695543"/>
                <a:gd name="connsiteY2-68" fmla="*/ 4223656 h 4661613"/>
                <a:gd name="connsiteX0-69" fmla="*/ 9695543 w 9695543"/>
                <a:gd name="connsiteY0-70" fmla="*/ 0 h 4695943"/>
                <a:gd name="connsiteX1-71" fmla="*/ 6865258 w 9695543"/>
                <a:gd name="connsiteY1-72" fmla="*/ 4180114 h 4695943"/>
                <a:gd name="connsiteX2-73" fmla="*/ 0 w 9695543"/>
                <a:gd name="connsiteY2-74" fmla="*/ 4223656 h 4695943"/>
                <a:gd name="connsiteX0-75" fmla="*/ 9695543 w 9695543"/>
                <a:gd name="connsiteY0-76" fmla="*/ 0 h 4612012"/>
                <a:gd name="connsiteX1-77" fmla="*/ 6865258 w 9695543"/>
                <a:gd name="connsiteY1-78" fmla="*/ 4180114 h 4612012"/>
                <a:gd name="connsiteX2-79" fmla="*/ 0 w 9695543"/>
                <a:gd name="connsiteY2-80" fmla="*/ 4223656 h 4612012"/>
                <a:gd name="connsiteX0-81" fmla="*/ 9695543 w 9695543"/>
                <a:gd name="connsiteY0-82" fmla="*/ 0 h 4455137"/>
                <a:gd name="connsiteX1-83" fmla="*/ 6937830 w 9695543"/>
                <a:gd name="connsiteY1-84" fmla="*/ 3730171 h 4455137"/>
                <a:gd name="connsiteX2-85" fmla="*/ 0 w 9695543"/>
                <a:gd name="connsiteY2-86" fmla="*/ 4223656 h 4455137"/>
                <a:gd name="connsiteX0-87" fmla="*/ 9695543 w 9695543"/>
                <a:gd name="connsiteY0-88" fmla="*/ 0 h 4504814"/>
                <a:gd name="connsiteX1-89" fmla="*/ 6937830 w 9695543"/>
                <a:gd name="connsiteY1-90" fmla="*/ 3730171 h 4504814"/>
                <a:gd name="connsiteX2-91" fmla="*/ 0 w 9695543"/>
                <a:gd name="connsiteY2-92" fmla="*/ 4223656 h 4504814"/>
                <a:gd name="connsiteX0-93" fmla="*/ 9869714 w 9869714"/>
                <a:gd name="connsiteY0-94" fmla="*/ 0 h 4423254"/>
                <a:gd name="connsiteX1-95" fmla="*/ 6937830 w 9869714"/>
                <a:gd name="connsiteY1-96" fmla="*/ 3672114 h 4423254"/>
                <a:gd name="connsiteX2-97" fmla="*/ 0 w 9869714"/>
                <a:gd name="connsiteY2-98" fmla="*/ 4165599 h 4423254"/>
                <a:gd name="connsiteX0-99" fmla="*/ 9869714 w 9869714"/>
                <a:gd name="connsiteY0-100" fmla="*/ 0 h 5047019"/>
                <a:gd name="connsiteX1-101" fmla="*/ 6284688 w 9869714"/>
                <a:gd name="connsiteY1-102" fmla="*/ 4772756 h 5047019"/>
                <a:gd name="connsiteX2-103" fmla="*/ 0 w 9869714"/>
                <a:gd name="connsiteY2-104" fmla="*/ 4165599 h 5047019"/>
                <a:gd name="connsiteX0-105" fmla="*/ 9869714 w 9869714"/>
                <a:gd name="connsiteY0-106" fmla="*/ 0 h 5098567"/>
                <a:gd name="connsiteX1-107" fmla="*/ 6284688 w 9869714"/>
                <a:gd name="connsiteY1-108" fmla="*/ 4772756 h 5098567"/>
                <a:gd name="connsiteX2-109" fmla="*/ 0 w 9869714"/>
                <a:gd name="connsiteY2-110" fmla="*/ 4165599 h 5098567"/>
                <a:gd name="connsiteX0-111" fmla="*/ 9869714 w 9869714"/>
                <a:gd name="connsiteY0-112" fmla="*/ 0 h 5204456"/>
                <a:gd name="connsiteX1-113" fmla="*/ 6284688 w 9869714"/>
                <a:gd name="connsiteY1-114" fmla="*/ 4772756 h 5204456"/>
                <a:gd name="connsiteX2-115" fmla="*/ 0 w 9869714"/>
                <a:gd name="connsiteY2-116" fmla="*/ 4165599 h 5204456"/>
                <a:gd name="connsiteX0-117" fmla="*/ 9869714 w 9869714"/>
                <a:gd name="connsiteY0-118" fmla="*/ 0 h 5288597"/>
                <a:gd name="connsiteX1-119" fmla="*/ 6284688 w 9869714"/>
                <a:gd name="connsiteY1-120" fmla="*/ 4890681 h 5288597"/>
                <a:gd name="connsiteX2-121" fmla="*/ 0 w 9869714"/>
                <a:gd name="connsiteY2-122" fmla="*/ 4165599 h 5288597"/>
                <a:gd name="connsiteX0-123" fmla="*/ 9869714 w 9869714"/>
                <a:gd name="connsiteY0-124" fmla="*/ 0 h 5061683"/>
                <a:gd name="connsiteX1-125" fmla="*/ 6070872 w 9869714"/>
                <a:gd name="connsiteY1-126" fmla="*/ 4555551 h 5061683"/>
                <a:gd name="connsiteX2-127" fmla="*/ 0 w 9869714"/>
                <a:gd name="connsiteY2-128" fmla="*/ 4165599 h 5061683"/>
                <a:gd name="connsiteX0-129" fmla="*/ 9869714 w 9869714"/>
                <a:gd name="connsiteY0-130" fmla="*/ 0 h 5141078"/>
                <a:gd name="connsiteX1-131" fmla="*/ 6070872 w 9869714"/>
                <a:gd name="connsiteY1-132" fmla="*/ 4555551 h 5141078"/>
                <a:gd name="connsiteX2-133" fmla="*/ 0 w 9869714"/>
                <a:gd name="connsiteY2-134" fmla="*/ 4165599 h 5141078"/>
                <a:gd name="connsiteX0-135" fmla="*/ 9869714 w 9869714"/>
                <a:gd name="connsiteY0-136" fmla="*/ 0 h 4991342"/>
                <a:gd name="connsiteX1-137" fmla="*/ 6070872 w 9869714"/>
                <a:gd name="connsiteY1-138" fmla="*/ 4555551 h 4991342"/>
                <a:gd name="connsiteX2-139" fmla="*/ 0 w 9869714"/>
                <a:gd name="connsiteY2-140" fmla="*/ 4165599 h 4991342"/>
                <a:gd name="connsiteX0-141" fmla="*/ 9869714 w 9869714"/>
                <a:gd name="connsiteY0-142" fmla="*/ 0 h 4991342"/>
                <a:gd name="connsiteX1-143" fmla="*/ 6070872 w 9869714"/>
                <a:gd name="connsiteY1-144" fmla="*/ 4555551 h 4991342"/>
                <a:gd name="connsiteX2-145" fmla="*/ 0 w 9869714"/>
                <a:gd name="connsiteY2-146" fmla="*/ 4165599 h 49913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9869714" h="4991342">
                  <a:moveTo>
                    <a:pt x="9869714" y="0"/>
                  </a:moveTo>
                  <a:cubicBezTo>
                    <a:pt x="9411226" y="1685859"/>
                    <a:pt x="7712742" y="3910927"/>
                    <a:pt x="6070872" y="4555551"/>
                  </a:cubicBezTo>
                  <a:cubicBezTo>
                    <a:pt x="4429002" y="5200175"/>
                    <a:pt x="1318381" y="5177053"/>
                    <a:pt x="0" y="4165599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151407" y="2297112"/>
            <a:ext cx="2975871" cy="1358954"/>
            <a:chOff x="9151407" y="2144710"/>
            <a:chExt cx="2975870" cy="1358954"/>
          </a:xfrm>
        </p:grpSpPr>
        <p:sp>
          <p:nvSpPr>
            <p:cNvPr id="59" name="文本框 58"/>
            <p:cNvSpPr txBox="1"/>
            <p:nvPr/>
          </p:nvSpPr>
          <p:spPr>
            <a:xfrm>
              <a:off x="9151407" y="2144710"/>
              <a:ext cx="2975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9151407" y="2590850"/>
              <a:ext cx="2808363" cy="9128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789" y="4320477"/>
            <a:ext cx="3239171" cy="1955594"/>
            <a:chOff x="65790" y="4367127"/>
            <a:chExt cx="3239170" cy="1955594"/>
          </a:xfrm>
        </p:grpSpPr>
        <p:sp>
          <p:nvSpPr>
            <p:cNvPr id="62" name="椭圆 61"/>
            <p:cNvSpPr/>
            <p:nvPr/>
          </p:nvSpPr>
          <p:spPr>
            <a:xfrm>
              <a:off x="1576518" y="4367127"/>
              <a:ext cx="217714" cy="2177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97441" y="5270959"/>
              <a:ext cx="2975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65790" y="5615027"/>
              <a:ext cx="3239170" cy="707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</a:t>
              </a:r>
            </a:p>
          </p:txBody>
        </p:sp>
        <p:sp>
          <p:nvSpPr>
            <p:cNvPr id="65" name="Freeform 120"/>
            <p:cNvSpPr>
              <a:spLocks noEditPoints="1"/>
            </p:cNvSpPr>
            <p:nvPr/>
          </p:nvSpPr>
          <p:spPr bwMode="auto">
            <a:xfrm>
              <a:off x="1440351" y="4803801"/>
              <a:ext cx="490050" cy="480994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accent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726059" y="2309644"/>
            <a:ext cx="3239171" cy="2269117"/>
            <a:chOff x="2300768" y="2397226"/>
            <a:chExt cx="3239170" cy="2269117"/>
          </a:xfrm>
        </p:grpSpPr>
        <p:sp>
          <p:nvSpPr>
            <p:cNvPr id="67" name="椭圆 66"/>
            <p:cNvSpPr/>
            <p:nvPr/>
          </p:nvSpPr>
          <p:spPr>
            <a:xfrm>
              <a:off x="3811497" y="4448629"/>
              <a:ext cx="217714" cy="2177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06"/>
            <p:cNvSpPr>
              <a:spLocks noEditPoints="1"/>
            </p:cNvSpPr>
            <p:nvPr/>
          </p:nvSpPr>
          <p:spPr bwMode="auto">
            <a:xfrm>
              <a:off x="3660492" y="3735156"/>
              <a:ext cx="519723" cy="429382"/>
            </a:xfrm>
            <a:custGeom>
              <a:avLst/>
              <a:gdLst>
                <a:gd name="T0" fmla="*/ 192 w 207"/>
                <a:gd name="T1" fmla="*/ 64 h 171"/>
                <a:gd name="T2" fmla="*/ 192 w 207"/>
                <a:gd name="T3" fmla="*/ 57 h 171"/>
                <a:gd name="T4" fmla="*/ 136 w 207"/>
                <a:gd name="T5" fmla="*/ 0 h 171"/>
                <a:gd name="T6" fmla="*/ 89 w 207"/>
                <a:gd name="T7" fmla="*/ 25 h 171"/>
                <a:gd name="T8" fmla="*/ 72 w 207"/>
                <a:gd name="T9" fmla="*/ 21 h 171"/>
                <a:gd name="T10" fmla="*/ 35 w 207"/>
                <a:gd name="T11" fmla="*/ 55 h 171"/>
                <a:gd name="T12" fmla="*/ 0 w 207"/>
                <a:gd name="T13" fmla="*/ 96 h 171"/>
                <a:gd name="T14" fmla="*/ 42 w 207"/>
                <a:gd name="T15" fmla="*/ 138 h 171"/>
                <a:gd name="T16" fmla="*/ 77 w 207"/>
                <a:gd name="T17" fmla="*/ 138 h 171"/>
                <a:gd name="T18" fmla="*/ 99 w 207"/>
                <a:gd name="T19" fmla="*/ 167 h 171"/>
                <a:gd name="T20" fmla="*/ 107 w 207"/>
                <a:gd name="T21" fmla="*/ 171 h 171"/>
                <a:gd name="T22" fmla="*/ 115 w 207"/>
                <a:gd name="T23" fmla="*/ 167 h 171"/>
                <a:gd name="T24" fmla="*/ 137 w 207"/>
                <a:gd name="T25" fmla="*/ 138 h 171"/>
                <a:gd name="T26" fmla="*/ 165 w 207"/>
                <a:gd name="T27" fmla="*/ 138 h 171"/>
                <a:gd name="T28" fmla="*/ 207 w 207"/>
                <a:gd name="T29" fmla="*/ 96 h 171"/>
                <a:gd name="T30" fmla="*/ 192 w 207"/>
                <a:gd name="T31" fmla="*/ 64 h 171"/>
                <a:gd name="T32" fmla="*/ 109 w 207"/>
                <a:gd name="T33" fmla="*/ 162 h 171"/>
                <a:gd name="T34" fmla="*/ 106 w 207"/>
                <a:gd name="T35" fmla="*/ 162 h 171"/>
                <a:gd name="T36" fmla="*/ 68 w 207"/>
                <a:gd name="T37" fmla="*/ 114 h 171"/>
                <a:gd name="T38" fmla="*/ 95 w 207"/>
                <a:gd name="T39" fmla="*/ 114 h 171"/>
                <a:gd name="T40" fmla="*/ 95 w 207"/>
                <a:gd name="T41" fmla="*/ 58 h 171"/>
                <a:gd name="T42" fmla="*/ 97 w 207"/>
                <a:gd name="T43" fmla="*/ 56 h 171"/>
                <a:gd name="T44" fmla="*/ 118 w 207"/>
                <a:gd name="T45" fmla="*/ 56 h 171"/>
                <a:gd name="T46" fmla="*/ 120 w 207"/>
                <a:gd name="T47" fmla="*/ 58 h 171"/>
                <a:gd name="T48" fmla="*/ 120 w 207"/>
                <a:gd name="T49" fmla="*/ 114 h 171"/>
                <a:gd name="T50" fmla="*/ 146 w 207"/>
                <a:gd name="T51" fmla="*/ 114 h 171"/>
                <a:gd name="T52" fmla="*/ 133 w 207"/>
                <a:gd name="T53" fmla="*/ 132 h 171"/>
                <a:gd name="T54" fmla="*/ 127 w 207"/>
                <a:gd name="T55" fmla="*/ 138 h 171"/>
                <a:gd name="T56" fmla="*/ 127 w 207"/>
                <a:gd name="T57" fmla="*/ 138 h 171"/>
                <a:gd name="T58" fmla="*/ 109 w 207"/>
                <a:gd name="T59" fmla="*/ 162 h 171"/>
                <a:gd name="T60" fmla="*/ 165 w 207"/>
                <a:gd name="T61" fmla="*/ 130 h 171"/>
                <a:gd name="T62" fmla="*/ 144 w 207"/>
                <a:gd name="T63" fmla="*/ 130 h 171"/>
                <a:gd name="T64" fmla="*/ 153 w 207"/>
                <a:gd name="T65" fmla="*/ 118 h 171"/>
                <a:gd name="T66" fmla="*/ 154 w 207"/>
                <a:gd name="T67" fmla="*/ 110 h 171"/>
                <a:gd name="T68" fmla="*/ 147 w 207"/>
                <a:gd name="T69" fmla="*/ 106 h 171"/>
                <a:gd name="T70" fmla="*/ 128 w 207"/>
                <a:gd name="T71" fmla="*/ 106 h 171"/>
                <a:gd name="T72" fmla="*/ 128 w 207"/>
                <a:gd name="T73" fmla="*/ 58 h 171"/>
                <a:gd name="T74" fmla="*/ 118 w 207"/>
                <a:gd name="T75" fmla="*/ 48 h 171"/>
                <a:gd name="T76" fmla="*/ 97 w 207"/>
                <a:gd name="T77" fmla="*/ 48 h 171"/>
                <a:gd name="T78" fmla="*/ 87 w 207"/>
                <a:gd name="T79" fmla="*/ 58 h 171"/>
                <a:gd name="T80" fmla="*/ 87 w 207"/>
                <a:gd name="T81" fmla="*/ 106 h 171"/>
                <a:gd name="T82" fmla="*/ 68 w 207"/>
                <a:gd name="T83" fmla="*/ 106 h 171"/>
                <a:gd name="T84" fmla="*/ 60 w 207"/>
                <a:gd name="T85" fmla="*/ 110 h 171"/>
                <a:gd name="T86" fmla="*/ 62 w 207"/>
                <a:gd name="T87" fmla="*/ 118 h 171"/>
                <a:gd name="T88" fmla="*/ 71 w 207"/>
                <a:gd name="T89" fmla="*/ 130 h 171"/>
                <a:gd name="T90" fmla="*/ 42 w 207"/>
                <a:gd name="T91" fmla="*/ 130 h 171"/>
                <a:gd name="T92" fmla="*/ 8 w 207"/>
                <a:gd name="T93" fmla="*/ 96 h 171"/>
                <a:gd name="T94" fmla="*/ 39 w 207"/>
                <a:gd name="T95" fmla="*/ 63 h 171"/>
                <a:gd name="T96" fmla="*/ 42 w 207"/>
                <a:gd name="T97" fmla="*/ 62 h 171"/>
                <a:gd name="T98" fmla="*/ 42 w 207"/>
                <a:gd name="T99" fmla="*/ 58 h 171"/>
                <a:gd name="T100" fmla="*/ 72 w 207"/>
                <a:gd name="T101" fmla="*/ 29 h 171"/>
                <a:gd name="T102" fmla="*/ 88 w 207"/>
                <a:gd name="T103" fmla="*/ 34 h 171"/>
                <a:gd name="T104" fmla="*/ 92 w 207"/>
                <a:gd name="T105" fmla="*/ 36 h 171"/>
                <a:gd name="T106" fmla="*/ 94 w 207"/>
                <a:gd name="T107" fmla="*/ 33 h 171"/>
                <a:gd name="T108" fmla="*/ 136 w 207"/>
                <a:gd name="T109" fmla="*/ 8 h 171"/>
                <a:gd name="T110" fmla="*/ 184 w 207"/>
                <a:gd name="T111" fmla="*/ 57 h 171"/>
                <a:gd name="T112" fmla="*/ 184 w 207"/>
                <a:gd name="T113" fmla="*/ 65 h 171"/>
                <a:gd name="T114" fmla="*/ 183 w 207"/>
                <a:gd name="T115" fmla="*/ 68 h 171"/>
                <a:gd name="T116" fmla="*/ 185 w 207"/>
                <a:gd name="T117" fmla="*/ 69 h 171"/>
                <a:gd name="T118" fmla="*/ 199 w 207"/>
                <a:gd name="T119" fmla="*/ 96 h 171"/>
                <a:gd name="T120" fmla="*/ 165 w 207"/>
                <a:gd name="T121" fmla="*/ 13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" h="171">
                  <a:moveTo>
                    <a:pt x="192" y="64"/>
                  </a:moveTo>
                  <a:cubicBezTo>
                    <a:pt x="192" y="62"/>
                    <a:pt x="192" y="59"/>
                    <a:pt x="192" y="57"/>
                  </a:cubicBezTo>
                  <a:cubicBezTo>
                    <a:pt x="192" y="26"/>
                    <a:pt x="167" y="0"/>
                    <a:pt x="136" y="0"/>
                  </a:cubicBezTo>
                  <a:cubicBezTo>
                    <a:pt x="117" y="0"/>
                    <a:pt x="99" y="10"/>
                    <a:pt x="89" y="25"/>
                  </a:cubicBezTo>
                  <a:cubicBezTo>
                    <a:pt x="84" y="23"/>
                    <a:pt x="78" y="21"/>
                    <a:pt x="72" y="21"/>
                  </a:cubicBezTo>
                  <a:cubicBezTo>
                    <a:pt x="52" y="21"/>
                    <a:pt x="36" y="36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20"/>
                    <a:pt x="19" y="138"/>
                    <a:pt x="42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101" y="170"/>
                    <a:pt x="104" y="171"/>
                    <a:pt x="107" y="171"/>
                  </a:cubicBezTo>
                  <a:cubicBezTo>
                    <a:pt x="110" y="171"/>
                    <a:pt x="113" y="170"/>
                    <a:pt x="115" y="167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88" y="138"/>
                    <a:pt x="207" y="120"/>
                    <a:pt x="207" y="96"/>
                  </a:cubicBezTo>
                  <a:cubicBezTo>
                    <a:pt x="207" y="84"/>
                    <a:pt x="202" y="72"/>
                    <a:pt x="192" y="64"/>
                  </a:cubicBezTo>
                  <a:close/>
                  <a:moveTo>
                    <a:pt x="109" y="162"/>
                  </a:moveTo>
                  <a:cubicBezTo>
                    <a:pt x="108" y="163"/>
                    <a:pt x="107" y="163"/>
                    <a:pt x="106" y="162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7"/>
                    <a:pt x="96" y="56"/>
                    <a:pt x="97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9" y="56"/>
                    <a:pt x="120" y="57"/>
                    <a:pt x="120" y="58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7" y="138"/>
                    <a:pt x="127" y="138"/>
                    <a:pt x="127" y="138"/>
                  </a:cubicBezTo>
                  <a:lnTo>
                    <a:pt x="109" y="162"/>
                  </a:lnTo>
                  <a:close/>
                  <a:moveTo>
                    <a:pt x="165" y="130"/>
                  </a:moveTo>
                  <a:cubicBezTo>
                    <a:pt x="144" y="130"/>
                    <a:pt x="144" y="130"/>
                    <a:pt x="144" y="13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5" y="115"/>
                    <a:pt x="156" y="112"/>
                    <a:pt x="154" y="110"/>
                  </a:cubicBezTo>
                  <a:cubicBezTo>
                    <a:pt x="153" y="107"/>
                    <a:pt x="150" y="106"/>
                    <a:pt x="147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2"/>
                    <a:pt x="123" y="48"/>
                    <a:pt x="118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2" y="48"/>
                    <a:pt x="87" y="52"/>
                    <a:pt x="87" y="58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4" y="106"/>
                    <a:pt x="62" y="107"/>
                    <a:pt x="60" y="110"/>
                  </a:cubicBezTo>
                  <a:cubicBezTo>
                    <a:pt x="59" y="112"/>
                    <a:pt x="60" y="115"/>
                    <a:pt x="62" y="118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9"/>
                    <a:pt x="21" y="64"/>
                    <a:pt x="39" y="63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42"/>
                    <a:pt x="56" y="29"/>
                    <a:pt x="72" y="29"/>
                  </a:cubicBezTo>
                  <a:cubicBezTo>
                    <a:pt x="78" y="29"/>
                    <a:pt x="83" y="31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02" y="18"/>
                    <a:pt x="118" y="8"/>
                    <a:pt x="136" y="8"/>
                  </a:cubicBezTo>
                  <a:cubicBezTo>
                    <a:pt x="163" y="8"/>
                    <a:pt x="184" y="30"/>
                    <a:pt x="184" y="57"/>
                  </a:cubicBezTo>
                  <a:cubicBezTo>
                    <a:pt x="184" y="60"/>
                    <a:pt x="184" y="62"/>
                    <a:pt x="184" y="65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94" y="76"/>
                    <a:pt x="199" y="86"/>
                    <a:pt x="199" y="96"/>
                  </a:cubicBezTo>
                  <a:cubicBezTo>
                    <a:pt x="199" y="115"/>
                    <a:pt x="184" y="130"/>
                    <a:pt x="165" y="1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300768" y="2397226"/>
              <a:ext cx="3239170" cy="1051762"/>
              <a:chOff x="218190" y="5423359"/>
              <a:chExt cx="3239170" cy="1051762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349841" y="5423359"/>
                <a:ext cx="29758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您的标题</a:t>
                </a: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218190" y="5767427"/>
                <a:ext cx="3239170" cy="707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3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标题数字等都可以通过点击和重新输入进行更改，顶部“开始”面板中可以对字体、字号、颜色、行距等进行修改</a:t>
                </a:r>
                <a:endPara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766667" y="4264033"/>
            <a:ext cx="3239171" cy="2097573"/>
            <a:chOff x="4326064" y="4258270"/>
            <a:chExt cx="3239170" cy="2097573"/>
          </a:xfrm>
        </p:grpSpPr>
        <p:sp>
          <p:nvSpPr>
            <p:cNvPr id="110" name="椭圆 109"/>
            <p:cNvSpPr/>
            <p:nvPr/>
          </p:nvSpPr>
          <p:spPr>
            <a:xfrm>
              <a:off x="5836792" y="4258270"/>
              <a:ext cx="217714" cy="2177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33"/>
            <p:cNvSpPr>
              <a:spLocks noEditPoints="1"/>
            </p:cNvSpPr>
            <p:nvPr/>
          </p:nvSpPr>
          <p:spPr bwMode="auto">
            <a:xfrm>
              <a:off x="5671649" y="4693342"/>
              <a:ext cx="548001" cy="548001"/>
            </a:xfrm>
            <a:custGeom>
              <a:avLst/>
              <a:gdLst>
                <a:gd name="T0" fmla="*/ 0 w 80"/>
                <a:gd name="T1" fmla="*/ 40 h 80"/>
                <a:gd name="T2" fmla="*/ 80 w 80"/>
                <a:gd name="T3" fmla="*/ 40 h 80"/>
                <a:gd name="T4" fmla="*/ 33 w 80"/>
                <a:gd name="T5" fmla="*/ 76 h 80"/>
                <a:gd name="T6" fmla="*/ 39 w 80"/>
                <a:gd name="T7" fmla="*/ 61 h 80"/>
                <a:gd name="T8" fmla="*/ 33 w 80"/>
                <a:gd name="T9" fmla="*/ 76 h 80"/>
                <a:gd name="T10" fmla="*/ 18 w 80"/>
                <a:gd name="T11" fmla="*/ 41 h 80"/>
                <a:gd name="T12" fmla="*/ 8 w 80"/>
                <a:gd name="T13" fmla="*/ 58 h 80"/>
                <a:gd name="T14" fmla="*/ 42 w 80"/>
                <a:gd name="T15" fmla="*/ 19 h 80"/>
                <a:gd name="T16" fmla="*/ 46 w 80"/>
                <a:gd name="T17" fmla="*/ 3 h 80"/>
                <a:gd name="T18" fmla="*/ 42 w 80"/>
                <a:gd name="T19" fmla="*/ 19 h 80"/>
                <a:gd name="T20" fmla="*/ 59 w 80"/>
                <a:gd name="T21" fmla="*/ 38 h 80"/>
                <a:gd name="T22" fmla="*/ 42 w 80"/>
                <a:gd name="T23" fmla="*/ 22 h 80"/>
                <a:gd name="T24" fmla="*/ 39 w 80"/>
                <a:gd name="T25" fmla="*/ 19 h 80"/>
                <a:gd name="T26" fmla="*/ 33 w 80"/>
                <a:gd name="T27" fmla="*/ 3 h 80"/>
                <a:gd name="T28" fmla="*/ 39 w 80"/>
                <a:gd name="T29" fmla="*/ 19 h 80"/>
                <a:gd name="T30" fmla="*/ 39 w 80"/>
                <a:gd name="T31" fmla="*/ 38 h 80"/>
                <a:gd name="T32" fmla="*/ 24 w 80"/>
                <a:gd name="T33" fmla="*/ 22 h 80"/>
                <a:gd name="T34" fmla="*/ 18 w 80"/>
                <a:gd name="T35" fmla="*/ 38 h 80"/>
                <a:gd name="T36" fmla="*/ 8 w 80"/>
                <a:gd name="T37" fmla="*/ 22 h 80"/>
                <a:gd name="T38" fmla="*/ 18 w 80"/>
                <a:gd name="T39" fmla="*/ 38 h 80"/>
                <a:gd name="T40" fmla="*/ 39 w 80"/>
                <a:gd name="T41" fmla="*/ 41 h 80"/>
                <a:gd name="T42" fmla="*/ 24 w 80"/>
                <a:gd name="T43" fmla="*/ 58 h 80"/>
                <a:gd name="T44" fmla="*/ 42 w 80"/>
                <a:gd name="T45" fmla="*/ 61 h 80"/>
                <a:gd name="T46" fmla="*/ 46 w 80"/>
                <a:gd name="T47" fmla="*/ 77 h 80"/>
                <a:gd name="T48" fmla="*/ 42 w 80"/>
                <a:gd name="T49" fmla="*/ 61 h 80"/>
                <a:gd name="T50" fmla="*/ 42 w 80"/>
                <a:gd name="T51" fmla="*/ 41 h 80"/>
                <a:gd name="T52" fmla="*/ 56 w 80"/>
                <a:gd name="T53" fmla="*/ 58 h 80"/>
                <a:gd name="T54" fmla="*/ 61 w 80"/>
                <a:gd name="T55" fmla="*/ 41 h 80"/>
                <a:gd name="T56" fmla="*/ 73 w 80"/>
                <a:gd name="T57" fmla="*/ 58 h 80"/>
                <a:gd name="T58" fmla="*/ 59 w 80"/>
                <a:gd name="T59" fmla="*/ 58 h 80"/>
                <a:gd name="T60" fmla="*/ 61 w 80"/>
                <a:gd name="T61" fmla="*/ 38 h 80"/>
                <a:gd name="T62" fmla="*/ 73 w 80"/>
                <a:gd name="T63" fmla="*/ 22 h 80"/>
                <a:gd name="T64" fmla="*/ 61 w 80"/>
                <a:gd name="T65" fmla="*/ 38 h 80"/>
                <a:gd name="T66" fmla="*/ 58 w 80"/>
                <a:gd name="T67" fmla="*/ 19 h 80"/>
                <a:gd name="T68" fmla="*/ 67 w 80"/>
                <a:gd name="T69" fmla="*/ 13 h 80"/>
                <a:gd name="T70" fmla="*/ 14 w 80"/>
                <a:gd name="T71" fmla="*/ 13 h 80"/>
                <a:gd name="T72" fmla="*/ 22 w 80"/>
                <a:gd name="T73" fmla="*/ 19 h 80"/>
                <a:gd name="T74" fmla="*/ 14 w 80"/>
                <a:gd name="T75" fmla="*/ 13 h 80"/>
                <a:gd name="T76" fmla="*/ 22 w 80"/>
                <a:gd name="T77" fmla="*/ 61 h 80"/>
                <a:gd name="T78" fmla="*/ 14 w 80"/>
                <a:gd name="T79" fmla="*/ 66 h 80"/>
                <a:gd name="T80" fmla="*/ 67 w 80"/>
                <a:gd name="T81" fmla="*/ 66 h 80"/>
                <a:gd name="T82" fmla="*/ 58 w 80"/>
                <a:gd name="T83" fmla="*/ 61 h 80"/>
                <a:gd name="T84" fmla="*/ 67 w 80"/>
                <a:gd name="T85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4326064" y="5304081"/>
              <a:ext cx="3239170" cy="1051762"/>
              <a:chOff x="218190" y="5350241"/>
              <a:chExt cx="3239170" cy="1051762"/>
            </a:xfrm>
          </p:grpSpPr>
          <p:sp>
            <p:nvSpPr>
              <p:cNvPr id="113" name="文本框 112"/>
              <p:cNvSpPr txBox="1"/>
              <p:nvPr/>
            </p:nvSpPr>
            <p:spPr>
              <a:xfrm>
                <a:off x="349841" y="5350241"/>
                <a:ext cx="29758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您的标题</a:t>
                </a: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18190" y="5694309"/>
                <a:ext cx="3239170" cy="707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333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标题数字等都可以通过点击和重新输入进行更改，顶部“开始”面板中可以对字体、字号、颜色、行距等进行修改</a:t>
                </a: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5315315" y="1786656"/>
            <a:ext cx="3239171" cy="2085872"/>
            <a:chOff x="6206837" y="1758141"/>
            <a:chExt cx="3239170" cy="2085872"/>
          </a:xfrm>
        </p:grpSpPr>
        <p:sp>
          <p:nvSpPr>
            <p:cNvPr id="116" name="椭圆 115"/>
            <p:cNvSpPr/>
            <p:nvPr/>
          </p:nvSpPr>
          <p:spPr>
            <a:xfrm>
              <a:off x="7717565" y="3626299"/>
              <a:ext cx="217714" cy="2177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39"/>
            <p:cNvSpPr>
              <a:spLocks noEditPoints="1"/>
            </p:cNvSpPr>
            <p:nvPr/>
          </p:nvSpPr>
          <p:spPr bwMode="auto">
            <a:xfrm>
              <a:off x="7547113" y="2980807"/>
              <a:ext cx="558618" cy="399177"/>
            </a:xfrm>
            <a:custGeom>
              <a:avLst/>
              <a:gdLst>
                <a:gd name="T0" fmla="*/ 191 w 206"/>
                <a:gd name="T1" fmla="*/ 114 h 147"/>
                <a:gd name="T2" fmla="*/ 191 w 206"/>
                <a:gd name="T3" fmla="*/ 16 h 147"/>
                <a:gd name="T4" fmla="*/ 175 w 206"/>
                <a:gd name="T5" fmla="*/ 0 h 147"/>
                <a:gd name="T6" fmla="*/ 32 w 206"/>
                <a:gd name="T7" fmla="*/ 0 h 147"/>
                <a:gd name="T8" fmla="*/ 16 w 206"/>
                <a:gd name="T9" fmla="*/ 16 h 147"/>
                <a:gd name="T10" fmla="*/ 16 w 206"/>
                <a:gd name="T11" fmla="*/ 114 h 147"/>
                <a:gd name="T12" fmla="*/ 0 w 206"/>
                <a:gd name="T13" fmla="*/ 114 h 147"/>
                <a:gd name="T14" fmla="*/ 0 w 206"/>
                <a:gd name="T15" fmla="*/ 132 h 147"/>
                <a:gd name="T16" fmla="*/ 16 w 206"/>
                <a:gd name="T17" fmla="*/ 147 h 147"/>
                <a:gd name="T18" fmla="*/ 191 w 206"/>
                <a:gd name="T19" fmla="*/ 147 h 147"/>
                <a:gd name="T20" fmla="*/ 206 w 206"/>
                <a:gd name="T21" fmla="*/ 132 h 147"/>
                <a:gd name="T22" fmla="*/ 206 w 206"/>
                <a:gd name="T23" fmla="*/ 114 h 147"/>
                <a:gd name="T24" fmla="*/ 191 w 206"/>
                <a:gd name="T25" fmla="*/ 114 h 147"/>
                <a:gd name="T26" fmla="*/ 24 w 206"/>
                <a:gd name="T27" fmla="*/ 16 h 147"/>
                <a:gd name="T28" fmla="*/ 32 w 206"/>
                <a:gd name="T29" fmla="*/ 8 h 147"/>
                <a:gd name="T30" fmla="*/ 175 w 206"/>
                <a:gd name="T31" fmla="*/ 8 h 147"/>
                <a:gd name="T32" fmla="*/ 183 w 206"/>
                <a:gd name="T33" fmla="*/ 16 h 147"/>
                <a:gd name="T34" fmla="*/ 183 w 206"/>
                <a:gd name="T35" fmla="*/ 114 h 147"/>
                <a:gd name="T36" fmla="*/ 24 w 206"/>
                <a:gd name="T37" fmla="*/ 114 h 147"/>
                <a:gd name="T38" fmla="*/ 24 w 206"/>
                <a:gd name="T39" fmla="*/ 16 h 147"/>
                <a:gd name="T40" fmla="*/ 198 w 206"/>
                <a:gd name="T41" fmla="*/ 132 h 147"/>
                <a:gd name="T42" fmla="*/ 191 w 206"/>
                <a:gd name="T43" fmla="*/ 139 h 147"/>
                <a:gd name="T44" fmla="*/ 16 w 206"/>
                <a:gd name="T45" fmla="*/ 139 h 147"/>
                <a:gd name="T46" fmla="*/ 8 w 206"/>
                <a:gd name="T47" fmla="*/ 132 h 147"/>
                <a:gd name="T48" fmla="*/ 8 w 206"/>
                <a:gd name="T49" fmla="*/ 122 h 147"/>
                <a:gd name="T50" fmla="*/ 16 w 206"/>
                <a:gd name="T51" fmla="*/ 122 h 147"/>
                <a:gd name="T52" fmla="*/ 66 w 206"/>
                <a:gd name="T53" fmla="*/ 122 h 147"/>
                <a:gd name="T54" fmla="*/ 75 w 206"/>
                <a:gd name="T55" fmla="*/ 128 h 147"/>
                <a:gd name="T56" fmla="*/ 132 w 206"/>
                <a:gd name="T57" fmla="*/ 128 h 147"/>
                <a:gd name="T58" fmla="*/ 141 w 206"/>
                <a:gd name="T59" fmla="*/ 122 h 147"/>
                <a:gd name="T60" fmla="*/ 191 w 206"/>
                <a:gd name="T61" fmla="*/ 122 h 147"/>
                <a:gd name="T62" fmla="*/ 198 w 206"/>
                <a:gd name="T63" fmla="*/ 122 h 147"/>
                <a:gd name="T64" fmla="*/ 198 w 206"/>
                <a:gd name="T65" fmla="*/ 13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6206837" y="1758141"/>
              <a:ext cx="3239170" cy="1051762"/>
              <a:chOff x="218190" y="5423359"/>
              <a:chExt cx="3239170" cy="1051762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349841" y="5423359"/>
                <a:ext cx="29758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您的标题</a:t>
                </a: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218190" y="5767427"/>
                <a:ext cx="3239170" cy="707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333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标题数字等都可以通过点击和重新输入进行更改，顶部“开始”面板中可以对字体、字号、颜色、行距等进行修改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067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62260" y="1563861"/>
            <a:ext cx="3200571" cy="4651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3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93542" y="2822897"/>
            <a:ext cx="26237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00833" y="2239399"/>
            <a:ext cx="2497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7" name="椭圆 6"/>
          <p:cNvSpPr/>
          <p:nvPr/>
        </p:nvSpPr>
        <p:spPr>
          <a:xfrm>
            <a:off x="1226096" y="4650358"/>
            <a:ext cx="649321" cy="662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3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42660" y="3093341"/>
            <a:ext cx="649321" cy="662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3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1058" y="1563862"/>
            <a:ext cx="3505009" cy="1011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7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27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2009" y="2992093"/>
            <a:ext cx="3505009" cy="1011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7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27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2009" y="4420325"/>
            <a:ext cx="3505009" cy="1011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27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27" dirty="0">
              <a:solidFill>
                <a:schemeClr val="tx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42660" y="1802389"/>
            <a:ext cx="649321" cy="662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3">
              <a:cs typeface="+mn-ea"/>
              <a:sym typeface="+mn-lt"/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1422312" y="1974656"/>
            <a:ext cx="290013" cy="287184"/>
          </a:xfrm>
          <a:custGeom>
            <a:avLst/>
            <a:gdLst>
              <a:gd name="T0" fmla="*/ 872946 w 11917986"/>
              <a:gd name="T1" fmla="*/ 339013 h 12292012"/>
              <a:gd name="T2" fmla="*/ 1549791 w 11917986"/>
              <a:gd name="T3" fmla="*/ 1087299 h 12292012"/>
              <a:gd name="T4" fmla="*/ 1576711 w 11917986"/>
              <a:gd name="T5" fmla="*/ 1194511 h 12292012"/>
              <a:gd name="T6" fmla="*/ 1576711 w 11917986"/>
              <a:gd name="T7" fmla="*/ 1729472 h 12292012"/>
              <a:gd name="T8" fmla="*/ 1522871 w 11917986"/>
              <a:gd name="T9" fmla="*/ 1800397 h 12292012"/>
              <a:gd name="T10" fmla="*/ 1006447 w 11917986"/>
              <a:gd name="T11" fmla="*/ 1800397 h 12292012"/>
              <a:gd name="T12" fmla="*/ 1006447 w 11917986"/>
              <a:gd name="T13" fmla="*/ 1319317 h 12292012"/>
              <a:gd name="T14" fmla="*/ 721864 w 11917986"/>
              <a:gd name="T15" fmla="*/ 1319317 h 12292012"/>
              <a:gd name="T16" fmla="*/ 721864 w 11917986"/>
              <a:gd name="T17" fmla="*/ 1800397 h 12292012"/>
              <a:gd name="T18" fmla="*/ 204891 w 11917986"/>
              <a:gd name="T19" fmla="*/ 1800397 h 12292012"/>
              <a:gd name="T20" fmla="*/ 151600 w 11917986"/>
              <a:gd name="T21" fmla="*/ 1729472 h 12292012"/>
              <a:gd name="T22" fmla="*/ 151600 w 11917986"/>
              <a:gd name="T23" fmla="*/ 1194511 h 12292012"/>
              <a:gd name="T24" fmla="*/ 196101 w 11917986"/>
              <a:gd name="T25" fmla="*/ 1087299 h 12292012"/>
              <a:gd name="T26" fmla="*/ 872946 w 11917986"/>
              <a:gd name="T27" fmla="*/ 339013 h 12292012"/>
              <a:gd name="T28" fmla="*/ 1353567 w 11917986"/>
              <a:gd name="T29" fmla="*/ 196246 h 12292012"/>
              <a:gd name="T30" fmla="*/ 1532224 w 11917986"/>
              <a:gd name="T31" fmla="*/ 196246 h 12292012"/>
              <a:gd name="T32" fmla="*/ 1585546 w 11917986"/>
              <a:gd name="T33" fmla="*/ 249568 h 12292012"/>
              <a:gd name="T34" fmla="*/ 1585546 w 11917986"/>
              <a:gd name="T35" fmla="*/ 677794 h 12292012"/>
              <a:gd name="T36" fmla="*/ 1300245 w 11917986"/>
              <a:gd name="T37" fmla="*/ 339171 h 12292012"/>
              <a:gd name="T38" fmla="*/ 1300245 w 11917986"/>
              <a:gd name="T39" fmla="*/ 249568 h 12292012"/>
              <a:gd name="T40" fmla="*/ 1353567 w 11917986"/>
              <a:gd name="T41" fmla="*/ 196246 h 12292012"/>
              <a:gd name="T42" fmla="*/ 872917 w 11917986"/>
              <a:gd name="T43" fmla="*/ 0 h 12292012"/>
              <a:gd name="T44" fmla="*/ 939940 w 11917986"/>
              <a:gd name="T45" fmla="*/ 30233 h 12292012"/>
              <a:gd name="T46" fmla="*/ 1723338 w 11917986"/>
              <a:gd name="T47" fmla="*/ 921827 h 12292012"/>
              <a:gd name="T48" fmla="*/ 1715647 w 11917986"/>
              <a:gd name="T49" fmla="*/ 1047156 h 12292012"/>
              <a:gd name="T50" fmla="*/ 1656864 w 11917986"/>
              <a:gd name="T51" fmla="*/ 1069693 h 12292012"/>
              <a:gd name="T52" fmla="*/ 1589842 w 11917986"/>
              <a:gd name="T53" fmla="*/ 1039460 h 12292012"/>
              <a:gd name="T54" fmla="*/ 872917 w 11917986"/>
              <a:gd name="T55" fmla="*/ 224273 h 12292012"/>
              <a:gd name="T56" fmla="*/ 155993 w 11917986"/>
              <a:gd name="T57" fmla="*/ 1039460 h 12292012"/>
              <a:gd name="T58" fmla="*/ 30188 w 11917986"/>
              <a:gd name="T59" fmla="*/ 1047156 h 12292012"/>
              <a:gd name="T60" fmla="*/ 22497 w 11917986"/>
              <a:gd name="T61" fmla="*/ 921827 h 12292012"/>
              <a:gd name="T62" fmla="*/ 805894 w 11917986"/>
              <a:gd name="T63" fmla="*/ 30233 h 12292012"/>
              <a:gd name="T64" fmla="*/ 872917 w 11917986"/>
              <a:gd name="T65" fmla="*/ 0 h 1229201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1917986" h="12292012">
                <a:moveTo>
                  <a:pt x="5959945" y="2314575"/>
                </a:moveTo>
                <a:cubicBezTo>
                  <a:pt x="5959945" y="2314575"/>
                  <a:pt x="5959945" y="2314575"/>
                  <a:pt x="10581031" y="7423414"/>
                </a:cubicBezTo>
                <a:cubicBezTo>
                  <a:pt x="10764825" y="7667406"/>
                  <a:pt x="10764825" y="7888878"/>
                  <a:pt x="10764825" y="8155392"/>
                </a:cubicBezTo>
                <a:cubicBezTo>
                  <a:pt x="10764825" y="8155392"/>
                  <a:pt x="10764825" y="8155392"/>
                  <a:pt x="10764825" y="11807780"/>
                </a:cubicBezTo>
                <a:cubicBezTo>
                  <a:pt x="10764825" y="12074296"/>
                  <a:pt x="10599785" y="12292012"/>
                  <a:pt x="10397237" y="12292012"/>
                </a:cubicBezTo>
                <a:cubicBezTo>
                  <a:pt x="10397237" y="12292012"/>
                  <a:pt x="10397237" y="12292012"/>
                  <a:pt x="6871409" y="12292012"/>
                </a:cubicBezTo>
                <a:cubicBezTo>
                  <a:pt x="6871409" y="12292012"/>
                  <a:pt x="6871409" y="12292012"/>
                  <a:pt x="6871409" y="9007492"/>
                </a:cubicBezTo>
                <a:cubicBezTo>
                  <a:pt x="6871409" y="9007492"/>
                  <a:pt x="6871409" y="9007492"/>
                  <a:pt x="4928451" y="9007492"/>
                </a:cubicBezTo>
                <a:cubicBezTo>
                  <a:pt x="4928451" y="9007492"/>
                  <a:pt x="4928451" y="9007492"/>
                  <a:pt x="4928451" y="12292012"/>
                </a:cubicBezTo>
                <a:cubicBezTo>
                  <a:pt x="4928451" y="12292012"/>
                  <a:pt x="4928451" y="12292012"/>
                  <a:pt x="1398872" y="12292012"/>
                </a:cubicBezTo>
                <a:cubicBezTo>
                  <a:pt x="1196324" y="12292012"/>
                  <a:pt x="1035036" y="12074296"/>
                  <a:pt x="1035036" y="11807780"/>
                </a:cubicBezTo>
                <a:cubicBezTo>
                  <a:pt x="1035036" y="11807780"/>
                  <a:pt x="1035036" y="11807780"/>
                  <a:pt x="1035036" y="8155392"/>
                </a:cubicBezTo>
                <a:cubicBezTo>
                  <a:pt x="1035036" y="7888878"/>
                  <a:pt x="1155064" y="7667406"/>
                  <a:pt x="1338857" y="7423414"/>
                </a:cubicBezTo>
                <a:cubicBezTo>
                  <a:pt x="1338857" y="7423414"/>
                  <a:pt x="1338857" y="7423414"/>
                  <a:pt x="5959945" y="2314575"/>
                </a:cubicBezTo>
                <a:close/>
                <a:moveTo>
                  <a:pt x="9241337" y="1339850"/>
                </a:moveTo>
                <a:cubicBezTo>
                  <a:pt x="10461097" y="1339850"/>
                  <a:pt x="10461097" y="1339850"/>
                  <a:pt x="10461097" y="1339850"/>
                </a:cubicBezTo>
                <a:cubicBezTo>
                  <a:pt x="10660013" y="1339850"/>
                  <a:pt x="10825149" y="1504986"/>
                  <a:pt x="10825149" y="1703900"/>
                </a:cubicBezTo>
                <a:cubicBezTo>
                  <a:pt x="10825149" y="4627564"/>
                  <a:pt x="10825149" y="4627564"/>
                  <a:pt x="10825149" y="4627564"/>
                </a:cubicBezTo>
                <a:lnTo>
                  <a:pt x="8877285" y="2315655"/>
                </a:lnTo>
                <a:cubicBezTo>
                  <a:pt x="8877285" y="1703900"/>
                  <a:pt x="8877285" y="1703900"/>
                  <a:pt x="8877285" y="1703900"/>
                </a:cubicBezTo>
                <a:cubicBezTo>
                  <a:pt x="8877285" y="1504986"/>
                  <a:pt x="9042423" y="1339850"/>
                  <a:pt x="9241337" y="1339850"/>
                </a:cubicBezTo>
                <a:close/>
                <a:moveTo>
                  <a:pt x="5959749" y="0"/>
                </a:moveTo>
                <a:cubicBezTo>
                  <a:pt x="6136033" y="0"/>
                  <a:pt x="6301067" y="75059"/>
                  <a:pt x="6417339" y="206411"/>
                </a:cubicBezTo>
                <a:cubicBezTo>
                  <a:pt x="11765905" y="6293672"/>
                  <a:pt x="11765905" y="6293672"/>
                  <a:pt x="11765905" y="6293672"/>
                </a:cubicBezTo>
                <a:cubicBezTo>
                  <a:pt x="11987197" y="6545118"/>
                  <a:pt x="11964693" y="6927916"/>
                  <a:pt x="11713393" y="7149340"/>
                </a:cubicBezTo>
                <a:cubicBezTo>
                  <a:pt x="11597121" y="7250668"/>
                  <a:pt x="11454593" y="7303210"/>
                  <a:pt x="11312065" y="7303210"/>
                </a:cubicBezTo>
                <a:cubicBezTo>
                  <a:pt x="11143281" y="7303210"/>
                  <a:pt x="10974497" y="7231904"/>
                  <a:pt x="10854473" y="7096800"/>
                </a:cubicBezTo>
                <a:cubicBezTo>
                  <a:pt x="5959749" y="1531197"/>
                  <a:pt x="5959749" y="1531197"/>
                  <a:pt x="5959749" y="1531197"/>
                </a:cubicBezTo>
                <a:cubicBezTo>
                  <a:pt x="1065024" y="7096800"/>
                  <a:pt x="1065024" y="7096800"/>
                  <a:pt x="1065024" y="7096800"/>
                </a:cubicBezTo>
                <a:cubicBezTo>
                  <a:pt x="843730" y="7348246"/>
                  <a:pt x="461154" y="7370764"/>
                  <a:pt x="206103" y="7149340"/>
                </a:cubicBezTo>
                <a:cubicBezTo>
                  <a:pt x="-45197" y="6927916"/>
                  <a:pt x="-71452" y="6545118"/>
                  <a:pt x="153593" y="6293672"/>
                </a:cubicBezTo>
                <a:cubicBezTo>
                  <a:pt x="5502157" y="206411"/>
                  <a:pt x="5502157" y="206411"/>
                  <a:pt x="5502157" y="206411"/>
                </a:cubicBezTo>
                <a:cubicBezTo>
                  <a:pt x="5618431" y="75059"/>
                  <a:pt x="5783463" y="0"/>
                  <a:pt x="5959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893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KSO_Shape"/>
          <p:cNvSpPr/>
          <p:nvPr/>
        </p:nvSpPr>
        <p:spPr>
          <a:xfrm flipH="1">
            <a:off x="1392760" y="3295425"/>
            <a:ext cx="349117" cy="247291"/>
          </a:xfrm>
          <a:custGeom>
            <a:avLst/>
            <a:gdLst>
              <a:gd name="connsiteX0" fmla="*/ 7782622 w 7782622"/>
              <a:gd name="connsiteY0" fmla="*/ 1956116 h 5514836"/>
              <a:gd name="connsiteX1" fmla="*/ 1120218 w 7782622"/>
              <a:gd name="connsiteY1" fmla="*/ 1956116 h 5514836"/>
              <a:gd name="connsiteX2" fmla="*/ 4 w 7782622"/>
              <a:gd name="connsiteY2" fmla="*/ 5514836 h 5514836"/>
              <a:gd name="connsiteX3" fmla="*/ 6662408 w 7782622"/>
              <a:gd name="connsiteY3" fmla="*/ 5514836 h 5514836"/>
              <a:gd name="connsiteX4" fmla="*/ 2210075 w 7782622"/>
              <a:gd name="connsiteY4" fmla="*/ 0 h 5514836"/>
              <a:gd name="connsiteX5" fmla="*/ 0 w 7782622"/>
              <a:gd name="connsiteY5" fmla="*/ 0 h 5514836"/>
              <a:gd name="connsiteX6" fmla="*/ 0 w 7782622"/>
              <a:gd name="connsiteY6" fmla="*/ 1356040 h 5514836"/>
              <a:gd name="connsiteX7" fmla="*/ 2 w 7782622"/>
              <a:gd name="connsiteY7" fmla="*/ 1356040 h 5514836"/>
              <a:gd name="connsiteX8" fmla="*/ 2 w 7782622"/>
              <a:gd name="connsiteY8" fmla="*/ 4425111 h 5514836"/>
              <a:gd name="connsiteX9" fmla="*/ 872566 w 7782622"/>
              <a:gd name="connsiteY9" fmla="*/ 1653131 h 5514836"/>
              <a:gd name="connsiteX10" fmla="*/ 6705945 w 7782622"/>
              <a:gd name="connsiteY10" fmla="*/ 1653131 h 5514836"/>
              <a:gd name="connsiteX11" fmla="*/ 6705945 w 7782622"/>
              <a:gd name="connsiteY11" fmla="*/ 984566 h 5514836"/>
              <a:gd name="connsiteX12" fmla="*/ 2611236 w 7782622"/>
              <a:gd name="connsiteY12" fmla="*/ 984566 h 55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2622" h="5514836">
                <a:moveTo>
                  <a:pt x="7782622" y="1956116"/>
                </a:moveTo>
                <a:lnTo>
                  <a:pt x="1120218" y="1956116"/>
                </a:lnTo>
                <a:lnTo>
                  <a:pt x="4" y="5514836"/>
                </a:lnTo>
                <a:lnTo>
                  <a:pt x="6662408" y="5514836"/>
                </a:lnTo>
                <a:close/>
                <a:moveTo>
                  <a:pt x="2210075" y="0"/>
                </a:moveTo>
                <a:lnTo>
                  <a:pt x="0" y="0"/>
                </a:lnTo>
                <a:lnTo>
                  <a:pt x="0" y="1356040"/>
                </a:lnTo>
                <a:lnTo>
                  <a:pt x="2" y="1356040"/>
                </a:lnTo>
                <a:lnTo>
                  <a:pt x="2" y="4425111"/>
                </a:lnTo>
                <a:lnTo>
                  <a:pt x="872566" y="1653131"/>
                </a:lnTo>
                <a:lnTo>
                  <a:pt x="6705945" y="1653131"/>
                </a:lnTo>
                <a:lnTo>
                  <a:pt x="6705945" y="984566"/>
                </a:lnTo>
                <a:lnTo>
                  <a:pt x="2611236" y="984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3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1372687" y="4842174"/>
            <a:ext cx="356132" cy="28668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893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112" y="2261840"/>
            <a:ext cx="1517600" cy="219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4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7" grpId="0" bldLvl="0" animBg="1"/>
      <p:bldP spid="8" grpId="0" bldLvl="0" animBg="1"/>
      <p:bldP spid="10" grpId="0"/>
      <p:bldP spid="12" grpId="0"/>
      <p:bldP spid="13" grpId="0"/>
      <p:bldP spid="6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10"/>
          <a:srcRect l="45625" t="15576"/>
          <a:stretch>
            <a:fillRect/>
          </a:stretch>
        </p:blipFill>
        <p:spPr>
          <a:xfrm>
            <a:off x="-65405" y="-7620"/>
            <a:ext cx="12279630" cy="68726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72690" y="2613025"/>
            <a:ext cx="6624320" cy="3665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资源 2343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300000">
            <a:off x="3586480" y="501650"/>
            <a:ext cx="3576320" cy="2367915"/>
          </a:xfrm>
          <a:prstGeom prst="rect">
            <a:avLst/>
          </a:prstGeom>
        </p:spPr>
      </p:pic>
      <p:cxnSp>
        <p:nvCxnSpPr>
          <p:cNvPr id="3" name="MH_Others_1"/>
          <p:cNvCxnSpPr/>
          <p:nvPr>
            <p:custDataLst>
              <p:tags r:id="rId1"/>
            </p:custDataLst>
          </p:nvPr>
        </p:nvCxnSpPr>
        <p:spPr>
          <a:xfrm flipV="1">
            <a:off x="5798633" y="3872965"/>
            <a:ext cx="0" cy="416900"/>
          </a:xfrm>
          <a:prstGeom prst="line">
            <a:avLst/>
          </a:prstGeom>
          <a:ln w="635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s_2"/>
          <p:cNvSpPr/>
          <p:nvPr>
            <p:custDataLst>
              <p:tags r:id="rId2"/>
            </p:custDataLst>
          </p:nvPr>
        </p:nvSpPr>
        <p:spPr>
          <a:xfrm>
            <a:off x="5744633" y="4276977"/>
            <a:ext cx="108000" cy="108000"/>
          </a:xfrm>
          <a:custGeom>
            <a:avLst/>
            <a:gdLst>
              <a:gd name="connsiteX0" fmla="*/ 75112 w 150224"/>
              <a:gd name="connsiteY0" fmla="*/ 0 h 150224"/>
              <a:gd name="connsiteX1" fmla="*/ 150224 w 150224"/>
              <a:gd name="connsiteY1" fmla="*/ 75112 h 150224"/>
              <a:gd name="connsiteX2" fmla="*/ 75112 w 150224"/>
              <a:gd name="connsiteY2" fmla="*/ 150224 h 150224"/>
              <a:gd name="connsiteX3" fmla="*/ 0 w 150224"/>
              <a:gd name="connsiteY3" fmla="*/ 75112 h 150224"/>
              <a:gd name="connsiteX4" fmla="*/ 75112 w 150224"/>
              <a:gd name="connsiteY4" fmla="*/ 0 h 15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24" h="150224">
                <a:moveTo>
                  <a:pt x="75112" y="0"/>
                </a:moveTo>
                <a:cubicBezTo>
                  <a:pt x="116595" y="0"/>
                  <a:pt x="150224" y="33629"/>
                  <a:pt x="150224" y="75112"/>
                </a:cubicBezTo>
                <a:cubicBezTo>
                  <a:pt x="150224" y="116595"/>
                  <a:pt x="116595" y="150224"/>
                  <a:pt x="75112" y="150224"/>
                </a:cubicBezTo>
                <a:cubicBezTo>
                  <a:pt x="33629" y="150224"/>
                  <a:pt x="0" y="116595"/>
                  <a:pt x="0" y="75112"/>
                </a:cubicBezTo>
                <a:cubicBezTo>
                  <a:pt x="0" y="33629"/>
                  <a:pt x="33629" y="0"/>
                  <a:pt x="75112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Number"/>
          <p:cNvSpPr/>
          <p:nvPr>
            <p:custDataLst>
              <p:tags r:id="rId3"/>
            </p:custDataLst>
          </p:nvPr>
        </p:nvSpPr>
        <p:spPr>
          <a:xfrm>
            <a:off x="5363873" y="3039564"/>
            <a:ext cx="842165" cy="779040"/>
          </a:xfrm>
          <a:prstGeom prst="wedgeEllipseCallout">
            <a:avLst>
              <a:gd name="adj1" fmla="val 1406"/>
              <a:gd name="adj2" fmla="val 664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3200" dirty="0" smtClean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" name="MH_Others_3"/>
          <p:cNvCxnSpPr/>
          <p:nvPr>
            <p:custDataLst>
              <p:tags r:id="rId4"/>
            </p:custDataLst>
          </p:nvPr>
        </p:nvCxnSpPr>
        <p:spPr>
          <a:xfrm flipH="1">
            <a:off x="3821984" y="4338322"/>
            <a:ext cx="3953299" cy="0"/>
          </a:xfrm>
          <a:prstGeom prst="line">
            <a:avLst/>
          </a:prstGeom>
          <a:ln w="22225">
            <a:gradFill>
              <a:gsLst>
                <a:gs pos="0">
                  <a:srgbClr val="000000">
                    <a:alpha val="0"/>
                  </a:srgbClr>
                </a:gs>
                <a:gs pos="50000">
                  <a:srgbClr val="C0C0C0"/>
                </a:gs>
                <a:gs pos="100000">
                  <a:srgbClr val="0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s_4"/>
          <p:cNvSpPr txBox="1"/>
          <p:nvPr>
            <p:custDataLst>
              <p:tags r:id="rId5"/>
            </p:custDataLst>
          </p:nvPr>
        </p:nvSpPr>
        <p:spPr>
          <a:xfrm>
            <a:off x="467581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第</a:t>
            </a:r>
          </a:p>
        </p:txBody>
      </p:sp>
      <p:sp>
        <p:nvSpPr>
          <p:cNvPr id="12" name="MH_Others_5"/>
          <p:cNvSpPr txBox="1"/>
          <p:nvPr>
            <p:custDataLst>
              <p:tags r:id="rId6"/>
            </p:custDataLst>
          </p:nvPr>
        </p:nvSpPr>
        <p:spPr>
          <a:xfrm>
            <a:off x="628039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章</a:t>
            </a:r>
          </a:p>
        </p:txBody>
      </p:sp>
      <p:sp>
        <p:nvSpPr>
          <p:cNvPr id="9" name="MH_Titl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08595" y="4369872"/>
            <a:ext cx="3580075" cy="141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请在此处输入您的标题或者复制标题粘贴到此处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214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2" y="6781607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41"/>
          <p:cNvSpPr/>
          <p:nvPr/>
        </p:nvSpPr>
        <p:spPr bwMode="auto">
          <a:xfrm>
            <a:off x="1495425" y="1532066"/>
            <a:ext cx="2127251" cy="3000375"/>
          </a:xfrm>
          <a:custGeom>
            <a:avLst/>
            <a:gdLst>
              <a:gd name="T0" fmla="*/ 420 w 649"/>
              <a:gd name="T1" fmla="*/ 279 h 914"/>
              <a:gd name="T2" fmla="*/ 420 w 649"/>
              <a:gd name="T3" fmla="*/ 87 h 914"/>
              <a:gd name="T4" fmla="*/ 476 w 649"/>
              <a:gd name="T5" fmla="*/ 87 h 914"/>
              <a:gd name="T6" fmla="*/ 504 w 649"/>
              <a:gd name="T7" fmla="*/ 44 h 914"/>
              <a:gd name="T8" fmla="*/ 476 w 649"/>
              <a:gd name="T9" fmla="*/ 0 h 914"/>
              <a:gd name="T10" fmla="*/ 173 w 649"/>
              <a:gd name="T11" fmla="*/ 0 h 914"/>
              <a:gd name="T12" fmla="*/ 145 w 649"/>
              <a:gd name="T13" fmla="*/ 44 h 914"/>
              <a:gd name="T14" fmla="*/ 173 w 649"/>
              <a:gd name="T15" fmla="*/ 87 h 914"/>
              <a:gd name="T16" fmla="*/ 229 w 649"/>
              <a:gd name="T17" fmla="*/ 87 h 914"/>
              <a:gd name="T18" fmla="*/ 229 w 649"/>
              <a:gd name="T19" fmla="*/ 279 h 914"/>
              <a:gd name="T20" fmla="*/ 0 w 649"/>
              <a:gd name="T21" fmla="*/ 589 h 914"/>
              <a:gd name="T22" fmla="*/ 325 w 649"/>
              <a:gd name="T23" fmla="*/ 914 h 914"/>
              <a:gd name="T24" fmla="*/ 649 w 649"/>
              <a:gd name="T25" fmla="*/ 589 h 914"/>
              <a:gd name="T26" fmla="*/ 420 w 649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9" h="914">
                <a:moveTo>
                  <a:pt x="420" y="279"/>
                </a:moveTo>
                <a:cubicBezTo>
                  <a:pt x="420" y="87"/>
                  <a:pt x="420" y="87"/>
                  <a:pt x="420" y="87"/>
                </a:cubicBezTo>
                <a:cubicBezTo>
                  <a:pt x="476" y="87"/>
                  <a:pt x="476" y="87"/>
                  <a:pt x="476" y="87"/>
                </a:cubicBezTo>
                <a:cubicBezTo>
                  <a:pt x="491" y="87"/>
                  <a:pt x="504" y="68"/>
                  <a:pt x="504" y="44"/>
                </a:cubicBezTo>
                <a:cubicBezTo>
                  <a:pt x="504" y="19"/>
                  <a:pt x="491" y="0"/>
                  <a:pt x="476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58" y="0"/>
                  <a:pt x="145" y="19"/>
                  <a:pt x="145" y="44"/>
                </a:cubicBezTo>
                <a:cubicBezTo>
                  <a:pt x="145" y="68"/>
                  <a:pt x="158" y="87"/>
                  <a:pt x="173" y="87"/>
                </a:cubicBezTo>
                <a:cubicBezTo>
                  <a:pt x="229" y="87"/>
                  <a:pt x="229" y="87"/>
                  <a:pt x="229" y="87"/>
                </a:cubicBezTo>
                <a:cubicBezTo>
                  <a:pt x="229" y="279"/>
                  <a:pt x="229" y="279"/>
                  <a:pt x="229" y="279"/>
                </a:cubicBezTo>
                <a:cubicBezTo>
                  <a:pt x="96" y="319"/>
                  <a:pt x="0" y="443"/>
                  <a:pt x="0" y="589"/>
                </a:cubicBezTo>
                <a:cubicBezTo>
                  <a:pt x="0" y="769"/>
                  <a:pt x="145" y="914"/>
                  <a:pt x="325" y="914"/>
                </a:cubicBezTo>
                <a:cubicBezTo>
                  <a:pt x="504" y="914"/>
                  <a:pt x="649" y="769"/>
                  <a:pt x="649" y="589"/>
                </a:cubicBezTo>
                <a:cubicBezTo>
                  <a:pt x="649" y="443"/>
                  <a:pt x="553" y="319"/>
                  <a:pt x="420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742"/>
          <p:cNvSpPr/>
          <p:nvPr/>
        </p:nvSpPr>
        <p:spPr bwMode="auto">
          <a:xfrm>
            <a:off x="1679575" y="3452940"/>
            <a:ext cx="1760539" cy="882651"/>
          </a:xfrm>
          <a:custGeom>
            <a:avLst/>
            <a:gdLst>
              <a:gd name="T0" fmla="*/ 0 w 537"/>
              <a:gd name="T1" fmla="*/ 0 h 269"/>
              <a:gd name="T2" fmla="*/ 0 w 537"/>
              <a:gd name="T3" fmla="*/ 0 h 269"/>
              <a:gd name="T4" fmla="*/ 269 w 537"/>
              <a:gd name="T5" fmla="*/ 269 h 269"/>
              <a:gd name="T6" fmla="*/ 537 w 537"/>
              <a:gd name="T7" fmla="*/ 0 h 269"/>
              <a:gd name="T8" fmla="*/ 537 w 537"/>
              <a:gd name="T9" fmla="*/ 0 h 269"/>
              <a:gd name="T10" fmla="*/ 0 w 537"/>
              <a:gd name="T11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26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9"/>
                  <a:pt x="120" y="269"/>
                  <a:pt x="269" y="269"/>
                </a:cubicBezTo>
                <a:cubicBezTo>
                  <a:pt x="417" y="269"/>
                  <a:pt x="537" y="149"/>
                  <a:pt x="537" y="0"/>
                </a:cubicBezTo>
                <a:cubicBezTo>
                  <a:pt x="537" y="0"/>
                  <a:pt x="537" y="0"/>
                  <a:pt x="5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Oval 743"/>
          <p:cNvSpPr>
            <a:spLocks noChangeArrowheads="1"/>
          </p:cNvSpPr>
          <p:nvPr/>
        </p:nvSpPr>
        <p:spPr bwMode="auto">
          <a:xfrm>
            <a:off x="2135188" y="3025903"/>
            <a:ext cx="203200" cy="2063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Oval 744"/>
          <p:cNvSpPr>
            <a:spLocks noChangeArrowheads="1"/>
          </p:cNvSpPr>
          <p:nvPr/>
        </p:nvSpPr>
        <p:spPr bwMode="auto">
          <a:xfrm>
            <a:off x="2770188" y="2924303"/>
            <a:ext cx="207963" cy="203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Oval 745"/>
          <p:cNvSpPr>
            <a:spLocks noChangeArrowheads="1"/>
          </p:cNvSpPr>
          <p:nvPr/>
        </p:nvSpPr>
        <p:spPr bwMode="auto">
          <a:xfrm>
            <a:off x="2455863" y="2663954"/>
            <a:ext cx="153988" cy="155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Oval 746"/>
          <p:cNvSpPr>
            <a:spLocks noChangeArrowheads="1"/>
          </p:cNvSpPr>
          <p:nvPr/>
        </p:nvSpPr>
        <p:spPr bwMode="auto">
          <a:xfrm>
            <a:off x="2560639" y="2257554"/>
            <a:ext cx="153988" cy="1539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Oval 747"/>
          <p:cNvSpPr>
            <a:spLocks noChangeArrowheads="1"/>
          </p:cNvSpPr>
          <p:nvPr/>
        </p:nvSpPr>
        <p:spPr bwMode="auto">
          <a:xfrm>
            <a:off x="2941639" y="2024191"/>
            <a:ext cx="996951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Freeform 751"/>
          <p:cNvSpPr/>
          <p:nvPr/>
        </p:nvSpPr>
        <p:spPr bwMode="auto">
          <a:xfrm>
            <a:off x="8164514" y="1532066"/>
            <a:ext cx="2132013" cy="3000375"/>
          </a:xfrm>
          <a:custGeom>
            <a:avLst/>
            <a:gdLst>
              <a:gd name="T0" fmla="*/ 420 w 650"/>
              <a:gd name="T1" fmla="*/ 279 h 914"/>
              <a:gd name="T2" fmla="*/ 420 w 650"/>
              <a:gd name="T3" fmla="*/ 87 h 914"/>
              <a:gd name="T4" fmla="*/ 476 w 650"/>
              <a:gd name="T5" fmla="*/ 87 h 914"/>
              <a:gd name="T6" fmla="*/ 504 w 650"/>
              <a:gd name="T7" fmla="*/ 44 h 914"/>
              <a:gd name="T8" fmla="*/ 476 w 650"/>
              <a:gd name="T9" fmla="*/ 0 h 914"/>
              <a:gd name="T10" fmla="*/ 173 w 650"/>
              <a:gd name="T11" fmla="*/ 0 h 914"/>
              <a:gd name="T12" fmla="*/ 145 w 650"/>
              <a:gd name="T13" fmla="*/ 44 h 914"/>
              <a:gd name="T14" fmla="*/ 173 w 650"/>
              <a:gd name="T15" fmla="*/ 87 h 914"/>
              <a:gd name="T16" fmla="*/ 229 w 650"/>
              <a:gd name="T17" fmla="*/ 87 h 914"/>
              <a:gd name="T18" fmla="*/ 229 w 650"/>
              <a:gd name="T19" fmla="*/ 279 h 914"/>
              <a:gd name="T20" fmla="*/ 0 w 650"/>
              <a:gd name="T21" fmla="*/ 589 h 914"/>
              <a:gd name="T22" fmla="*/ 325 w 650"/>
              <a:gd name="T23" fmla="*/ 914 h 914"/>
              <a:gd name="T24" fmla="*/ 650 w 650"/>
              <a:gd name="T25" fmla="*/ 589 h 914"/>
              <a:gd name="T26" fmla="*/ 420 w 650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0" h="914">
                <a:moveTo>
                  <a:pt x="420" y="279"/>
                </a:moveTo>
                <a:cubicBezTo>
                  <a:pt x="420" y="87"/>
                  <a:pt x="420" y="87"/>
                  <a:pt x="420" y="87"/>
                </a:cubicBezTo>
                <a:cubicBezTo>
                  <a:pt x="476" y="87"/>
                  <a:pt x="476" y="87"/>
                  <a:pt x="476" y="87"/>
                </a:cubicBezTo>
                <a:cubicBezTo>
                  <a:pt x="492" y="87"/>
                  <a:pt x="504" y="68"/>
                  <a:pt x="504" y="44"/>
                </a:cubicBezTo>
                <a:cubicBezTo>
                  <a:pt x="504" y="19"/>
                  <a:pt x="492" y="0"/>
                  <a:pt x="476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58" y="0"/>
                  <a:pt x="145" y="19"/>
                  <a:pt x="145" y="44"/>
                </a:cubicBezTo>
                <a:cubicBezTo>
                  <a:pt x="145" y="68"/>
                  <a:pt x="158" y="87"/>
                  <a:pt x="173" y="87"/>
                </a:cubicBezTo>
                <a:cubicBezTo>
                  <a:pt x="229" y="87"/>
                  <a:pt x="229" y="87"/>
                  <a:pt x="229" y="87"/>
                </a:cubicBezTo>
                <a:cubicBezTo>
                  <a:pt x="229" y="279"/>
                  <a:pt x="229" y="279"/>
                  <a:pt x="229" y="279"/>
                </a:cubicBezTo>
                <a:cubicBezTo>
                  <a:pt x="96" y="319"/>
                  <a:pt x="0" y="443"/>
                  <a:pt x="0" y="589"/>
                </a:cubicBezTo>
                <a:cubicBezTo>
                  <a:pt x="0" y="769"/>
                  <a:pt x="145" y="914"/>
                  <a:pt x="325" y="914"/>
                </a:cubicBezTo>
                <a:cubicBezTo>
                  <a:pt x="504" y="914"/>
                  <a:pt x="650" y="769"/>
                  <a:pt x="650" y="589"/>
                </a:cubicBezTo>
                <a:cubicBezTo>
                  <a:pt x="650" y="443"/>
                  <a:pt x="553" y="319"/>
                  <a:pt x="420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Freeform 752"/>
          <p:cNvSpPr/>
          <p:nvPr/>
        </p:nvSpPr>
        <p:spPr bwMode="auto">
          <a:xfrm>
            <a:off x="8391526" y="3724403"/>
            <a:ext cx="1674813" cy="611188"/>
          </a:xfrm>
          <a:custGeom>
            <a:avLst/>
            <a:gdLst>
              <a:gd name="T0" fmla="*/ 0 w 511"/>
              <a:gd name="T1" fmla="*/ 0 h 186"/>
              <a:gd name="T2" fmla="*/ 256 w 511"/>
              <a:gd name="T3" fmla="*/ 186 h 186"/>
              <a:gd name="T4" fmla="*/ 511 w 511"/>
              <a:gd name="T5" fmla="*/ 0 h 186"/>
              <a:gd name="T6" fmla="*/ 0 w 511"/>
              <a:gd name="T7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1" h="186">
                <a:moveTo>
                  <a:pt x="0" y="0"/>
                </a:moveTo>
                <a:cubicBezTo>
                  <a:pt x="35" y="108"/>
                  <a:pt x="136" y="186"/>
                  <a:pt x="256" y="186"/>
                </a:cubicBezTo>
                <a:cubicBezTo>
                  <a:pt x="375" y="186"/>
                  <a:pt x="476" y="108"/>
                  <a:pt x="51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Oval 753"/>
          <p:cNvSpPr>
            <a:spLocks noChangeArrowheads="1"/>
          </p:cNvSpPr>
          <p:nvPr/>
        </p:nvSpPr>
        <p:spPr bwMode="auto">
          <a:xfrm>
            <a:off x="8770939" y="3287841"/>
            <a:ext cx="206375" cy="2063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Oval 754"/>
          <p:cNvSpPr>
            <a:spLocks noChangeArrowheads="1"/>
          </p:cNvSpPr>
          <p:nvPr/>
        </p:nvSpPr>
        <p:spPr bwMode="auto">
          <a:xfrm>
            <a:off x="9407526" y="3186241"/>
            <a:ext cx="206375" cy="2063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Oval 755"/>
          <p:cNvSpPr>
            <a:spLocks noChangeArrowheads="1"/>
          </p:cNvSpPr>
          <p:nvPr/>
        </p:nvSpPr>
        <p:spPr bwMode="auto">
          <a:xfrm>
            <a:off x="9093201" y="2927479"/>
            <a:ext cx="153988" cy="1539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Oval 756"/>
          <p:cNvSpPr>
            <a:spLocks noChangeArrowheads="1"/>
          </p:cNvSpPr>
          <p:nvPr/>
        </p:nvSpPr>
        <p:spPr bwMode="auto">
          <a:xfrm>
            <a:off x="9197975" y="2522666"/>
            <a:ext cx="153988" cy="1555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Oval 757"/>
          <p:cNvSpPr>
            <a:spLocks noChangeArrowheads="1"/>
          </p:cNvSpPr>
          <p:nvPr/>
        </p:nvSpPr>
        <p:spPr bwMode="auto">
          <a:xfrm>
            <a:off x="9690101" y="2024191"/>
            <a:ext cx="992188" cy="995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761"/>
          <p:cNvSpPr/>
          <p:nvPr/>
        </p:nvSpPr>
        <p:spPr bwMode="auto">
          <a:xfrm>
            <a:off x="4803775" y="1532066"/>
            <a:ext cx="2132013" cy="3000375"/>
          </a:xfrm>
          <a:custGeom>
            <a:avLst/>
            <a:gdLst>
              <a:gd name="T0" fmla="*/ 421 w 650"/>
              <a:gd name="T1" fmla="*/ 279 h 914"/>
              <a:gd name="T2" fmla="*/ 421 w 650"/>
              <a:gd name="T3" fmla="*/ 87 h 914"/>
              <a:gd name="T4" fmla="*/ 477 w 650"/>
              <a:gd name="T5" fmla="*/ 87 h 914"/>
              <a:gd name="T6" fmla="*/ 505 w 650"/>
              <a:gd name="T7" fmla="*/ 44 h 914"/>
              <a:gd name="T8" fmla="*/ 477 w 650"/>
              <a:gd name="T9" fmla="*/ 0 h 914"/>
              <a:gd name="T10" fmla="*/ 174 w 650"/>
              <a:gd name="T11" fmla="*/ 0 h 914"/>
              <a:gd name="T12" fmla="*/ 146 w 650"/>
              <a:gd name="T13" fmla="*/ 44 h 914"/>
              <a:gd name="T14" fmla="*/ 174 w 650"/>
              <a:gd name="T15" fmla="*/ 87 h 914"/>
              <a:gd name="T16" fmla="*/ 230 w 650"/>
              <a:gd name="T17" fmla="*/ 87 h 914"/>
              <a:gd name="T18" fmla="*/ 230 w 650"/>
              <a:gd name="T19" fmla="*/ 279 h 914"/>
              <a:gd name="T20" fmla="*/ 0 w 650"/>
              <a:gd name="T21" fmla="*/ 589 h 914"/>
              <a:gd name="T22" fmla="*/ 325 w 650"/>
              <a:gd name="T23" fmla="*/ 914 h 914"/>
              <a:gd name="T24" fmla="*/ 650 w 650"/>
              <a:gd name="T25" fmla="*/ 589 h 914"/>
              <a:gd name="T26" fmla="*/ 421 w 650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0" h="914">
                <a:moveTo>
                  <a:pt x="421" y="279"/>
                </a:moveTo>
                <a:cubicBezTo>
                  <a:pt x="421" y="87"/>
                  <a:pt x="421" y="87"/>
                  <a:pt x="421" y="87"/>
                </a:cubicBezTo>
                <a:cubicBezTo>
                  <a:pt x="477" y="87"/>
                  <a:pt x="477" y="87"/>
                  <a:pt x="477" y="87"/>
                </a:cubicBezTo>
                <a:cubicBezTo>
                  <a:pt x="492" y="87"/>
                  <a:pt x="505" y="68"/>
                  <a:pt x="505" y="44"/>
                </a:cubicBezTo>
                <a:cubicBezTo>
                  <a:pt x="505" y="19"/>
                  <a:pt x="492" y="0"/>
                  <a:pt x="477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58" y="0"/>
                  <a:pt x="146" y="19"/>
                  <a:pt x="146" y="44"/>
                </a:cubicBezTo>
                <a:cubicBezTo>
                  <a:pt x="146" y="68"/>
                  <a:pt x="158" y="87"/>
                  <a:pt x="174" y="87"/>
                </a:cubicBezTo>
                <a:cubicBezTo>
                  <a:pt x="230" y="87"/>
                  <a:pt x="230" y="87"/>
                  <a:pt x="230" y="87"/>
                </a:cubicBezTo>
                <a:cubicBezTo>
                  <a:pt x="230" y="279"/>
                  <a:pt x="230" y="279"/>
                  <a:pt x="230" y="279"/>
                </a:cubicBezTo>
                <a:cubicBezTo>
                  <a:pt x="97" y="319"/>
                  <a:pt x="0" y="443"/>
                  <a:pt x="0" y="589"/>
                </a:cubicBezTo>
                <a:cubicBezTo>
                  <a:pt x="0" y="769"/>
                  <a:pt x="146" y="914"/>
                  <a:pt x="325" y="914"/>
                </a:cubicBezTo>
                <a:cubicBezTo>
                  <a:pt x="505" y="914"/>
                  <a:pt x="650" y="769"/>
                  <a:pt x="650" y="589"/>
                </a:cubicBezTo>
                <a:cubicBezTo>
                  <a:pt x="650" y="443"/>
                  <a:pt x="553" y="319"/>
                  <a:pt x="421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Freeform 762"/>
          <p:cNvSpPr/>
          <p:nvPr/>
        </p:nvSpPr>
        <p:spPr bwMode="auto">
          <a:xfrm>
            <a:off x="5102226" y="3884740"/>
            <a:ext cx="1535113" cy="450851"/>
          </a:xfrm>
          <a:custGeom>
            <a:avLst/>
            <a:gdLst>
              <a:gd name="T0" fmla="*/ 0 w 468"/>
              <a:gd name="T1" fmla="*/ 0 h 137"/>
              <a:gd name="T2" fmla="*/ 234 w 468"/>
              <a:gd name="T3" fmla="*/ 137 h 137"/>
              <a:gd name="T4" fmla="*/ 468 w 468"/>
              <a:gd name="T5" fmla="*/ 0 h 137"/>
              <a:gd name="T6" fmla="*/ 0 w 468"/>
              <a:gd name="T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137">
                <a:moveTo>
                  <a:pt x="0" y="0"/>
                </a:moveTo>
                <a:cubicBezTo>
                  <a:pt x="46" y="81"/>
                  <a:pt x="134" y="137"/>
                  <a:pt x="234" y="137"/>
                </a:cubicBezTo>
                <a:cubicBezTo>
                  <a:pt x="335" y="137"/>
                  <a:pt x="422" y="81"/>
                  <a:pt x="46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Oval 763"/>
          <p:cNvSpPr>
            <a:spLocks noChangeArrowheads="1"/>
          </p:cNvSpPr>
          <p:nvPr/>
        </p:nvSpPr>
        <p:spPr bwMode="auto">
          <a:xfrm>
            <a:off x="5449888" y="3370391"/>
            <a:ext cx="203200" cy="2063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Oval 765"/>
          <p:cNvSpPr>
            <a:spLocks noChangeArrowheads="1"/>
          </p:cNvSpPr>
          <p:nvPr/>
        </p:nvSpPr>
        <p:spPr bwMode="auto">
          <a:xfrm>
            <a:off x="6086475" y="3268791"/>
            <a:ext cx="206375" cy="203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Oval 766"/>
          <p:cNvSpPr>
            <a:spLocks noChangeArrowheads="1"/>
          </p:cNvSpPr>
          <p:nvPr/>
        </p:nvSpPr>
        <p:spPr bwMode="auto">
          <a:xfrm>
            <a:off x="5770563" y="3008441"/>
            <a:ext cx="153988" cy="1555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Oval 767"/>
          <p:cNvSpPr>
            <a:spLocks noChangeArrowheads="1"/>
          </p:cNvSpPr>
          <p:nvPr/>
        </p:nvSpPr>
        <p:spPr bwMode="auto">
          <a:xfrm>
            <a:off x="5875339" y="2602041"/>
            <a:ext cx="153988" cy="1539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Oval 768"/>
          <p:cNvSpPr>
            <a:spLocks noChangeArrowheads="1"/>
          </p:cNvSpPr>
          <p:nvPr/>
        </p:nvSpPr>
        <p:spPr bwMode="auto">
          <a:xfrm>
            <a:off x="6318251" y="2024191"/>
            <a:ext cx="993775" cy="995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91016" y="5124579"/>
            <a:ext cx="2347336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333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98227" y="4693385"/>
            <a:ext cx="2040935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964689" y="5124579"/>
            <a:ext cx="2347336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333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71899" y="4693385"/>
            <a:ext cx="2040935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161913" y="5124579"/>
            <a:ext cx="2347336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333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269125" y="4693385"/>
            <a:ext cx="2040935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738"/>
            <a:r>
              <a:rPr kumimoji="1" lang="zh-CN" altLang="en-US" sz="2400" b="1" dirty="0">
                <a:solidFill>
                  <a:schemeClr val="accent4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5" name="TextBox 46"/>
          <p:cNvSpPr txBox="1">
            <a:spLocks noChangeArrowheads="1"/>
          </p:cNvSpPr>
          <p:nvPr/>
        </p:nvSpPr>
        <p:spPr bwMode="auto">
          <a:xfrm>
            <a:off x="3112864" y="2315744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36" name="TextBox 46"/>
          <p:cNvSpPr txBox="1">
            <a:spLocks noChangeArrowheads="1"/>
          </p:cNvSpPr>
          <p:nvPr/>
        </p:nvSpPr>
        <p:spPr bwMode="auto">
          <a:xfrm>
            <a:off x="6472239" y="2315744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</a:p>
        </p:txBody>
      </p:sp>
      <p:sp>
        <p:nvSpPr>
          <p:cNvPr id="37" name="TextBox 46"/>
          <p:cNvSpPr txBox="1">
            <a:spLocks noChangeArrowheads="1"/>
          </p:cNvSpPr>
          <p:nvPr/>
        </p:nvSpPr>
        <p:spPr bwMode="auto">
          <a:xfrm>
            <a:off x="9845675" y="2315744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74302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2" y="6781607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Other_1"/>
          <p:cNvSpPr>
            <a:spLocks noEditPoints="1"/>
          </p:cNvSpPr>
          <p:nvPr/>
        </p:nvSpPr>
        <p:spPr bwMode="auto">
          <a:xfrm>
            <a:off x="5187951" y="2906714"/>
            <a:ext cx="1816100" cy="1816100"/>
          </a:xfrm>
          <a:custGeom>
            <a:avLst/>
            <a:gdLst>
              <a:gd name="T0" fmla="*/ 2147483646 w 211"/>
              <a:gd name="T1" fmla="*/ 2147483646 h 211"/>
              <a:gd name="T2" fmla="*/ 2147483646 w 211"/>
              <a:gd name="T3" fmla="*/ 0 h 211"/>
              <a:gd name="T4" fmla="*/ 2147483646 w 211"/>
              <a:gd name="T5" fmla="*/ 2147483646 h 211"/>
              <a:gd name="T6" fmla="*/ 2147483646 w 211"/>
              <a:gd name="T7" fmla="*/ 2147483646 h 211"/>
              <a:gd name="T8" fmla="*/ 2147483646 w 211"/>
              <a:gd name="T9" fmla="*/ 2147483646 h 211"/>
              <a:gd name="T10" fmla="*/ 2147483646 w 211"/>
              <a:gd name="T11" fmla="*/ 2147483646 h 211"/>
              <a:gd name="T12" fmla="*/ 2147483646 w 211"/>
              <a:gd name="T13" fmla="*/ 2147483646 h 211"/>
              <a:gd name="T14" fmla="*/ 2147483646 w 211"/>
              <a:gd name="T15" fmla="*/ 2147483646 h 211"/>
              <a:gd name="T16" fmla="*/ 0 w 211"/>
              <a:gd name="T17" fmla="*/ 2147483646 h 211"/>
              <a:gd name="T18" fmla="*/ 2147483646 w 211"/>
              <a:gd name="T19" fmla="*/ 2147483646 h 211"/>
              <a:gd name="T20" fmla="*/ 2147483646 w 211"/>
              <a:gd name="T21" fmla="*/ 2147483646 h 211"/>
              <a:gd name="T22" fmla="*/ 2147483646 w 211"/>
              <a:gd name="T23" fmla="*/ 2147483646 h 211"/>
              <a:gd name="T24" fmla="*/ 2147483646 w 211"/>
              <a:gd name="T25" fmla="*/ 2147483646 h 211"/>
              <a:gd name="T26" fmla="*/ 2147483646 w 211"/>
              <a:gd name="T27" fmla="*/ 2147483646 h 211"/>
              <a:gd name="T28" fmla="*/ 2147483646 w 211"/>
              <a:gd name="T29" fmla="*/ 2147483646 h 211"/>
              <a:gd name="T30" fmla="*/ 2147483646 w 211"/>
              <a:gd name="T31" fmla="*/ 2147483646 h 211"/>
              <a:gd name="T32" fmla="*/ 2147483646 w 211"/>
              <a:gd name="T33" fmla="*/ 2147483646 h 211"/>
              <a:gd name="T34" fmla="*/ 2147483646 w 211"/>
              <a:gd name="T35" fmla="*/ 0 h 211"/>
              <a:gd name="T36" fmla="*/ 2147483646 w 211"/>
              <a:gd name="T37" fmla="*/ 2147483646 h 211"/>
              <a:gd name="T38" fmla="*/ 0 w 211"/>
              <a:gd name="T39" fmla="*/ 2147483646 h 211"/>
              <a:gd name="T40" fmla="*/ 2147483646 w 211"/>
              <a:gd name="T41" fmla="*/ 2147483646 h 211"/>
              <a:gd name="T42" fmla="*/ 2147483646 w 211"/>
              <a:gd name="T43" fmla="*/ 2147483646 h 211"/>
              <a:gd name="T44" fmla="*/ 2147483646 w 211"/>
              <a:gd name="T45" fmla="*/ 2147483646 h 211"/>
              <a:gd name="T46" fmla="*/ 2147483646 w 211"/>
              <a:gd name="T47" fmla="*/ 2147483646 h 211"/>
              <a:gd name="T48" fmla="*/ 2147483646 w 211"/>
              <a:gd name="T49" fmla="*/ 2147483646 h 211"/>
              <a:gd name="T50" fmla="*/ 2147483646 w 211"/>
              <a:gd name="T51" fmla="*/ 2147483646 h 211"/>
              <a:gd name="T52" fmla="*/ 2147483646 w 211"/>
              <a:gd name="T53" fmla="*/ 2147483646 h 211"/>
              <a:gd name="T54" fmla="*/ 2147483646 w 211"/>
              <a:gd name="T55" fmla="*/ 2147483646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1219170">
              <a:defRPr/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MH_Other_2"/>
          <p:cNvSpPr/>
          <p:nvPr/>
        </p:nvSpPr>
        <p:spPr bwMode="auto">
          <a:xfrm>
            <a:off x="4267200" y="1978025"/>
            <a:ext cx="1746251" cy="1746251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2147483646 h 203"/>
              <a:gd name="T6" fmla="*/ 2147483646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0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MH_Other_3"/>
          <p:cNvSpPr/>
          <p:nvPr/>
        </p:nvSpPr>
        <p:spPr bwMode="auto">
          <a:xfrm>
            <a:off x="4267200" y="3897313"/>
            <a:ext cx="1746251" cy="1746251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0 h 203"/>
              <a:gd name="T6" fmla="*/ 0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2147483646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MH_Other_4"/>
          <p:cNvSpPr/>
          <p:nvPr/>
        </p:nvSpPr>
        <p:spPr bwMode="auto">
          <a:xfrm>
            <a:off x="6186488" y="1978025"/>
            <a:ext cx="1738312" cy="1746251"/>
          </a:xfrm>
          <a:custGeom>
            <a:avLst/>
            <a:gdLst>
              <a:gd name="T0" fmla="*/ 2147483646 w 202"/>
              <a:gd name="T1" fmla="*/ 2147483646 h 203"/>
              <a:gd name="T2" fmla="*/ 0 w 202"/>
              <a:gd name="T3" fmla="*/ 0 h 203"/>
              <a:gd name="T4" fmla="*/ 0 w 202"/>
              <a:gd name="T5" fmla="*/ 2147483646 h 203"/>
              <a:gd name="T6" fmla="*/ 2147483646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2147483646 h 203"/>
              <a:gd name="T16" fmla="*/ 2147483646 w 202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MH_Other_5"/>
          <p:cNvSpPr/>
          <p:nvPr/>
        </p:nvSpPr>
        <p:spPr bwMode="auto">
          <a:xfrm>
            <a:off x="6186488" y="3897313"/>
            <a:ext cx="1738312" cy="1746251"/>
          </a:xfrm>
          <a:custGeom>
            <a:avLst/>
            <a:gdLst>
              <a:gd name="T0" fmla="*/ 2147483646 w 202"/>
              <a:gd name="T1" fmla="*/ 0 h 203"/>
              <a:gd name="T2" fmla="*/ 2147483646 w 202"/>
              <a:gd name="T3" fmla="*/ 2147483646 h 203"/>
              <a:gd name="T4" fmla="*/ 0 w 202"/>
              <a:gd name="T5" fmla="*/ 2147483646 h 203"/>
              <a:gd name="T6" fmla="*/ 0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0 h 203"/>
              <a:gd name="T16" fmla="*/ 2147483646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MH_SubTitle_1"/>
          <p:cNvSpPr txBox="1">
            <a:spLocks noChangeArrowheads="1"/>
          </p:cNvSpPr>
          <p:nvPr/>
        </p:nvSpPr>
        <p:spPr bwMode="auto">
          <a:xfrm>
            <a:off x="2152651" y="2033588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pic>
        <p:nvPicPr>
          <p:cNvPr id="14" name="MH_Other_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1" y="2559051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MH_Other_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535239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MH_Other_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4552951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MH_Other_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6" y="4424363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MH_SubTitle_3"/>
          <p:cNvSpPr txBox="1">
            <a:spLocks noChangeArrowheads="1"/>
          </p:cNvSpPr>
          <p:nvPr/>
        </p:nvSpPr>
        <p:spPr bwMode="auto">
          <a:xfrm>
            <a:off x="2162175" y="4956175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9" name="MH_SubTitle_2"/>
          <p:cNvSpPr txBox="1">
            <a:spLocks noChangeArrowheads="1"/>
          </p:cNvSpPr>
          <p:nvPr/>
        </p:nvSpPr>
        <p:spPr bwMode="auto">
          <a:xfrm>
            <a:off x="7743826" y="2033588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0" name="MH_SubTitle_4"/>
          <p:cNvSpPr txBox="1">
            <a:spLocks noChangeArrowheads="1"/>
          </p:cNvSpPr>
          <p:nvPr/>
        </p:nvSpPr>
        <p:spPr bwMode="auto">
          <a:xfrm>
            <a:off x="7731126" y="4956175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153948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3343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355" y="1527810"/>
            <a:ext cx="6024880" cy="4274820"/>
          </a:xfrm>
          <a:prstGeom prst="rect">
            <a:avLst/>
          </a:prstGeom>
        </p:spPr>
      </p:pic>
      <p:sp>
        <p:nvSpPr>
          <p:cNvPr id="18" name="MH_Others_1"/>
          <p:cNvSpPr txBox="1"/>
          <p:nvPr>
            <p:custDataLst>
              <p:tags r:id="rId2"/>
            </p:custDataLst>
          </p:nvPr>
        </p:nvSpPr>
        <p:spPr>
          <a:xfrm>
            <a:off x="5103158" y="187264"/>
            <a:ext cx="1231106" cy="359803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3"/>
            </p:custDataLst>
          </p:nvPr>
        </p:nvSpPr>
        <p:spPr>
          <a:xfrm rot="5400000">
            <a:off x="3221023" y="1289363"/>
            <a:ext cx="3128393" cy="6362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135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4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456659" y="1925583"/>
            <a:ext cx="681248" cy="682612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kern="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7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456659" y="2880199"/>
            <a:ext cx="681248" cy="682612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kern="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8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456659" y="3834813"/>
            <a:ext cx="681248" cy="682612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kern="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9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456659" y="4789429"/>
            <a:ext cx="681248" cy="682612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kern="0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0" name="MH_Text_1"/>
          <p:cNvSpPr/>
          <p:nvPr>
            <p:custDataLst>
              <p:tags r:id="rId8"/>
            </p:custDataLst>
          </p:nvPr>
        </p:nvSpPr>
        <p:spPr>
          <a:xfrm>
            <a:off x="8365451" y="2000190"/>
            <a:ext cx="2784309" cy="53340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输入您的标题</a:t>
            </a:r>
          </a:p>
          <a:p>
            <a:r>
              <a:rPr lang="zh-CN" altLang="en-US" sz="1065" dirty="0">
                <a:solidFill>
                  <a:schemeClr val="accent1"/>
                </a:solidFill>
                <a:cs typeface="+mn-ea"/>
                <a:sym typeface="+mn-lt"/>
              </a:rPr>
              <a:t>点击输入简要文字内容，文字内容需概括精炼</a:t>
            </a:r>
          </a:p>
        </p:txBody>
      </p:sp>
      <p:sp>
        <p:nvSpPr>
          <p:cNvPr id="31" name="MH_Text_2"/>
          <p:cNvSpPr/>
          <p:nvPr>
            <p:custDataLst>
              <p:tags r:id="rId9"/>
            </p:custDataLst>
          </p:nvPr>
        </p:nvSpPr>
        <p:spPr>
          <a:xfrm>
            <a:off x="8365451" y="2954806"/>
            <a:ext cx="2784309" cy="53340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输入您的标题</a:t>
            </a:r>
          </a:p>
          <a:p>
            <a:r>
              <a:rPr lang="zh-CN" altLang="en-US" sz="1065" dirty="0">
                <a:solidFill>
                  <a:schemeClr val="accent1"/>
                </a:solidFill>
                <a:cs typeface="+mn-ea"/>
                <a:sym typeface="+mn-lt"/>
              </a:rPr>
              <a:t>点击输入简要文字内容，文字内容需概括精炼</a:t>
            </a:r>
          </a:p>
        </p:txBody>
      </p:sp>
      <p:sp>
        <p:nvSpPr>
          <p:cNvPr id="32" name="MH_Text_3"/>
          <p:cNvSpPr/>
          <p:nvPr>
            <p:custDataLst>
              <p:tags r:id="rId10"/>
            </p:custDataLst>
          </p:nvPr>
        </p:nvSpPr>
        <p:spPr>
          <a:xfrm>
            <a:off x="8365451" y="3909421"/>
            <a:ext cx="2784309" cy="53340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输入您的标题</a:t>
            </a:r>
          </a:p>
          <a:p>
            <a:r>
              <a:rPr lang="zh-CN" altLang="en-US" sz="1065" dirty="0">
                <a:solidFill>
                  <a:schemeClr val="accent1"/>
                </a:solidFill>
                <a:cs typeface="+mn-ea"/>
                <a:sym typeface="+mn-lt"/>
              </a:rPr>
              <a:t>点击输入简要文字内容，文字内容需概括精炼</a:t>
            </a:r>
          </a:p>
        </p:txBody>
      </p:sp>
      <p:sp>
        <p:nvSpPr>
          <p:cNvPr id="33" name="MH_Text_4"/>
          <p:cNvSpPr/>
          <p:nvPr>
            <p:custDataLst>
              <p:tags r:id="rId11"/>
            </p:custDataLst>
          </p:nvPr>
        </p:nvSpPr>
        <p:spPr>
          <a:xfrm>
            <a:off x="8365451" y="4864035"/>
            <a:ext cx="2784309" cy="53340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输入您的标题</a:t>
            </a:r>
          </a:p>
          <a:p>
            <a:r>
              <a:rPr lang="zh-CN" altLang="en-US" sz="1065" dirty="0">
                <a:solidFill>
                  <a:schemeClr val="accent1"/>
                </a:solidFill>
                <a:cs typeface="+mn-ea"/>
                <a:sym typeface="+mn-lt"/>
              </a:rPr>
              <a:t>点击输入简要文字内容，文字内容需概括精炼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4" grpId="0" bldLvl="0" animBg="1"/>
      <p:bldP spid="17" grpId="0" bldLvl="0" animBg="1"/>
      <p:bldP spid="28" grpId="0" bldLvl="0" animBg="1"/>
      <p:bldP spid="29" grpId="0" bldLvl="0" animBg="1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78cb22e-c1de-44b5-b5e9-70bd11a85ef7"/>
          <p:cNvGrpSpPr>
            <a:grpSpLocks noChangeAspect="1"/>
          </p:cNvGrpSpPr>
          <p:nvPr/>
        </p:nvGrpSpPr>
        <p:grpSpPr>
          <a:xfrm>
            <a:off x="826619" y="1226770"/>
            <a:ext cx="10408572" cy="4745927"/>
            <a:chOff x="826617" y="1209404"/>
            <a:chExt cx="10408572" cy="4745927"/>
          </a:xfrm>
        </p:grpSpPr>
        <p:sp>
          <p:nvSpPr>
            <p:cNvPr id="4" name="Rectangle 3"/>
            <p:cNvSpPr/>
            <p:nvPr/>
          </p:nvSpPr>
          <p:spPr>
            <a:xfrm>
              <a:off x="4078822" y="1525118"/>
              <a:ext cx="7156367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8822" y="2513543"/>
              <a:ext cx="4983322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078824" y="3501959"/>
              <a:ext cx="2985578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78824" y="4469239"/>
              <a:ext cx="1247956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986127" y="4807208"/>
              <a:ext cx="7249062" cy="171700"/>
              <a:chOff x="3649523" y="6019286"/>
              <a:chExt cx="6636028" cy="171700"/>
            </a:xfrm>
          </p:grpSpPr>
          <p:cxnSp>
            <p:nvCxnSpPr>
              <p:cNvPr id="105" name="Straight Connector 8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9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7" name="Oval 10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1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17"/>
            <p:cNvGrpSpPr/>
            <p:nvPr/>
          </p:nvGrpSpPr>
          <p:grpSpPr>
            <a:xfrm>
              <a:off x="3986127" y="3905571"/>
              <a:ext cx="7249062" cy="171700"/>
              <a:chOff x="3649523" y="5117648"/>
              <a:chExt cx="6636028" cy="171700"/>
            </a:xfrm>
          </p:grpSpPr>
          <p:cxnSp>
            <p:nvCxnSpPr>
              <p:cNvPr id="101" name="Straight Connector 18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Group 19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3" name="Oval 20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: Shape 21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23"/>
            <p:cNvGrpSpPr/>
            <p:nvPr/>
          </p:nvGrpSpPr>
          <p:grpSpPr>
            <a:xfrm>
              <a:off x="3986127" y="3010877"/>
              <a:ext cx="7249062" cy="171700"/>
              <a:chOff x="3649523" y="4222952"/>
              <a:chExt cx="6636028" cy="171700"/>
            </a:xfrm>
          </p:grpSpPr>
          <p:cxnSp>
            <p:nvCxnSpPr>
              <p:cNvPr id="97" name="Straight Connector 24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8" name="Group 25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9" name="Oval 26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: Shape 27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Group 29"/>
            <p:cNvGrpSpPr/>
            <p:nvPr/>
          </p:nvGrpSpPr>
          <p:grpSpPr>
            <a:xfrm>
              <a:off x="3986127" y="2108212"/>
              <a:ext cx="7249062" cy="171700"/>
              <a:chOff x="3649523" y="3320286"/>
              <a:chExt cx="6636028" cy="171700"/>
            </a:xfrm>
          </p:grpSpPr>
          <p:cxnSp>
            <p:nvCxnSpPr>
              <p:cNvPr id="93" name="Straight Connector 30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Group 31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5" name="Oval 32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33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2" name="Straight Connector 34"/>
            <p:cNvCxnSpPr/>
            <p:nvPr/>
          </p:nvCxnSpPr>
          <p:spPr>
            <a:xfrm>
              <a:off x="4080182" y="1718690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5"/>
            <p:cNvGrpSpPr/>
            <p:nvPr/>
          </p:nvGrpSpPr>
          <p:grpSpPr>
            <a:xfrm>
              <a:off x="3986127" y="1209404"/>
              <a:ext cx="7249062" cy="171700"/>
              <a:chOff x="3649523" y="2421476"/>
              <a:chExt cx="6636028" cy="171700"/>
            </a:xfrm>
          </p:grpSpPr>
          <p:cxnSp>
            <p:nvCxnSpPr>
              <p:cNvPr id="89" name="Straight Connector 36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Group 37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1" name="Oval 38"/>
                <p:cNvSpPr/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: Shape 39"/>
                <p:cNvSpPr/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" name="TextBox 60"/>
            <p:cNvSpPr txBox="1"/>
            <p:nvPr/>
          </p:nvSpPr>
          <p:spPr>
            <a:xfrm>
              <a:off x="4672588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7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61"/>
            <p:cNvSpPr txBox="1"/>
            <p:nvPr/>
          </p:nvSpPr>
          <p:spPr>
            <a:xfrm>
              <a:off x="643934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7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62"/>
            <p:cNvSpPr txBox="1"/>
            <p:nvPr/>
          </p:nvSpPr>
          <p:spPr>
            <a:xfrm>
              <a:off x="820208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7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63"/>
            <p:cNvSpPr txBox="1"/>
            <p:nvPr/>
          </p:nvSpPr>
          <p:spPr>
            <a:xfrm>
              <a:off x="9961769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867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8" name="Group 64"/>
            <p:cNvGrpSpPr/>
            <p:nvPr/>
          </p:nvGrpSpPr>
          <p:grpSpPr>
            <a:xfrm>
              <a:off x="10277949" y="2199182"/>
              <a:ext cx="621125" cy="3420302"/>
              <a:chOff x="3243263" y="148907"/>
              <a:chExt cx="1125538" cy="6197918"/>
            </a:xfrm>
          </p:grpSpPr>
          <p:sp>
            <p:nvSpPr>
              <p:cNvPr id="81" name="Freeform: Shape 65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2" name="Freeform: Shape 66"/>
              <p:cNvSpPr/>
              <p:nvPr/>
            </p:nvSpPr>
            <p:spPr bwMode="auto">
              <a:xfrm>
                <a:off x="3243263" y="148907"/>
                <a:ext cx="374651" cy="4969196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Freeform: Shape 67"/>
              <p:cNvSpPr/>
              <p:nvPr/>
            </p:nvSpPr>
            <p:spPr bwMode="auto">
              <a:xfrm>
                <a:off x="3617914" y="148907"/>
                <a:ext cx="376238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4" name="Freeform: Shape 68"/>
              <p:cNvSpPr/>
              <p:nvPr/>
            </p:nvSpPr>
            <p:spPr bwMode="auto">
              <a:xfrm>
                <a:off x="3994150" y="148907"/>
                <a:ext cx="374651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5" name="Freeform: Shape 69"/>
              <p:cNvSpPr/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6" name="Freeform: Shape 70"/>
              <p:cNvSpPr/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/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8" name="Freeform: Shape 72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73"/>
            <p:cNvSpPr/>
            <p:nvPr/>
          </p:nvSpPr>
          <p:spPr bwMode="auto">
            <a:xfrm>
              <a:off x="10045907" y="1244132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8524129" y="2616535"/>
              <a:ext cx="621125" cy="3002948"/>
              <a:chOff x="3243263" y="905192"/>
              <a:chExt cx="1125538" cy="5441633"/>
            </a:xfrm>
          </p:grpSpPr>
          <p:sp>
            <p:nvSpPr>
              <p:cNvPr id="73" name="Freeform: Shape 75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4" name="Freeform: Shape 76"/>
              <p:cNvSpPr/>
              <p:nvPr/>
            </p:nvSpPr>
            <p:spPr bwMode="auto">
              <a:xfrm>
                <a:off x="3243263" y="905192"/>
                <a:ext cx="374651" cy="4212910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5" name="Freeform: Shape 77"/>
              <p:cNvSpPr/>
              <p:nvPr/>
            </p:nvSpPr>
            <p:spPr bwMode="auto">
              <a:xfrm>
                <a:off x="3617914" y="905194"/>
                <a:ext cx="376238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6" name="Freeform: Shape 78"/>
              <p:cNvSpPr/>
              <p:nvPr/>
            </p:nvSpPr>
            <p:spPr bwMode="auto">
              <a:xfrm>
                <a:off x="3994150" y="905194"/>
                <a:ext cx="374651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7" name="Freeform: Shape 79"/>
              <p:cNvSpPr/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0"/>
              <p:cNvSpPr/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1"/>
              <p:cNvSpPr/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2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: Shape 83"/>
            <p:cNvSpPr/>
            <p:nvPr/>
          </p:nvSpPr>
          <p:spPr bwMode="auto">
            <a:xfrm>
              <a:off x="8292088" y="1630076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2" name="Group 84"/>
            <p:cNvGrpSpPr/>
            <p:nvPr/>
          </p:nvGrpSpPr>
          <p:grpSpPr>
            <a:xfrm>
              <a:off x="6758549" y="3033889"/>
              <a:ext cx="621125" cy="2585594"/>
              <a:chOff x="3243263" y="1661479"/>
              <a:chExt cx="1125538" cy="4685346"/>
            </a:xfrm>
          </p:grpSpPr>
          <p:sp>
            <p:nvSpPr>
              <p:cNvPr id="65" name="Freeform: Shape 85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6" name="Freeform: Shape 86"/>
              <p:cNvSpPr/>
              <p:nvPr/>
            </p:nvSpPr>
            <p:spPr bwMode="auto">
              <a:xfrm>
                <a:off x="3243263" y="1661479"/>
                <a:ext cx="374651" cy="3456623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7" name="Freeform: Shape 87"/>
              <p:cNvSpPr/>
              <p:nvPr/>
            </p:nvSpPr>
            <p:spPr bwMode="auto">
              <a:xfrm>
                <a:off x="3617914" y="1661479"/>
                <a:ext cx="376238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8" name="Freeform: Shape 88"/>
              <p:cNvSpPr/>
              <p:nvPr/>
            </p:nvSpPr>
            <p:spPr bwMode="auto">
              <a:xfrm>
                <a:off x="3994150" y="1661479"/>
                <a:ext cx="374651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9" name="Freeform: Shape 89"/>
              <p:cNvSpPr/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0"/>
              <p:cNvSpPr/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1"/>
              <p:cNvSpPr/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72" name="Freeform: Shape 92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: Shape 93"/>
            <p:cNvSpPr/>
            <p:nvPr/>
          </p:nvSpPr>
          <p:spPr bwMode="auto">
            <a:xfrm>
              <a:off x="6526508" y="2056848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4" name="Group 94"/>
            <p:cNvGrpSpPr/>
            <p:nvPr/>
          </p:nvGrpSpPr>
          <p:grpSpPr>
            <a:xfrm>
              <a:off x="4992969" y="3451243"/>
              <a:ext cx="621125" cy="2168241"/>
              <a:chOff x="3243263" y="2417763"/>
              <a:chExt cx="1125538" cy="3929062"/>
            </a:xfrm>
          </p:grpSpPr>
          <p:sp>
            <p:nvSpPr>
              <p:cNvPr id="57" name="Freeform: Shape 95"/>
              <p:cNvSpPr/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96"/>
              <p:cNvSpPr/>
              <p:nvPr/>
            </p:nvSpPr>
            <p:spPr bwMode="auto">
              <a:xfrm>
                <a:off x="3243263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9" name="Freeform: Shape 97"/>
              <p:cNvSpPr/>
              <p:nvPr/>
            </p:nvSpPr>
            <p:spPr bwMode="auto">
              <a:xfrm>
                <a:off x="3617913" y="2417763"/>
                <a:ext cx="376238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0" name="Freeform: Shape 98"/>
              <p:cNvSpPr/>
              <p:nvPr/>
            </p:nvSpPr>
            <p:spPr bwMode="auto">
              <a:xfrm>
                <a:off x="3994151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1" name="Freeform: Shape 99"/>
              <p:cNvSpPr/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00"/>
              <p:cNvSpPr/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01"/>
              <p:cNvSpPr/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2"/>
              <p:cNvSpPr/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: Shape 103"/>
            <p:cNvSpPr/>
            <p:nvPr/>
          </p:nvSpPr>
          <p:spPr bwMode="auto">
            <a:xfrm>
              <a:off x="4760927" y="2483619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TextBox 104"/>
            <p:cNvSpPr txBox="1"/>
            <p:nvPr/>
          </p:nvSpPr>
          <p:spPr>
            <a:xfrm>
              <a:off x="4988924" y="2831793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7500" lnSpcReduction="20000"/>
            </a:bodyPr>
            <a:lstStyle/>
            <a:p>
              <a:pPr algn="ctr"/>
              <a:r>
                <a:rPr lang="id-ID" sz="2667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7" name="TextBox 105"/>
            <p:cNvSpPr txBox="1"/>
            <p:nvPr/>
          </p:nvSpPr>
          <p:spPr>
            <a:xfrm>
              <a:off x="6715588" y="2403541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7500" lnSpcReduction="20000"/>
            </a:bodyPr>
            <a:lstStyle/>
            <a:p>
              <a:pPr algn="ctr"/>
              <a:r>
                <a:rPr lang="id-ID" sz="2667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8" name="TextBox 106"/>
            <p:cNvSpPr txBox="1"/>
            <p:nvPr/>
          </p:nvSpPr>
          <p:spPr>
            <a:xfrm>
              <a:off x="8484212" y="1937000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7500" lnSpcReduction="20000"/>
            </a:bodyPr>
            <a:lstStyle/>
            <a:p>
              <a:pPr algn="ctr"/>
              <a:r>
                <a:rPr lang="id-ID" sz="2667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9" name="TextBox 107"/>
            <p:cNvSpPr txBox="1"/>
            <p:nvPr/>
          </p:nvSpPr>
          <p:spPr>
            <a:xfrm>
              <a:off x="10167614" y="1562651"/>
              <a:ext cx="840295" cy="400110"/>
            </a:xfrm>
            <a:prstGeom prst="rect">
              <a:avLst/>
            </a:prstGeom>
            <a:noFill/>
          </p:spPr>
          <p:txBody>
            <a:bodyPr wrap="none">
              <a:normAutofit fontScale="87500" lnSpcReduction="20000"/>
            </a:bodyPr>
            <a:lstStyle/>
            <a:p>
              <a:pPr algn="ctr"/>
              <a:r>
                <a:rPr lang="id-ID" sz="2667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100%</a:t>
              </a:r>
            </a:p>
          </p:txBody>
        </p:sp>
        <p:grpSp>
          <p:nvGrpSpPr>
            <p:cNvPr id="30" name="Group 54"/>
            <p:cNvGrpSpPr/>
            <p:nvPr/>
          </p:nvGrpSpPr>
          <p:grpSpPr>
            <a:xfrm>
              <a:off x="863382" y="1669713"/>
              <a:ext cx="542791" cy="509842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55" name="Oval 55"/>
              <p:cNvSpPr/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6"/>
              <p:cNvSpPr/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08"/>
            <p:cNvGrpSpPr/>
            <p:nvPr/>
          </p:nvGrpSpPr>
          <p:grpSpPr>
            <a:xfrm>
              <a:off x="1406151" y="1507328"/>
              <a:ext cx="2390062" cy="834588"/>
              <a:chOff x="2100456" y="1829593"/>
              <a:chExt cx="2130757" cy="834588"/>
            </a:xfrm>
          </p:grpSpPr>
          <p:sp>
            <p:nvSpPr>
              <p:cNvPr id="53" name="Rectangle 109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480000" anchor="t" anchorCtr="0">
                <a:no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</a:p>
            </p:txBody>
          </p:sp>
          <p:sp>
            <p:nvSpPr>
              <p:cNvPr id="54" name="TextBox 110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cxnSp>
          <p:nvCxnSpPr>
            <p:cNvPr id="32" name="Straight Connector 12"/>
            <p:cNvCxnSpPr/>
            <p:nvPr/>
          </p:nvCxnSpPr>
          <p:spPr>
            <a:xfrm>
              <a:off x="4080182" y="4922864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: Shape 16"/>
            <p:cNvSpPr/>
            <p:nvPr/>
          </p:nvSpPr>
          <p:spPr bwMode="auto">
            <a:xfrm>
              <a:off x="826617" y="5017503"/>
              <a:ext cx="522355" cy="524139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34" name="Group 111"/>
            <p:cNvGrpSpPr/>
            <p:nvPr/>
          </p:nvGrpSpPr>
          <p:grpSpPr>
            <a:xfrm>
              <a:off x="1348972" y="4862278"/>
              <a:ext cx="2390062" cy="834588"/>
              <a:chOff x="2100456" y="1829593"/>
              <a:chExt cx="2130757" cy="834588"/>
            </a:xfrm>
          </p:grpSpPr>
          <p:sp>
            <p:nvSpPr>
              <p:cNvPr id="51" name="Rectangle 112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925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33" dirty="0">
                    <a:solidFill>
                      <a:srgbClr val="000000"/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</a:p>
            </p:txBody>
          </p:sp>
          <p:sp>
            <p:nvSpPr>
              <p:cNvPr id="52" name="TextBox 113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cxnSp>
          <p:nvCxnSpPr>
            <p:cNvPr id="35" name="Straight Connector 28"/>
            <p:cNvCxnSpPr/>
            <p:nvPr/>
          </p:nvCxnSpPr>
          <p:spPr>
            <a:xfrm>
              <a:off x="4080182" y="2686231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50"/>
            <p:cNvGrpSpPr/>
            <p:nvPr/>
          </p:nvGrpSpPr>
          <p:grpSpPr>
            <a:xfrm>
              <a:off x="888121" y="2829398"/>
              <a:ext cx="425678" cy="427083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48" name="Freeform: Shape 51"/>
              <p:cNvSpPr/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52"/>
              <p:cNvSpPr/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53"/>
              <p:cNvSpPr/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114"/>
            <p:cNvGrpSpPr/>
            <p:nvPr/>
          </p:nvGrpSpPr>
          <p:grpSpPr>
            <a:xfrm>
              <a:off x="1406151" y="2625645"/>
              <a:ext cx="2390062" cy="834588"/>
              <a:chOff x="2100456" y="1829593"/>
              <a:chExt cx="2130757" cy="834588"/>
            </a:xfrm>
          </p:grpSpPr>
          <p:sp>
            <p:nvSpPr>
              <p:cNvPr id="46" name="Rectangle 115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925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33" dirty="0">
                    <a:solidFill>
                      <a:srgbClr val="000000"/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</a:p>
            </p:txBody>
          </p:sp>
          <p:sp>
            <p:nvSpPr>
              <p:cNvPr id="47" name="TextBox 116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cxnSp>
          <p:nvCxnSpPr>
            <p:cNvPr id="38" name="Straight Connector 22"/>
            <p:cNvCxnSpPr/>
            <p:nvPr/>
          </p:nvCxnSpPr>
          <p:spPr>
            <a:xfrm>
              <a:off x="4080182" y="3804548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46"/>
            <p:cNvGrpSpPr/>
            <p:nvPr/>
          </p:nvGrpSpPr>
          <p:grpSpPr>
            <a:xfrm>
              <a:off x="869013" y="3927772"/>
              <a:ext cx="436246" cy="466968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3" name="Freeform: Shape 47"/>
              <p:cNvSpPr/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48"/>
              <p:cNvSpPr/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9"/>
              <p:cNvSpPr/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117"/>
            <p:cNvGrpSpPr/>
            <p:nvPr/>
          </p:nvGrpSpPr>
          <p:grpSpPr>
            <a:xfrm>
              <a:off x="1406151" y="3743962"/>
              <a:ext cx="2390062" cy="834588"/>
              <a:chOff x="2100456" y="1829593"/>
              <a:chExt cx="2130757" cy="834588"/>
            </a:xfrm>
          </p:grpSpPr>
          <p:sp>
            <p:nvSpPr>
              <p:cNvPr id="41" name="Rectangle 118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925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333" dirty="0">
                    <a:solidFill>
                      <a:srgbClr val="000000"/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</a:p>
            </p:txBody>
          </p:sp>
          <p:sp>
            <p:nvSpPr>
              <p:cNvPr id="42" name="TextBox 119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896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71 -0.73888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299" y="809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252444" y="4680392"/>
            <a:ext cx="703465" cy="703465"/>
            <a:chOff x="1646143" y="4680390"/>
            <a:chExt cx="703465" cy="703465"/>
          </a:xfrm>
        </p:grpSpPr>
        <p:sp>
          <p:nvSpPr>
            <p:cNvPr id="5" name="Rectangle 15"/>
            <p:cNvSpPr/>
            <p:nvPr/>
          </p:nvSpPr>
          <p:spPr>
            <a:xfrm>
              <a:off x="1646143" y="4680390"/>
              <a:ext cx="703465" cy="703465"/>
            </a:xfrm>
            <a:prstGeom prst="rect">
              <a:avLst/>
            </a:prstGeom>
            <a:solidFill>
              <a:schemeClr val="accent5"/>
            </a:solidFill>
            <a:ln w="635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Freeform: Shape 16"/>
            <p:cNvSpPr/>
            <p:nvPr/>
          </p:nvSpPr>
          <p:spPr bwMode="auto">
            <a:xfrm>
              <a:off x="1821106" y="4875306"/>
              <a:ext cx="416742" cy="34013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7" name="Group 1"/>
          <p:cNvGrpSpPr/>
          <p:nvPr/>
        </p:nvGrpSpPr>
        <p:grpSpPr>
          <a:xfrm>
            <a:off x="7659964" y="1557246"/>
            <a:ext cx="3315235" cy="4561652"/>
            <a:chOff x="6991729" y="2078801"/>
            <a:chExt cx="3315235" cy="4561652"/>
          </a:xfrm>
        </p:grpSpPr>
        <p:sp>
          <p:nvSpPr>
            <p:cNvPr id="21" name="Freeform: Shape 37"/>
            <p:cNvSpPr/>
            <p:nvPr/>
          </p:nvSpPr>
          <p:spPr bwMode="auto">
            <a:xfrm>
              <a:off x="7948670" y="2078801"/>
              <a:ext cx="722302" cy="590386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2" name="Freeform: Shape 38"/>
            <p:cNvSpPr/>
            <p:nvPr/>
          </p:nvSpPr>
          <p:spPr bwMode="auto">
            <a:xfrm>
              <a:off x="8921831" y="2238833"/>
              <a:ext cx="615254" cy="47144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3" name="Freeform: Shape 39"/>
            <p:cNvSpPr/>
            <p:nvPr/>
          </p:nvSpPr>
          <p:spPr bwMode="auto">
            <a:xfrm>
              <a:off x="7566977" y="2514562"/>
              <a:ext cx="2186369" cy="3075189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4" name="Freeform: Shape 40"/>
            <p:cNvSpPr/>
            <p:nvPr/>
          </p:nvSpPr>
          <p:spPr bwMode="auto">
            <a:xfrm>
              <a:off x="9086186" y="2687567"/>
              <a:ext cx="195715" cy="337363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Freeform: Shape 41"/>
            <p:cNvSpPr/>
            <p:nvPr/>
          </p:nvSpPr>
          <p:spPr bwMode="auto">
            <a:xfrm>
              <a:off x="9645215" y="3153604"/>
              <a:ext cx="661749" cy="434680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Freeform: Shape 42"/>
            <p:cNvSpPr/>
            <p:nvPr/>
          </p:nvSpPr>
          <p:spPr bwMode="auto">
            <a:xfrm>
              <a:off x="9565200" y="3477992"/>
              <a:ext cx="185982" cy="303842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Freeform: Shape 43"/>
            <p:cNvSpPr/>
            <p:nvPr/>
          </p:nvSpPr>
          <p:spPr bwMode="auto">
            <a:xfrm>
              <a:off x="9627913" y="4109464"/>
              <a:ext cx="522264" cy="730953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Freeform: Shape 44"/>
            <p:cNvSpPr/>
            <p:nvPr/>
          </p:nvSpPr>
          <p:spPr bwMode="auto">
            <a:xfrm>
              <a:off x="8588795" y="3162256"/>
              <a:ext cx="206525" cy="165438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Freeform: Shape 45"/>
            <p:cNvSpPr/>
            <p:nvPr/>
          </p:nvSpPr>
          <p:spPr bwMode="auto">
            <a:xfrm>
              <a:off x="8287115" y="2779478"/>
              <a:ext cx="375209" cy="274647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Freeform: Shape 46"/>
            <p:cNvSpPr/>
            <p:nvPr/>
          </p:nvSpPr>
          <p:spPr bwMode="auto">
            <a:xfrm>
              <a:off x="7519399" y="2699463"/>
              <a:ext cx="523345" cy="371964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Freeform: Shape 47"/>
            <p:cNvSpPr/>
            <p:nvPr/>
          </p:nvSpPr>
          <p:spPr bwMode="auto">
            <a:xfrm>
              <a:off x="6991729" y="3116841"/>
              <a:ext cx="728790" cy="454143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2" name="Freeform: Shape 48"/>
            <p:cNvSpPr/>
            <p:nvPr/>
          </p:nvSpPr>
          <p:spPr bwMode="auto">
            <a:xfrm>
              <a:off x="7581032" y="3590445"/>
              <a:ext cx="126510" cy="195715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3" name="Freeform: Shape 49"/>
            <p:cNvSpPr/>
            <p:nvPr/>
          </p:nvSpPr>
          <p:spPr bwMode="auto">
            <a:xfrm>
              <a:off x="7348555" y="4265170"/>
              <a:ext cx="447655" cy="722302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4" name="Freeform: Shape 22"/>
            <p:cNvSpPr/>
            <p:nvPr/>
          </p:nvSpPr>
          <p:spPr bwMode="auto">
            <a:xfrm>
              <a:off x="7752344" y="5318119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Freeform: Shape 23"/>
            <p:cNvSpPr/>
            <p:nvPr/>
          </p:nvSpPr>
          <p:spPr bwMode="auto">
            <a:xfrm>
              <a:off x="7526676" y="5613636"/>
              <a:ext cx="1552813" cy="10048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Freeform: Shape 24"/>
            <p:cNvSpPr/>
            <p:nvPr/>
          </p:nvSpPr>
          <p:spPr bwMode="auto">
            <a:xfrm>
              <a:off x="7526676" y="5383158"/>
              <a:ext cx="1552813" cy="1257295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Freeform: Shape 25"/>
            <p:cNvSpPr/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8" name="Freeform: Shape 26"/>
            <p:cNvSpPr/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9" name="Freeform: Shape 27"/>
            <p:cNvSpPr/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0" name="Freeform: Shape 28"/>
            <p:cNvSpPr/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1" name="Rectangle 29"/>
            <p:cNvSpPr/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2" name="Rectangle 30"/>
            <p:cNvSpPr/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Freeform: Shape 31"/>
            <p:cNvSpPr/>
            <p:nvPr/>
          </p:nvSpPr>
          <p:spPr bwMode="auto">
            <a:xfrm>
              <a:off x="7548168" y="5753335"/>
              <a:ext cx="752227" cy="8651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4" name="Freeform: Shape 32"/>
            <p:cNvSpPr/>
            <p:nvPr/>
          </p:nvSpPr>
          <p:spPr bwMode="auto">
            <a:xfrm>
              <a:off x="7548168" y="5522858"/>
              <a:ext cx="752227" cy="1117595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5" name="Rectangle 33"/>
            <p:cNvSpPr/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6" name="Rectangle 34"/>
            <p:cNvSpPr/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7" name="Freeform: Shape 35"/>
            <p:cNvSpPr/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8" name="Freeform: Shape 36"/>
            <p:cNvSpPr/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52444" y="2070632"/>
            <a:ext cx="703465" cy="703465"/>
            <a:chOff x="1646143" y="2197511"/>
            <a:chExt cx="703465" cy="703465"/>
          </a:xfrm>
        </p:grpSpPr>
        <p:sp>
          <p:nvSpPr>
            <p:cNvPr id="8" name="Rectangle 51"/>
            <p:cNvSpPr/>
            <p:nvPr/>
          </p:nvSpPr>
          <p:spPr>
            <a:xfrm>
              <a:off x="1646143" y="2197511"/>
              <a:ext cx="703465" cy="703465"/>
            </a:xfrm>
            <a:prstGeom prst="rect">
              <a:avLst/>
            </a:prstGeom>
            <a:solidFill>
              <a:schemeClr val="accent3"/>
            </a:solidFill>
            <a:ln w="635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Freeform: Shape 52"/>
            <p:cNvSpPr/>
            <p:nvPr/>
          </p:nvSpPr>
          <p:spPr bwMode="auto">
            <a:xfrm>
              <a:off x="1752872" y="2294999"/>
              <a:ext cx="487818" cy="492911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52444" y="3375512"/>
            <a:ext cx="703465" cy="703465"/>
            <a:chOff x="1646143" y="3467107"/>
            <a:chExt cx="703465" cy="703465"/>
          </a:xfrm>
        </p:grpSpPr>
        <p:sp>
          <p:nvSpPr>
            <p:cNvPr id="10" name="Rectangle 54"/>
            <p:cNvSpPr/>
            <p:nvPr/>
          </p:nvSpPr>
          <p:spPr>
            <a:xfrm>
              <a:off x="1646143" y="3467107"/>
              <a:ext cx="703465" cy="703465"/>
            </a:xfrm>
            <a:prstGeom prst="rect">
              <a:avLst/>
            </a:prstGeom>
            <a:solidFill>
              <a:schemeClr val="accent6"/>
            </a:solidFill>
            <a:ln w="635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1787824" y="3655573"/>
              <a:ext cx="425250" cy="326953"/>
              <a:chOff x="2849564" y="3636963"/>
              <a:chExt cx="315912" cy="242888"/>
            </a:xfrm>
            <a:solidFill>
              <a:schemeClr val="bg1"/>
            </a:solidFill>
          </p:grpSpPr>
          <p:sp>
            <p:nvSpPr>
              <p:cNvPr id="18" name="Freeform: Shape 56"/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9" name="Freeform: Shape 57"/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矩形 58"/>
          <p:cNvSpPr/>
          <p:nvPr/>
        </p:nvSpPr>
        <p:spPr>
          <a:xfrm>
            <a:off x="2068965" y="2083929"/>
            <a:ext cx="5187259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2068965" y="3385771"/>
            <a:ext cx="5187259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2" name="矩形 61"/>
          <p:cNvSpPr/>
          <p:nvPr/>
        </p:nvSpPr>
        <p:spPr>
          <a:xfrm>
            <a:off x="2068965" y="4688757"/>
            <a:ext cx="5187259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81903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477653" y="1380772"/>
            <a:ext cx="6382911" cy="4012293"/>
            <a:chOff x="4280204" y="1234493"/>
            <a:chExt cx="7161658" cy="4501815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4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en-US" altLang="zh-CN" sz="1327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327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4" y="2104780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en-US" altLang="zh-CN" sz="1327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zh-CN" altLang="en-US" sz="1327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en-US" altLang="zh-CN" sz="1327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327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en-US" altLang="zh-CN" sz="1327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zh-CN" altLang="en-US" sz="1327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81412"/>
              <a:ext cx="1657783" cy="35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zh-CN" altLang="en-US" sz="1327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70" y="5381412"/>
              <a:ext cx="1657783" cy="35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zh-CN" altLang="en-US" sz="1327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zh-CN" altLang="en-US" sz="1327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1" y="5381412"/>
              <a:ext cx="1657783" cy="35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zh-CN" altLang="en-US" sz="1327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81412"/>
              <a:ext cx="1657783" cy="35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1145511">
                <a:lnSpc>
                  <a:spcPct val="120000"/>
                </a:lnSpc>
                <a:defRPr/>
              </a:pPr>
              <a:r>
                <a:rPr lang="zh-CN" altLang="en-US" sz="1327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zh-CN" altLang="en-US" sz="1327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6" tIns="40748" rIns="81496" bIns="40748" numCol="1" spcCol="0" rtlCol="0" fromWordArt="0" anchor="ctr" anchorCtr="0" forceAA="0" compatLnSpc="1">
              <a:noAutofit/>
            </a:bodyPr>
            <a:lstStyle/>
            <a:p>
              <a:pPr algn="ctr" defTabSz="1145511">
                <a:lnSpc>
                  <a:spcPct val="120000"/>
                </a:lnSpc>
                <a:defRPr/>
              </a:pPr>
              <a:endParaRPr lang="en-US" sz="1327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17579" y="2399477"/>
            <a:ext cx="1189428" cy="2239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7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07797" y="2524768"/>
            <a:ext cx="974626" cy="6360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3793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85%</a:t>
            </a:r>
            <a:endParaRPr lang="en-GB" sz="3793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17580" y="3265006"/>
            <a:ext cx="2916749" cy="842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76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372635" y="2618404"/>
            <a:ext cx="1961693" cy="4210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17580" y="4432714"/>
            <a:ext cx="2916749" cy="561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931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566185" y="1585595"/>
            <a:ext cx="2447055" cy="2893056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33" tIns="45716" rIns="91433" bIns="45716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60">
              <a:cs typeface="+mn-ea"/>
              <a:sym typeface="+mn-lt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164383" y="4561223"/>
            <a:ext cx="1250659" cy="1003173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3" tIns="45716" rIns="91433" bIns="45716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60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778180" y="1777330"/>
            <a:ext cx="2023065" cy="1810737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/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cs typeface="+mn-ea"/>
                <a:sym typeface="+mn-lt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628642" y="2191020"/>
            <a:ext cx="479325" cy="479325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320250" y="2200903"/>
            <a:ext cx="3359461" cy="267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628642" y="3004552"/>
            <a:ext cx="479325" cy="479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320250" y="3014435"/>
            <a:ext cx="3359461" cy="267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628642" y="3898000"/>
            <a:ext cx="479325" cy="47932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320250" y="3907881"/>
            <a:ext cx="3359461" cy="267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8642" y="4709608"/>
            <a:ext cx="479325" cy="47932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320250" y="4719489"/>
            <a:ext cx="3359461" cy="267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984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5" grpId="0" bldLvl="0" animBg="1"/>
      <p:bldP spid="19" grpId="0"/>
      <p:bldP spid="20" grpId="0" bldLvl="0" animBg="1"/>
      <p:bldP spid="25" grpId="0"/>
      <p:bldP spid="26" grpId="0" bldLvl="0" animBg="1"/>
      <p:bldP spid="27" grpId="0"/>
      <p:bldP spid="28" grpId="0" bldLvl="0" animBg="1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20144" y="2485087"/>
            <a:ext cx="945539" cy="945539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/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4083" tIns="47041" rIns="94083" bIns="47041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06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95"/>
              <p:cNvSpPr/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4083" tIns="47041" rIns="94083" bIns="47041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06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1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183454" y="2957828"/>
            <a:ext cx="13338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973404" y="2393356"/>
            <a:ext cx="1129008" cy="1129008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679929" y="2261951"/>
            <a:ext cx="1503503" cy="2888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sz="1327" dirty="0">
              <a:cs typeface="+mn-ea"/>
              <a:sym typeface="+mn-lt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679929" y="2829669"/>
            <a:ext cx="1503503" cy="2888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altLang="zh-CN" sz="1327" dirty="0">
              <a:cs typeface="+mn-ea"/>
              <a:sym typeface="+mn-lt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679929" y="3387580"/>
            <a:ext cx="1503503" cy="2888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altLang="zh-CN" sz="1327" dirty="0">
              <a:cs typeface="+mn-ea"/>
              <a:sym typeface="+mn-lt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6646044" y="4291679"/>
            <a:ext cx="945539" cy="945539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1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4083" tIns="47041" rIns="94083" bIns="470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646044" y="2492257"/>
            <a:ext cx="945539" cy="945539"/>
            <a:chOff x="4514393" y="1491454"/>
            <a:chExt cx="918966" cy="918966"/>
          </a:xfrm>
        </p:grpSpPr>
        <p:sp>
          <p:nvSpPr>
            <p:cNvPr id="35" name="Freeform 7"/>
            <p:cNvSpPr/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4083" tIns="47041" rIns="94083" bIns="470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1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183454" y="4733503"/>
            <a:ext cx="13338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2973404" y="4169028"/>
            <a:ext cx="1129008" cy="1129008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679929" y="4037623"/>
            <a:ext cx="1503503" cy="2888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altLang="zh-CN" sz="1327" dirty="0">
              <a:cs typeface="+mn-ea"/>
              <a:sym typeface="+mn-lt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679929" y="4605343"/>
            <a:ext cx="1503503" cy="2888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altLang="zh-CN" sz="1327" dirty="0">
              <a:cs typeface="+mn-ea"/>
              <a:sym typeface="+mn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679929" y="5163256"/>
            <a:ext cx="1503503" cy="2888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327" dirty="0">
                <a:cs typeface="+mn-ea"/>
                <a:sym typeface="+mn-lt"/>
              </a:rPr>
              <a:t>请替换文字内容</a:t>
            </a:r>
            <a:endParaRPr lang="en-US" altLang="zh-CN" sz="1327" dirty="0">
              <a:cs typeface="+mn-ea"/>
              <a:sym typeface="+mn-lt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517321" y="4270112"/>
            <a:ext cx="945539" cy="945539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1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4083" tIns="47041" rIns="94083" bIns="470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580825" y="2957631"/>
            <a:ext cx="133386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037404" y="2393157"/>
            <a:ext cx="1129008" cy="1129008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8949315" y="2261756"/>
            <a:ext cx="1516236" cy="2890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8949315" y="2829476"/>
            <a:ext cx="1516236" cy="2890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8949315" y="3387388"/>
            <a:ext cx="1516236" cy="2890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580825" y="4752803"/>
            <a:ext cx="1333868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037404" y="4188328"/>
            <a:ext cx="1129008" cy="1129008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60">
                <a:cs typeface="+mn-ea"/>
                <a:sym typeface="+mn-lt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8949315" y="4056928"/>
            <a:ext cx="1516236" cy="28904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8949315" y="4624647"/>
            <a:ext cx="1516236" cy="28904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8949315" y="5182561"/>
            <a:ext cx="1516236" cy="28904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40" dirty="0">
                <a:cs typeface="+mn-ea"/>
                <a:sym typeface="+mn-lt"/>
              </a:rPr>
              <a:t>请替换文字内容</a:t>
            </a:r>
            <a:endParaRPr lang="en-US" altLang="zh-CN" sz="1140" dirty="0">
              <a:cs typeface="+mn-ea"/>
              <a:sym typeface="+mn-lt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4895309" y="2553247"/>
            <a:ext cx="2401443" cy="2453499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4083" tIns="47041" rIns="94083" bIns="47041" numCol="1" anchor="t" anchorCtr="0" compatLnSpc="1"/>
          <a:lstStyle/>
          <a:p>
            <a:pPr>
              <a:lnSpc>
                <a:spcPct val="120000"/>
              </a:lnSpc>
            </a:pPr>
            <a:endParaRPr lang="en-US" sz="206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274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71" grpId="0" bldLvl="0" animBg="1"/>
      <p:bldP spid="72" grpId="0" bldLvl="0" animBg="1"/>
      <p:bldP spid="73" grpId="0" bldLvl="0" animBg="1"/>
      <p:bldP spid="82" grpId="0" bldLvl="0" animBg="1"/>
      <p:bldP spid="83" grpId="0" bldLvl="0" animBg="1"/>
      <p:bldP spid="84" grpId="0" bldLvl="0" animBg="1"/>
      <p:bldP spid="90" grpId="0" bldLvl="0" animBg="1"/>
      <p:bldP spid="91" grpId="0" bldLvl="0" animBg="1"/>
      <p:bldP spid="92" grpId="0" bldLvl="0" animBg="1"/>
      <p:bldP spid="9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3"/>
          <a:srcRect l="45625" t="15576"/>
          <a:stretch>
            <a:fillRect/>
          </a:stretch>
        </p:blipFill>
        <p:spPr>
          <a:xfrm>
            <a:off x="-43815" y="-14605"/>
            <a:ext cx="12236450" cy="68726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3570" y="2701925"/>
            <a:ext cx="3651885" cy="3380740"/>
            <a:chOff x="3891" y="263"/>
            <a:chExt cx="10646" cy="9911"/>
          </a:xfrm>
        </p:grpSpPr>
        <p:pic>
          <p:nvPicPr>
            <p:cNvPr id="9" name="图片 8" descr="资源 1343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1" y="3034"/>
              <a:ext cx="10646" cy="7140"/>
            </a:xfrm>
            <a:prstGeom prst="rect">
              <a:avLst/>
            </a:prstGeom>
          </p:spPr>
        </p:pic>
        <p:pic>
          <p:nvPicPr>
            <p:cNvPr id="10" name="图片 9" descr="资源 2343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59" y="263"/>
              <a:ext cx="9710" cy="7135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629660" y="2384425"/>
            <a:ext cx="84575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感谢您的观看！</a:t>
            </a:r>
            <a:endParaRPr lang="en-US" altLang="zh-CN" sz="60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5024120" y="3498215"/>
            <a:ext cx="6951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Your content to play here, or through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youy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, content to play here, or through your copy, paste in this box, and select paste in this box, and</a:t>
            </a:r>
            <a:r>
              <a:rPr lang="en-US" altLang="zh-CN" sz="8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3" name="Rectangle 395"/>
          <p:cNvSpPr>
            <a:spLocks noChangeArrowheads="1"/>
          </p:cNvSpPr>
          <p:nvPr/>
        </p:nvSpPr>
        <p:spPr bwMode="auto">
          <a:xfrm>
            <a:off x="10738849" y="4316238"/>
            <a:ext cx="1236255" cy="27096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35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教师：千库网</a:t>
            </a:r>
            <a:endParaRPr lang="en-US" altLang="zh-CN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678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59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11"/>
          <a:srcRect l="45625" t="15576"/>
          <a:stretch>
            <a:fillRect/>
          </a:stretch>
        </p:blipFill>
        <p:spPr>
          <a:xfrm>
            <a:off x="-65405" y="-7620"/>
            <a:ext cx="12279630" cy="68726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72690" y="2613025"/>
            <a:ext cx="6624320" cy="3665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资源 2343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00000">
            <a:off x="3586480" y="501650"/>
            <a:ext cx="3576320" cy="2367915"/>
          </a:xfrm>
          <a:prstGeom prst="rect">
            <a:avLst/>
          </a:prstGeom>
        </p:spPr>
      </p:pic>
      <p:cxnSp>
        <p:nvCxnSpPr>
          <p:cNvPr id="3" name="MH_Others_1"/>
          <p:cNvCxnSpPr/>
          <p:nvPr>
            <p:custDataLst>
              <p:tags r:id="rId2"/>
            </p:custDataLst>
          </p:nvPr>
        </p:nvCxnSpPr>
        <p:spPr>
          <a:xfrm flipV="1">
            <a:off x="5798633" y="3872965"/>
            <a:ext cx="0" cy="416900"/>
          </a:xfrm>
          <a:prstGeom prst="line">
            <a:avLst/>
          </a:prstGeom>
          <a:ln w="635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s_2"/>
          <p:cNvSpPr/>
          <p:nvPr>
            <p:custDataLst>
              <p:tags r:id="rId3"/>
            </p:custDataLst>
          </p:nvPr>
        </p:nvSpPr>
        <p:spPr>
          <a:xfrm>
            <a:off x="5744633" y="4276977"/>
            <a:ext cx="108000" cy="108000"/>
          </a:xfrm>
          <a:custGeom>
            <a:avLst/>
            <a:gdLst>
              <a:gd name="connsiteX0" fmla="*/ 75112 w 150224"/>
              <a:gd name="connsiteY0" fmla="*/ 0 h 150224"/>
              <a:gd name="connsiteX1" fmla="*/ 150224 w 150224"/>
              <a:gd name="connsiteY1" fmla="*/ 75112 h 150224"/>
              <a:gd name="connsiteX2" fmla="*/ 75112 w 150224"/>
              <a:gd name="connsiteY2" fmla="*/ 150224 h 150224"/>
              <a:gd name="connsiteX3" fmla="*/ 0 w 150224"/>
              <a:gd name="connsiteY3" fmla="*/ 75112 h 150224"/>
              <a:gd name="connsiteX4" fmla="*/ 75112 w 150224"/>
              <a:gd name="connsiteY4" fmla="*/ 0 h 15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24" h="150224">
                <a:moveTo>
                  <a:pt x="75112" y="0"/>
                </a:moveTo>
                <a:cubicBezTo>
                  <a:pt x="116595" y="0"/>
                  <a:pt x="150224" y="33629"/>
                  <a:pt x="150224" y="75112"/>
                </a:cubicBezTo>
                <a:cubicBezTo>
                  <a:pt x="150224" y="116595"/>
                  <a:pt x="116595" y="150224"/>
                  <a:pt x="75112" y="150224"/>
                </a:cubicBezTo>
                <a:cubicBezTo>
                  <a:pt x="33629" y="150224"/>
                  <a:pt x="0" y="116595"/>
                  <a:pt x="0" y="75112"/>
                </a:cubicBezTo>
                <a:cubicBezTo>
                  <a:pt x="0" y="33629"/>
                  <a:pt x="33629" y="0"/>
                  <a:pt x="75112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Number"/>
          <p:cNvSpPr/>
          <p:nvPr>
            <p:custDataLst>
              <p:tags r:id="rId4"/>
            </p:custDataLst>
          </p:nvPr>
        </p:nvSpPr>
        <p:spPr>
          <a:xfrm>
            <a:off x="5363873" y="3039564"/>
            <a:ext cx="842165" cy="779040"/>
          </a:xfrm>
          <a:prstGeom prst="wedgeEllipseCallout">
            <a:avLst>
              <a:gd name="adj1" fmla="val 1406"/>
              <a:gd name="adj2" fmla="val 664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" name="MH_Others_3"/>
          <p:cNvCxnSpPr/>
          <p:nvPr>
            <p:custDataLst>
              <p:tags r:id="rId5"/>
            </p:custDataLst>
          </p:nvPr>
        </p:nvCxnSpPr>
        <p:spPr>
          <a:xfrm flipH="1">
            <a:off x="3821984" y="4338322"/>
            <a:ext cx="3953299" cy="0"/>
          </a:xfrm>
          <a:prstGeom prst="line">
            <a:avLst/>
          </a:prstGeom>
          <a:ln w="22225">
            <a:gradFill>
              <a:gsLst>
                <a:gs pos="0">
                  <a:srgbClr val="000000">
                    <a:alpha val="0"/>
                  </a:srgbClr>
                </a:gs>
                <a:gs pos="50000">
                  <a:srgbClr val="C0C0C0"/>
                </a:gs>
                <a:gs pos="100000">
                  <a:srgbClr val="0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s_4"/>
          <p:cNvSpPr txBox="1"/>
          <p:nvPr>
            <p:custDataLst>
              <p:tags r:id="rId6"/>
            </p:custDataLst>
          </p:nvPr>
        </p:nvSpPr>
        <p:spPr>
          <a:xfrm>
            <a:off x="467581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第</a:t>
            </a:r>
          </a:p>
        </p:txBody>
      </p:sp>
      <p:sp>
        <p:nvSpPr>
          <p:cNvPr id="12" name="MH_Others_5"/>
          <p:cNvSpPr txBox="1"/>
          <p:nvPr>
            <p:custDataLst>
              <p:tags r:id="rId7"/>
            </p:custDataLst>
          </p:nvPr>
        </p:nvSpPr>
        <p:spPr>
          <a:xfrm>
            <a:off x="628039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章</a:t>
            </a:r>
          </a:p>
        </p:txBody>
      </p:sp>
      <p:sp>
        <p:nvSpPr>
          <p:cNvPr id="9" name="MH_Titl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08595" y="4369872"/>
            <a:ext cx="3580075" cy="141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请在此处输入您的标题或者复制标题粘贴到此处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EditPoints="1"/>
          </p:cNvSpPr>
          <p:nvPr/>
        </p:nvSpPr>
        <p:spPr bwMode="auto">
          <a:xfrm>
            <a:off x="3615890" y="1573985"/>
            <a:ext cx="5290023" cy="3281779"/>
          </a:xfrm>
          <a:custGeom>
            <a:avLst/>
            <a:gdLst>
              <a:gd name="T0" fmla="*/ 1271 w 1796"/>
              <a:gd name="T1" fmla="*/ 410 h 1113"/>
              <a:gd name="T2" fmla="*/ 1152 w 1796"/>
              <a:gd name="T3" fmla="*/ 207 h 1113"/>
              <a:gd name="T4" fmla="*/ 1188 w 1796"/>
              <a:gd name="T5" fmla="*/ 136 h 1113"/>
              <a:gd name="T6" fmla="*/ 1192 w 1796"/>
              <a:gd name="T7" fmla="*/ 136 h 1113"/>
              <a:gd name="T8" fmla="*/ 1259 w 1796"/>
              <a:gd name="T9" fmla="*/ 81 h 1113"/>
              <a:gd name="T10" fmla="*/ 1188 w 1796"/>
              <a:gd name="T11" fmla="*/ 22 h 1113"/>
              <a:gd name="T12" fmla="*/ 999 w 1796"/>
              <a:gd name="T13" fmla="*/ 47 h 1113"/>
              <a:gd name="T14" fmla="*/ 998 w 1796"/>
              <a:gd name="T15" fmla="*/ 103 h 1113"/>
              <a:gd name="T16" fmla="*/ 1114 w 1796"/>
              <a:gd name="T17" fmla="*/ 123 h 1113"/>
              <a:gd name="T18" fmla="*/ 960 w 1796"/>
              <a:gd name="T19" fmla="*/ 183 h 1113"/>
              <a:gd name="T20" fmla="*/ 593 w 1796"/>
              <a:gd name="T21" fmla="*/ 93 h 1113"/>
              <a:gd name="T22" fmla="*/ 333 w 1796"/>
              <a:gd name="T23" fmla="*/ 86 h 1113"/>
              <a:gd name="T24" fmla="*/ 463 w 1796"/>
              <a:gd name="T25" fmla="*/ 228 h 1113"/>
              <a:gd name="T26" fmla="*/ 391 w 1796"/>
              <a:gd name="T27" fmla="*/ 151 h 1113"/>
              <a:gd name="T28" fmla="*/ 528 w 1796"/>
              <a:gd name="T29" fmla="*/ 102 h 1113"/>
              <a:gd name="T30" fmla="*/ 449 w 1796"/>
              <a:gd name="T31" fmla="*/ 384 h 1113"/>
              <a:gd name="T32" fmla="*/ 0 w 1796"/>
              <a:gd name="T33" fmla="*/ 731 h 1113"/>
              <a:gd name="T34" fmla="*/ 598 w 1796"/>
              <a:gd name="T35" fmla="*/ 1024 h 1113"/>
              <a:gd name="T36" fmla="*/ 507 w 1796"/>
              <a:gd name="T37" fmla="*/ 403 h 1113"/>
              <a:gd name="T38" fmla="*/ 849 w 1796"/>
              <a:gd name="T39" fmla="*/ 703 h 1113"/>
              <a:gd name="T40" fmla="*/ 922 w 1796"/>
              <a:gd name="T41" fmla="*/ 951 h 1113"/>
              <a:gd name="T42" fmla="*/ 878 w 1796"/>
              <a:gd name="T43" fmla="*/ 992 h 1113"/>
              <a:gd name="T44" fmla="*/ 1014 w 1796"/>
              <a:gd name="T45" fmla="*/ 969 h 1113"/>
              <a:gd name="T46" fmla="*/ 943 w 1796"/>
              <a:gd name="T47" fmla="*/ 950 h 1113"/>
              <a:gd name="T48" fmla="*/ 992 w 1796"/>
              <a:gd name="T49" fmla="*/ 854 h 1113"/>
              <a:gd name="T50" fmla="*/ 1188 w 1796"/>
              <a:gd name="T51" fmla="*/ 1015 h 1113"/>
              <a:gd name="T52" fmla="*/ 1796 w 1796"/>
              <a:gd name="T53" fmla="*/ 754 h 1113"/>
              <a:gd name="T54" fmla="*/ 1698 w 1796"/>
              <a:gd name="T55" fmla="*/ 491 h 1113"/>
              <a:gd name="T56" fmla="*/ 598 w 1796"/>
              <a:gd name="T57" fmla="*/ 906 h 1113"/>
              <a:gd name="T58" fmla="*/ 81 w 1796"/>
              <a:gd name="T59" fmla="*/ 730 h 1113"/>
              <a:gd name="T60" fmla="*/ 338 w 1796"/>
              <a:gd name="T61" fmla="*/ 728 h 1113"/>
              <a:gd name="T62" fmla="*/ 484 w 1796"/>
              <a:gd name="T63" fmla="*/ 482 h 1113"/>
              <a:gd name="T64" fmla="*/ 1371 w 1796"/>
              <a:gd name="T65" fmla="*/ 701 h 1113"/>
              <a:gd name="T66" fmla="*/ 1152 w 1796"/>
              <a:gd name="T67" fmla="*/ 676 h 1113"/>
              <a:gd name="T68" fmla="*/ 1260 w 1796"/>
              <a:gd name="T69" fmla="*/ 512 h 1113"/>
              <a:gd name="T70" fmla="*/ 940 w 1796"/>
              <a:gd name="T71" fmla="*/ 652 h 1113"/>
              <a:gd name="T72" fmla="*/ 981 w 1796"/>
              <a:gd name="T73" fmla="*/ 549 h 1113"/>
              <a:gd name="T74" fmla="*/ 960 w 1796"/>
              <a:gd name="T75" fmla="*/ 508 h 1113"/>
              <a:gd name="T76" fmla="*/ 871 w 1796"/>
              <a:gd name="T77" fmla="*/ 551 h 1113"/>
              <a:gd name="T78" fmla="*/ 895 w 1796"/>
              <a:gd name="T79" fmla="*/ 662 h 1113"/>
              <a:gd name="T80" fmla="*/ 545 w 1796"/>
              <a:gd name="T81" fmla="*/ 272 h 1113"/>
              <a:gd name="T82" fmla="*/ 960 w 1796"/>
              <a:gd name="T83" fmla="*/ 244 h 1113"/>
              <a:gd name="T84" fmla="*/ 1043 w 1796"/>
              <a:gd name="T85" fmla="*/ 351 h 1113"/>
              <a:gd name="T86" fmla="*/ 1023 w 1796"/>
              <a:gd name="T87" fmla="*/ 681 h 1113"/>
              <a:gd name="T88" fmla="*/ 1064 w 1796"/>
              <a:gd name="T89" fmla="*/ 724 h 1113"/>
              <a:gd name="T90" fmla="*/ 1023 w 1796"/>
              <a:gd name="T91" fmla="*/ 681 h 1113"/>
              <a:gd name="T92" fmla="*/ 1043 w 1796"/>
              <a:gd name="T93" fmla="*/ 810 h 1113"/>
              <a:gd name="T94" fmla="*/ 1072 w 1796"/>
              <a:gd name="T95" fmla="*/ 818 h 1113"/>
              <a:gd name="T96" fmla="*/ 1043 w 1796"/>
              <a:gd name="T97" fmla="*/ 663 h 1113"/>
              <a:gd name="T98" fmla="*/ 1127 w 1796"/>
              <a:gd name="T99" fmla="*/ 286 h 1113"/>
              <a:gd name="T100" fmla="*/ 1188 w 1796"/>
              <a:gd name="T101" fmla="*/ 465 h 1113"/>
              <a:gd name="T102" fmla="*/ 1188 w 1796"/>
              <a:gd name="T103" fmla="*/ 700 h 1113"/>
              <a:gd name="T104" fmla="*/ 1227 w 1796"/>
              <a:gd name="T105" fmla="*/ 717 h 1113"/>
              <a:gd name="T106" fmla="*/ 1149 w 1796"/>
              <a:gd name="T107" fmla="*/ 696 h 1113"/>
              <a:gd name="T108" fmla="*/ 1227 w 1796"/>
              <a:gd name="T109" fmla="*/ 778 h 1113"/>
              <a:gd name="T110" fmla="*/ 1188 w 1796"/>
              <a:gd name="T111" fmla="*/ 796 h 1113"/>
              <a:gd name="T112" fmla="*/ 1714 w 1796"/>
              <a:gd name="T113" fmla="*/ 751 h 1113"/>
              <a:gd name="T114" fmla="*/ 1221 w 1796"/>
              <a:gd name="T115" fmla="*/ 934 h 1113"/>
              <a:gd name="T116" fmla="*/ 1188 w 1796"/>
              <a:gd name="T117" fmla="*/ 817 h 1113"/>
              <a:gd name="T118" fmla="*/ 1430 w 1796"/>
              <a:gd name="T119" fmla="*/ 770 h 1113"/>
              <a:gd name="T120" fmla="*/ 1456 w 1796"/>
              <a:gd name="T121" fmla="*/ 724 h 1113"/>
              <a:gd name="T122" fmla="*/ 1639 w 1796"/>
              <a:gd name="T123" fmla="*/ 546 h 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6" h="1113">
                <a:moveTo>
                  <a:pt x="1698" y="491"/>
                </a:moveTo>
                <a:cubicBezTo>
                  <a:pt x="1632" y="419"/>
                  <a:pt x="1541" y="377"/>
                  <a:pt x="1443" y="374"/>
                </a:cubicBezTo>
                <a:cubicBezTo>
                  <a:pt x="1382" y="372"/>
                  <a:pt x="1323" y="385"/>
                  <a:pt x="1271" y="410"/>
                </a:cubicBezTo>
                <a:cubicBezTo>
                  <a:pt x="1227" y="335"/>
                  <a:pt x="1227" y="335"/>
                  <a:pt x="1227" y="335"/>
                </a:cubicBezTo>
                <a:cubicBezTo>
                  <a:pt x="1188" y="269"/>
                  <a:pt x="1188" y="269"/>
                  <a:pt x="1188" y="269"/>
                </a:cubicBezTo>
                <a:cubicBezTo>
                  <a:pt x="1152" y="207"/>
                  <a:pt x="1152" y="207"/>
                  <a:pt x="1152" y="207"/>
                </a:cubicBezTo>
                <a:cubicBezTo>
                  <a:pt x="1175" y="133"/>
                  <a:pt x="1175" y="133"/>
                  <a:pt x="1175" y="133"/>
                </a:cubicBezTo>
                <a:cubicBezTo>
                  <a:pt x="1185" y="135"/>
                  <a:pt x="1185" y="135"/>
                  <a:pt x="1185" y="135"/>
                </a:cubicBezTo>
                <a:cubicBezTo>
                  <a:pt x="1186" y="135"/>
                  <a:pt x="1187" y="135"/>
                  <a:pt x="1188" y="136"/>
                </a:cubicBezTo>
                <a:cubicBezTo>
                  <a:pt x="1189" y="136"/>
                  <a:pt x="1189" y="136"/>
                  <a:pt x="1190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4" y="136"/>
                  <a:pt x="1196" y="137"/>
                  <a:pt x="1198" y="137"/>
                </a:cubicBezTo>
                <a:cubicBezTo>
                  <a:pt x="1208" y="137"/>
                  <a:pt x="1218" y="135"/>
                  <a:pt x="1227" y="131"/>
                </a:cubicBezTo>
                <a:cubicBezTo>
                  <a:pt x="1245" y="121"/>
                  <a:pt x="1258" y="103"/>
                  <a:pt x="1259" y="81"/>
                </a:cubicBezTo>
                <a:cubicBezTo>
                  <a:pt x="1259" y="57"/>
                  <a:pt x="1246" y="36"/>
                  <a:pt x="1227" y="26"/>
                </a:cubicBezTo>
                <a:cubicBezTo>
                  <a:pt x="1219" y="23"/>
                  <a:pt x="1211" y="20"/>
                  <a:pt x="1202" y="20"/>
                </a:cubicBezTo>
                <a:cubicBezTo>
                  <a:pt x="1197" y="20"/>
                  <a:pt x="1193" y="21"/>
                  <a:pt x="1188" y="22"/>
                </a:cubicBezTo>
                <a:cubicBezTo>
                  <a:pt x="1187" y="22"/>
                  <a:pt x="1187" y="22"/>
                  <a:pt x="1187" y="22"/>
                </a:cubicBezTo>
                <a:cubicBezTo>
                  <a:pt x="1043" y="41"/>
                  <a:pt x="1043" y="41"/>
                  <a:pt x="1043" y="41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85" y="48"/>
                  <a:pt x="973" y="59"/>
                  <a:pt x="973" y="74"/>
                </a:cubicBezTo>
                <a:cubicBezTo>
                  <a:pt x="972" y="89"/>
                  <a:pt x="983" y="101"/>
                  <a:pt x="998" y="103"/>
                </a:cubicBezTo>
                <a:cubicBezTo>
                  <a:pt x="998" y="103"/>
                  <a:pt x="998" y="103"/>
                  <a:pt x="998" y="103"/>
                </a:cubicBezTo>
                <a:cubicBezTo>
                  <a:pt x="1043" y="111"/>
                  <a:pt x="1043" y="111"/>
                  <a:pt x="1043" y="111"/>
                </a:cubicBezTo>
                <a:cubicBezTo>
                  <a:pt x="1114" y="123"/>
                  <a:pt x="1114" y="123"/>
                  <a:pt x="1114" y="123"/>
                </a:cubicBezTo>
                <a:cubicBezTo>
                  <a:pt x="1094" y="188"/>
                  <a:pt x="1094" y="188"/>
                  <a:pt x="1094" y="188"/>
                </a:cubicBezTo>
                <a:cubicBezTo>
                  <a:pt x="1043" y="186"/>
                  <a:pt x="1043" y="186"/>
                  <a:pt x="1043" y="186"/>
                </a:cubicBezTo>
                <a:cubicBezTo>
                  <a:pt x="960" y="183"/>
                  <a:pt x="960" y="183"/>
                  <a:pt x="960" y="183"/>
                </a:cubicBezTo>
                <a:cubicBezTo>
                  <a:pt x="598" y="169"/>
                  <a:pt x="598" y="169"/>
                  <a:pt x="598" y="169"/>
                </a:cubicBezTo>
                <a:cubicBezTo>
                  <a:pt x="574" y="168"/>
                  <a:pt x="574" y="168"/>
                  <a:pt x="574" y="168"/>
                </a:cubicBezTo>
                <a:cubicBezTo>
                  <a:pt x="593" y="93"/>
                  <a:pt x="593" y="93"/>
                  <a:pt x="593" y="93"/>
                </a:cubicBezTo>
                <a:cubicBezTo>
                  <a:pt x="597" y="79"/>
                  <a:pt x="590" y="64"/>
                  <a:pt x="578" y="58"/>
                </a:cubicBezTo>
                <a:cubicBezTo>
                  <a:pt x="566" y="52"/>
                  <a:pt x="459" y="0"/>
                  <a:pt x="387" y="29"/>
                </a:cubicBezTo>
                <a:cubicBezTo>
                  <a:pt x="361" y="39"/>
                  <a:pt x="343" y="59"/>
                  <a:pt x="333" y="86"/>
                </a:cubicBezTo>
                <a:cubicBezTo>
                  <a:pt x="321" y="120"/>
                  <a:pt x="322" y="152"/>
                  <a:pt x="337" y="179"/>
                </a:cubicBezTo>
                <a:cubicBezTo>
                  <a:pt x="362" y="229"/>
                  <a:pt x="419" y="247"/>
                  <a:pt x="425" y="248"/>
                </a:cubicBezTo>
                <a:cubicBezTo>
                  <a:pt x="442" y="253"/>
                  <a:pt x="459" y="244"/>
                  <a:pt x="463" y="228"/>
                </a:cubicBezTo>
                <a:cubicBezTo>
                  <a:pt x="468" y="211"/>
                  <a:pt x="459" y="194"/>
                  <a:pt x="442" y="190"/>
                </a:cubicBezTo>
                <a:cubicBezTo>
                  <a:pt x="443" y="190"/>
                  <a:pt x="443" y="190"/>
                  <a:pt x="443" y="190"/>
                </a:cubicBezTo>
                <a:cubicBezTo>
                  <a:pt x="432" y="187"/>
                  <a:pt x="402" y="174"/>
                  <a:pt x="391" y="151"/>
                </a:cubicBezTo>
                <a:cubicBezTo>
                  <a:pt x="384" y="139"/>
                  <a:pt x="384" y="124"/>
                  <a:pt x="391" y="107"/>
                </a:cubicBezTo>
                <a:cubicBezTo>
                  <a:pt x="394" y="96"/>
                  <a:pt x="400" y="89"/>
                  <a:pt x="410" y="85"/>
                </a:cubicBezTo>
                <a:cubicBezTo>
                  <a:pt x="439" y="74"/>
                  <a:pt x="490" y="87"/>
                  <a:pt x="528" y="102"/>
                </a:cubicBezTo>
                <a:cubicBezTo>
                  <a:pt x="507" y="183"/>
                  <a:pt x="507" y="183"/>
                  <a:pt x="507" y="183"/>
                </a:cubicBezTo>
                <a:cubicBezTo>
                  <a:pt x="506" y="185"/>
                  <a:pt x="505" y="187"/>
                  <a:pt x="504" y="189"/>
                </a:cubicBezTo>
                <a:cubicBezTo>
                  <a:pt x="504" y="191"/>
                  <a:pt x="480" y="279"/>
                  <a:pt x="449" y="384"/>
                </a:cubicBezTo>
                <a:cubicBezTo>
                  <a:pt x="427" y="379"/>
                  <a:pt x="403" y="376"/>
                  <a:pt x="379" y="375"/>
                </a:cubicBezTo>
                <a:cubicBezTo>
                  <a:pt x="178" y="367"/>
                  <a:pt x="7" y="525"/>
                  <a:pt x="0" y="727"/>
                </a:cubicBezTo>
                <a:cubicBezTo>
                  <a:pt x="0" y="728"/>
                  <a:pt x="0" y="729"/>
                  <a:pt x="0" y="731"/>
                </a:cubicBezTo>
                <a:cubicBezTo>
                  <a:pt x="0" y="751"/>
                  <a:pt x="0" y="751"/>
                  <a:pt x="0" y="751"/>
                </a:cubicBezTo>
                <a:cubicBezTo>
                  <a:pt x="5" y="942"/>
                  <a:pt x="158" y="1100"/>
                  <a:pt x="352" y="1107"/>
                </a:cubicBezTo>
                <a:cubicBezTo>
                  <a:pt x="445" y="1110"/>
                  <a:pt x="531" y="1079"/>
                  <a:pt x="598" y="1024"/>
                </a:cubicBezTo>
                <a:cubicBezTo>
                  <a:pt x="676" y="960"/>
                  <a:pt x="728" y="864"/>
                  <a:pt x="732" y="754"/>
                </a:cubicBezTo>
                <a:cubicBezTo>
                  <a:pt x="736" y="636"/>
                  <a:pt x="683" y="528"/>
                  <a:pt x="598" y="458"/>
                </a:cubicBezTo>
                <a:cubicBezTo>
                  <a:pt x="570" y="436"/>
                  <a:pt x="540" y="417"/>
                  <a:pt x="507" y="403"/>
                </a:cubicBezTo>
                <a:cubicBezTo>
                  <a:pt x="514" y="381"/>
                  <a:pt x="520" y="360"/>
                  <a:pt x="526" y="340"/>
                </a:cubicBezTo>
                <a:cubicBezTo>
                  <a:pt x="598" y="421"/>
                  <a:pt x="598" y="421"/>
                  <a:pt x="598" y="421"/>
                </a:cubicBezTo>
                <a:cubicBezTo>
                  <a:pt x="849" y="703"/>
                  <a:pt x="849" y="703"/>
                  <a:pt x="849" y="703"/>
                </a:cubicBezTo>
                <a:cubicBezTo>
                  <a:pt x="840" y="718"/>
                  <a:pt x="834" y="735"/>
                  <a:pt x="834" y="753"/>
                </a:cubicBezTo>
                <a:cubicBezTo>
                  <a:pt x="832" y="805"/>
                  <a:pt x="870" y="850"/>
                  <a:pt x="921" y="861"/>
                </a:cubicBezTo>
                <a:cubicBezTo>
                  <a:pt x="922" y="951"/>
                  <a:pt x="922" y="951"/>
                  <a:pt x="922" y="951"/>
                </a:cubicBezTo>
                <a:cubicBezTo>
                  <a:pt x="878" y="952"/>
                  <a:pt x="878" y="952"/>
                  <a:pt x="878" y="952"/>
                </a:cubicBezTo>
                <a:cubicBezTo>
                  <a:pt x="866" y="952"/>
                  <a:pt x="858" y="961"/>
                  <a:pt x="858" y="973"/>
                </a:cubicBezTo>
                <a:cubicBezTo>
                  <a:pt x="858" y="984"/>
                  <a:pt x="867" y="993"/>
                  <a:pt x="878" y="992"/>
                </a:cubicBezTo>
                <a:cubicBezTo>
                  <a:pt x="960" y="991"/>
                  <a:pt x="960" y="991"/>
                  <a:pt x="960" y="991"/>
                </a:cubicBezTo>
                <a:cubicBezTo>
                  <a:pt x="994" y="990"/>
                  <a:pt x="994" y="990"/>
                  <a:pt x="994" y="990"/>
                </a:cubicBezTo>
                <a:cubicBezTo>
                  <a:pt x="1005" y="990"/>
                  <a:pt x="1014" y="980"/>
                  <a:pt x="1014" y="969"/>
                </a:cubicBezTo>
                <a:cubicBezTo>
                  <a:pt x="1014" y="958"/>
                  <a:pt x="1004" y="949"/>
                  <a:pt x="993" y="949"/>
                </a:cubicBezTo>
                <a:cubicBezTo>
                  <a:pt x="960" y="950"/>
                  <a:pt x="960" y="950"/>
                  <a:pt x="960" y="950"/>
                </a:cubicBezTo>
                <a:cubicBezTo>
                  <a:pt x="943" y="950"/>
                  <a:pt x="943" y="950"/>
                  <a:pt x="943" y="950"/>
                </a:cubicBezTo>
                <a:cubicBezTo>
                  <a:pt x="942" y="863"/>
                  <a:pt x="942" y="863"/>
                  <a:pt x="942" y="863"/>
                </a:cubicBezTo>
                <a:cubicBezTo>
                  <a:pt x="948" y="864"/>
                  <a:pt x="954" y="863"/>
                  <a:pt x="960" y="863"/>
                </a:cubicBezTo>
                <a:cubicBezTo>
                  <a:pt x="971" y="861"/>
                  <a:pt x="982" y="858"/>
                  <a:pt x="992" y="854"/>
                </a:cubicBezTo>
                <a:cubicBezTo>
                  <a:pt x="1043" y="844"/>
                  <a:pt x="1043" y="844"/>
                  <a:pt x="1043" y="844"/>
                </a:cubicBezTo>
                <a:cubicBezTo>
                  <a:pt x="1077" y="838"/>
                  <a:pt x="1077" y="838"/>
                  <a:pt x="1077" y="838"/>
                </a:cubicBezTo>
                <a:cubicBezTo>
                  <a:pt x="1096" y="907"/>
                  <a:pt x="1135" y="968"/>
                  <a:pt x="1188" y="1015"/>
                </a:cubicBezTo>
                <a:cubicBezTo>
                  <a:pt x="1200" y="1025"/>
                  <a:pt x="1213" y="1035"/>
                  <a:pt x="1227" y="1045"/>
                </a:cubicBezTo>
                <a:cubicBezTo>
                  <a:pt x="1281" y="1081"/>
                  <a:pt x="1346" y="1103"/>
                  <a:pt x="1416" y="1106"/>
                </a:cubicBezTo>
                <a:cubicBezTo>
                  <a:pt x="1618" y="1113"/>
                  <a:pt x="1788" y="955"/>
                  <a:pt x="1796" y="754"/>
                </a:cubicBezTo>
                <a:cubicBezTo>
                  <a:pt x="1796" y="751"/>
                  <a:pt x="1796" y="751"/>
                  <a:pt x="1796" y="751"/>
                </a:cubicBezTo>
                <a:cubicBezTo>
                  <a:pt x="1796" y="728"/>
                  <a:pt x="1796" y="728"/>
                  <a:pt x="1796" y="728"/>
                </a:cubicBezTo>
                <a:cubicBezTo>
                  <a:pt x="1793" y="640"/>
                  <a:pt x="1759" y="556"/>
                  <a:pt x="1698" y="491"/>
                </a:cubicBezTo>
                <a:close/>
                <a:moveTo>
                  <a:pt x="598" y="575"/>
                </a:moveTo>
                <a:cubicBezTo>
                  <a:pt x="633" y="625"/>
                  <a:pt x="653" y="686"/>
                  <a:pt x="650" y="751"/>
                </a:cubicBezTo>
                <a:cubicBezTo>
                  <a:pt x="648" y="809"/>
                  <a:pt x="629" y="862"/>
                  <a:pt x="598" y="906"/>
                </a:cubicBezTo>
                <a:cubicBezTo>
                  <a:pt x="544" y="981"/>
                  <a:pt x="454" y="1029"/>
                  <a:pt x="355" y="1026"/>
                </a:cubicBezTo>
                <a:cubicBezTo>
                  <a:pt x="279" y="1023"/>
                  <a:pt x="209" y="990"/>
                  <a:pt x="157" y="935"/>
                </a:cubicBezTo>
                <a:cubicBezTo>
                  <a:pt x="105" y="879"/>
                  <a:pt x="78" y="806"/>
                  <a:pt x="81" y="730"/>
                </a:cubicBezTo>
                <a:cubicBezTo>
                  <a:pt x="87" y="573"/>
                  <a:pt x="219" y="450"/>
                  <a:pt x="376" y="456"/>
                </a:cubicBezTo>
                <a:cubicBezTo>
                  <a:pt x="394" y="457"/>
                  <a:pt x="410" y="459"/>
                  <a:pt x="426" y="463"/>
                </a:cubicBezTo>
                <a:cubicBezTo>
                  <a:pt x="394" y="571"/>
                  <a:pt x="359" y="681"/>
                  <a:pt x="338" y="728"/>
                </a:cubicBezTo>
                <a:cubicBezTo>
                  <a:pt x="331" y="744"/>
                  <a:pt x="338" y="762"/>
                  <a:pt x="353" y="769"/>
                </a:cubicBezTo>
                <a:cubicBezTo>
                  <a:pt x="368" y="776"/>
                  <a:pt x="387" y="769"/>
                  <a:pt x="394" y="753"/>
                </a:cubicBezTo>
                <a:cubicBezTo>
                  <a:pt x="416" y="703"/>
                  <a:pt x="452" y="592"/>
                  <a:pt x="484" y="482"/>
                </a:cubicBezTo>
                <a:cubicBezTo>
                  <a:pt x="530" y="503"/>
                  <a:pt x="569" y="535"/>
                  <a:pt x="598" y="575"/>
                </a:cubicBezTo>
                <a:close/>
                <a:moveTo>
                  <a:pt x="1260" y="512"/>
                </a:moveTo>
                <a:cubicBezTo>
                  <a:pt x="1371" y="701"/>
                  <a:pt x="1371" y="701"/>
                  <a:pt x="1371" y="701"/>
                </a:cubicBezTo>
                <a:cubicBezTo>
                  <a:pt x="1227" y="684"/>
                  <a:pt x="1227" y="684"/>
                  <a:pt x="1227" y="684"/>
                </a:cubicBezTo>
                <a:cubicBezTo>
                  <a:pt x="1188" y="680"/>
                  <a:pt x="1188" y="680"/>
                  <a:pt x="1188" y="680"/>
                </a:cubicBezTo>
                <a:cubicBezTo>
                  <a:pt x="1152" y="676"/>
                  <a:pt x="1152" y="676"/>
                  <a:pt x="1152" y="676"/>
                </a:cubicBezTo>
                <a:cubicBezTo>
                  <a:pt x="1160" y="645"/>
                  <a:pt x="1172" y="616"/>
                  <a:pt x="1188" y="590"/>
                </a:cubicBezTo>
                <a:cubicBezTo>
                  <a:pt x="1199" y="572"/>
                  <a:pt x="1212" y="555"/>
                  <a:pt x="1227" y="540"/>
                </a:cubicBezTo>
                <a:cubicBezTo>
                  <a:pt x="1237" y="530"/>
                  <a:pt x="1248" y="520"/>
                  <a:pt x="1260" y="512"/>
                </a:cubicBezTo>
                <a:close/>
                <a:moveTo>
                  <a:pt x="960" y="617"/>
                </a:moveTo>
                <a:cubicBezTo>
                  <a:pt x="949" y="651"/>
                  <a:pt x="949" y="651"/>
                  <a:pt x="949" y="651"/>
                </a:cubicBezTo>
                <a:cubicBezTo>
                  <a:pt x="946" y="651"/>
                  <a:pt x="943" y="651"/>
                  <a:pt x="940" y="652"/>
                </a:cubicBezTo>
                <a:cubicBezTo>
                  <a:pt x="939" y="549"/>
                  <a:pt x="939" y="549"/>
                  <a:pt x="939" y="549"/>
                </a:cubicBezTo>
                <a:cubicBezTo>
                  <a:pt x="960" y="549"/>
                  <a:pt x="960" y="549"/>
                  <a:pt x="960" y="549"/>
                </a:cubicBezTo>
                <a:cubicBezTo>
                  <a:pt x="981" y="549"/>
                  <a:pt x="981" y="549"/>
                  <a:pt x="981" y="549"/>
                </a:cubicBezTo>
                <a:lnTo>
                  <a:pt x="960" y="617"/>
                </a:lnTo>
                <a:close/>
                <a:moveTo>
                  <a:pt x="986" y="508"/>
                </a:moveTo>
                <a:cubicBezTo>
                  <a:pt x="960" y="508"/>
                  <a:pt x="960" y="508"/>
                  <a:pt x="960" y="508"/>
                </a:cubicBezTo>
                <a:cubicBezTo>
                  <a:pt x="870" y="510"/>
                  <a:pt x="870" y="510"/>
                  <a:pt x="870" y="510"/>
                </a:cubicBezTo>
                <a:cubicBezTo>
                  <a:pt x="859" y="510"/>
                  <a:pt x="850" y="520"/>
                  <a:pt x="850" y="531"/>
                </a:cubicBezTo>
                <a:cubicBezTo>
                  <a:pt x="851" y="542"/>
                  <a:pt x="860" y="551"/>
                  <a:pt x="871" y="551"/>
                </a:cubicBezTo>
                <a:cubicBezTo>
                  <a:pt x="918" y="550"/>
                  <a:pt x="918" y="550"/>
                  <a:pt x="918" y="550"/>
                </a:cubicBezTo>
                <a:cubicBezTo>
                  <a:pt x="919" y="654"/>
                  <a:pt x="919" y="654"/>
                  <a:pt x="919" y="654"/>
                </a:cubicBezTo>
                <a:cubicBezTo>
                  <a:pt x="911" y="656"/>
                  <a:pt x="903" y="659"/>
                  <a:pt x="895" y="662"/>
                </a:cubicBezTo>
                <a:cubicBezTo>
                  <a:pt x="598" y="329"/>
                  <a:pt x="598" y="329"/>
                  <a:pt x="598" y="329"/>
                </a:cubicBezTo>
                <a:cubicBezTo>
                  <a:pt x="553" y="279"/>
                  <a:pt x="553" y="279"/>
                  <a:pt x="553" y="279"/>
                </a:cubicBezTo>
                <a:cubicBezTo>
                  <a:pt x="550" y="276"/>
                  <a:pt x="548" y="274"/>
                  <a:pt x="545" y="272"/>
                </a:cubicBezTo>
                <a:cubicBezTo>
                  <a:pt x="550" y="255"/>
                  <a:pt x="554" y="240"/>
                  <a:pt x="557" y="229"/>
                </a:cubicBezTo>
                <a:cubicBezTo>
                  <a:pt x="598" y="230"/>
                  <a:pt x="598" y="230"/>
                  <a:pt x="598" y="230"/>
                </a:cubicBezTo>
                <a:cubicBezTo>
                  <a:pt x="960" y="244"/>
                  <a:pt x="960" y="244"/>
                  <a:pt x="960" y="244"/>
                </a:cubicBezTo>
                <a:cubicBezTo>
                  <a:pt x="1043" y="247"/>
                  <a:pt x="1043" y="247"/>
                  <a:pt x="1043" y="247"/>
                </a:cubicBezTo>
                <a:cubicBezTo>
                  <a:pt x="1075" y="248"/>
                  <a:pt x="1075" y="248"/>
                  <a:pt x="1075" y="248"/>
                </a:cubicBezTo>
                <a:cubicBezTo>
                  <a:pt x="1043" y="351"/>
                  <a:pt x="1043" y="351"/>
                  <a:pt x="1043" y="351"/>
                </a:cubicBezTo>
                <a:cubicBezTo>
                  <a:pt x="993" y="509"/>
                  <a:pt x="993" y="509"/>
                  <a:pt x="993" y="509"/>
                </a:cubicBezTo>
                <a:cubicBezTo>
                  <a:pt x="991" y="508"/>
                  <a:pt x="989" y="508"/>
                  <a:pt x="986" y="508"/>
                </a:cubicBezTo>
                <a:close/>
                <a:moveTo>
                  <a:pt x="1023" y="681"/>
                </a:moveTo>
                <a:cubicBezTo>
                  <a:pt x="1043" y="683"/>
                  <a:pt x="1043" y="683"/>
                  <a:pt x="1043" y="683"/>
                </a:cubicBezTo>
                <a:cubicBezTo>
                  <a:pt x="1068" y="686"/>
                  <a:pt x="1068" y="686"/>
                  <a:pt x="1068" y="686"/>
                </a:cubicBezTo>
                <a:cubicBezTo>
                  <a:pt x="1066" y="699"/>
                  <a:pt x="1065" y="711"/>
                  <a:pt x="1064" y="724"/>
                </a:cubicBezTo>
                <a:cubicBezTo>
                  <a:pt x="1051" y="724"/>
                  <a:pt x="1051" y="724"/>
                  <a:pt x="1051" y="724"/>
                </a:cubicBezTo>
                <a:cubicBezTo>
                  <a:pt x="1049" y="718"/>
                  <a:pt x="1046" y="711"/>
                  <a:pt x="1043" y="706"/>
                </a:cubicBezTo>
                <a:cubicBezTo>
                  <a:pt x="1037" y="697"/>
                  <a:pt x="1031" y="688"/>
                  <a:pt x="1023" y="681"/>
                </a:cubicBezTo>
                <a:close/>
                <a:moveTo>
                  <a:pt x="1043" y="824"/>
                </a:moveTo>
                <a:cubicBezTo>
                  <a:pt x="1031" y="826"/>
                  <a:pt x="1031" y="826"/>
                  <a:pt x="1031" y="826"/>
                </a:cubicBezTo>
                <a:cubicBezTo>
                  <a:pt x="1036" y="821"/>
                  <a:pt x="1039" y="816"/>
                  <a:pt x="1043" y="810"/>
                </a:cubicBezTo>
                <a:cubicBezTo>
                  <a:pt x="1047" y="802"/>
                  <a:pt x="1051" y="794"/>
                  <a:pt x="1054" y="785"/>
                </a:cubicBezTo>
                <a:cubicBezTo>
                  <a:pt x="1067" y="785"/>
                  <a:pt x="1067" y="785"/>
                  <a:pt x="1067" y="785"/>
                </a:cubicBezTo>
                <a:cubicBezTo>
                  <a:pt x="1068" y="796"/>
                  <a:pt x="1070" y="807"/>
                  <a:pt x="1072" y="818"/>
                </a:cubicBezTo>
                <a:lnTo>
                  <a:pt x="1043" y="824"/>
                </a:lnTo>
                <a:close/>
                <a:moveTo>
                  <a:pt x="1071" y="666"/>
                </a:moveTo>
                <a:cubicBezTo>
                  <a:pt x="1043" y="663"/>
                  <a:pt x="1043" y="663"/>
                  <a:pt x="1043" y="663"/>
                </a:cubicBezTo>
                <a:cubicBezTo>
                  <a:pt x="1010" y="659"/>
                  <a:pt x="1010" y="659"/>
                  <a:pt x="1010" y="659"/>
                </a:cubicBezTo>
                <a:cubicBezTo>
                  <a:pt x="1043" y="556"/>
                  <a:pt x="1043" y="556"/>
                  <a:pt x="1043" y="556"/>
                </a:cubicBezTo>
                <a:cubicBezTo>
                  <a:pt x="1127" y="286"/>
                  <a:pt x="1127" y="286"/>
                  <a:pt x="1127" y="286"/>
                </a:cubicBezTo>
                <a:cubicBezTo>
                  <a:pt x="1188" y="389"/>
                  <a:pt x="1188" y="389"/>
                  <a:pt x="1188" y="389"/>
                </a:cubicBezTo>
                <a:cubicBezTo>
                  <a:pt x="1219" y="441"/>
                  <a:pt x="1219" y="441"/>
                  <a:pt x="1219" y="441"/>
                </a:cubicBezTo>
                <a:cubicBezTo>
                  <a:pt x="1208" y="449"/>
                  <a:pt x="1198" y="457"/>
                  <a:pt x="1188" y="465"/>
                </a:cubicBezTo>
                <a:cubicBezTo>
                  <a:pt x="1130" y="517"/>
                  <a:pt x="1088" y="587"/>
                  <a:pt x="1071" y="666"/>
                </a:cubicBezTo>
                <a:close/>
                <a:moveTo>
                  <a:pt x="1149" y="696"/>
                </a:moveTo>
                <a:cubicBezTo>
                  <a:pt x="1188" y="700"/>
                  <a:pt x="1188" y="700"/>
                  <a:pt x="1188" y="700"/>
                </a:cubicBezTo>
                <a:cubicBezTo>
                  <a:pt x="1227" y="705"/>
                  <a:pt x="1227" y="705"/>
                  <a:pt x="1227" y="705"/>
                </a:cubicBezTo>
                <a:cubicBezTo>
                  <a:pt x="1308" y="714"/>
                  <a:pt x="1308" y="714"/>
                  <a:pt x="1308" y="714"/>
                </a:cubicBezTo>
                <a:cubicBezTo>
                  <a:pt x="1227" y="717"/>
                  <a:pt x="1227" y="717"/>
                  <a:pt x="1227" y="717"/>
                </a:cubicBezTo>
                <a:cubicBezTo>
                  <a:pt x="1188" y="719"/>
                  <a:pt x="1188" y="719"/>
                  <a:pt x="1188" y="719"/>
                </a:cubicBezTo>
                <a:cubicBezTo>
                  <a:pt x="1146" y="720"/>
                  <a:pt x="1146" y="720"/>
                  <a:pt x="1146" y="720"/>
                </a:cubicBezTo>
                <a:cubicBezTo>
                  <a:pt x="1146" y="712"/>
                  <a:pt x="1147" y="704"/>
                  <a:pt x="1149" y="696"/>
                </a:cubicBezTo>
                <a:close/>
                <a:moveTo>
                  <a:pt x="1148" y="782"/>
                </a:moveTo>
                <a:cubicBezTo>
                  <a:pt x="1188" y="780"/>
                  <a:pt x="1188" y="780"/>
                  <a:pt x="1188" y="780"/>
                </a:cubicBezTo>
                <a:cubicBezTo>
                  <a:pt x="1227" y="778"/>
                  <a:pt x="1227" y="778"/>
                  <a:pt x="1227" y="778"/>
                </a:cubicBezTo>
                <a:cubicBezTo>
                  <a:pt x="1296" y="776"/>
                  <a:pt x="1296" y="776"/>
                  <a:pt x="1296" y="776"/>
                </a:cubicBezTo>
                <a:cubicBezTo>
                  <a:pt x="1227" y="789"/>
                  <a:pt x="1227" y="789"/>
                  <a:pt x="1227" y="789"/>
                </a:cubicBezTo>
                <a:cubicBezTo>
                  <a:pt x="1188" y="796"/>
                  <a:pt x="1188" y="796"/>
                  <a:pt x="1188" y="796"/>
                </a:cubicBezTo>
                <a:cubicBezTo>
                  <a:pt x="1152" y="803"/>
                  <a:pt x="1152" y="803"/>
                  <a:pt x="1152" y="803"/>
                </a:cubicBezTo>
                <a:cubicBezTo>
                  <a:pt x="1151" y="796"/>
                  <a:pt x="1149" y="789"/>
                  <a:pt x="1148" y="782"/>
                </a:cubicBezTo>
                <a:close/>
                <a:moveTo>
                  <a:pt x="1714" y="751"/>
                </a:moveTo>
                <a:cubicBezTo>
                  <a:pt x="1709" y="907"/>
                  <a:pt x="1576" y="1030"/>
                  <a:pt x="1419" y="1025"/>
                </a:cubicBezTo>
                <a:cubicBezTo>
                  <a:pt x="1346" y="1022"/>
                  <a:pt x="1278" y="992"/>
                  <a:pt x="1227" y="940"/>
                </a:cubicBezTo>
                <a:cubicBezTo>
                  <a:pt x="1225" y="938"/>
                  <a:pt x="1223" y="936"/>
                  <a:pt x="1221" y="934"/>
                </a:cubicBezTo>
                <a:cubicBezTo>
                  <a:pt x="1208" y="920"/>
                  <a:pt x="1198" y="906"/>
                  <a:pt x="1188" y="891"/>
                </a:cubicBezTo>
                <a:cubicBezTo>
                  <a:pt x="1175" y="869"/>
                  <a:pt x="1165" y="846"/>
                  <a:pt x="1157" y="823"/>
                </a:cubicBezTo>
                <a:cubicBezTo>
                  <a:pt x="1188" y="817"/>
                  <a:pt x="1188" y="817"/>
                  <a:pt x="1188" y="817"/>
                </a:cubicBezTo>
                <a:cubicBezTo>
                  <a:pt x="1227" y="809"/>
                  <a:pt x="1227" y="809"/>
                  <a:pt x="1227" y="809"/>
                </a:cubicBezTo>
                <a:cubicBezTo>
                  <a:pt x="1430" y="771"/>
                  <a:pt x="1430" y="771"/>
                  <a:pt x="1430" y="771"/>
                </a:cubicBezTo>
                <a:cubicBezTo>
                  <a:pt x="1430" y="770"/>
                  <a:pt x="1430" y="770"/>
                  <a:pt x="1430" y="770"/>
                </a:cubicBezTo>
                <a:cubicBezTo>
                  <a:pt x="1431" y="770"/>
                  <a:pt x="1431" y="770"/>
                  <a:pt x="1431" y="770"/>
                </a:cubicBezTo>
                <a:cubicBezTo>
                  <a:pt x="1442" y="770"/>
                  <a:pt x="1451" y="764"/>
                  <a:pt x="1457" y="754"/>
                </a:cubicBezTo>
                <a:cubicBezTo>
                  <a:pt x="1462" y="745"/>
                  <a:pt x="1462" y="734"/>
                  <a:pt x="1456" y="724"/>
                </a:cubicBezTo>
                <a:cubicBezTo>
                  <a:pt x="1313" y="481"/>
                  <a:pt x="1313" y="481"/>
                  <a:pt x="1313" y="481"/>
                </a:cubicBezTo>
                <a:cubicBezTo>
                  <a:pt x="1352" y="463"/>
                  <a:pt x="1395" y="453"/>
                  <a:pt x="1440" y="455"/>
                </a:cubicBezTo>
                <a:cubicBezTo>
                  <a:pt x="1516" y="458"/>
                  <a:pt x="1587" y="490"/>
                  <a:pt x="1639" y="546"/>
                </a:cubicBezTo>
                <a:cubicBezTo>
                  <a:pt x="1690" y="602"/>
                  <a:pt x="1717" y="674"/>
                  <a:pt x="1714" y="75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grpSp>
        <p:nvGrpSpPr>
          <p:cNvPr id="7" name="Group 2"/>
          <p:cNvGrpSpPr/>
          <p:nvPr/>
        </p:nvGrpSpPr>
        <p:grpSpPr>
          <a:xfrm>
            <a:off x="3332596" y="2392650"/>
            <a:ext cx="2707651" cy="2719393"/>
            <a:chOff x="3048988" y="3184492"/>
            <a:chExt cx="2708003" cy="2719393"/>
          </a:xfrm>
        </p:grpSpPr>
        <p:sp>
          <p:nvSpPr>
            <p:cNvPr id="8" name="Freeform 12"/>
            <p:cNvSpPr/>
            <p:nvPr/>
          </p:nvSpPr>
          <p:spPr bwMode="auto">
            <a:xfrm>
              <a:off x="4374514" y="3184492"/>
              <a:ext cx="1242947" cy="1238676"/>
            </a:xfrm>
            <a:custGeom>
              <a:avLst/>
              <a:gdLst>
                <a:gd name="T0" fmla="*/ 90 w 422"/>
                <a:gd name="T1" fmla="*/ 55 h 420"/>
                <a:gd name="T2" fmla="*/ 422 w 422"/>
                <a:gd name="T3" fmla="*/ 420 h 420"/>
                <a:gd name="T4" fmla="*/ 344 w 422"/>
                <a:gd name="T5" fmla="*/ 420 h 420"/>
                <a:gd name="T6" fmla="*/ 89 w 422"/>
                <a:gd name="T7" fmla="*/ 135 h 420"/>
                <a:gd name="T8" fmla="*/ 89 w 422"/>
                <a:gd name="T9" fmla="*/ 179 h 420"/>
                <a:gd name="T10" fmla="*/ 0 w 422"/>
                <a:gd name="T11" fmla="*/ 89 h 420"/>
                <a:gd name="T12" fmla="*/ 91 w 422"/>
                <a:gd name="T13" fmla="*/ 0 h 420"/>
                <a:gd name="T14" fmla="*/ 90 w 422"/>
                <a:gd name="T15" fmla="*/ 5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20">
                  <a:moveTo>
                    <a:pt x="90" y="55"/>
                  </a:moveTo>
                  <a:cubicBezTo>
                    <a:pt x="267" y="90"/>
                    <a:pt x="404" y="237"/>
                    <a:pt x="422" y="420"/>
                  </a:cubicBezTo>
                  <a:cubicBezTo>
                    <a:pt x="344" y="420"/>
                    <a:pt x="344" y="420"/>
                    <a:pt x="344" y="420"/>
                  </a:cubicBezTo>
                  <a:cubicBezTo>
                    <a:pt x="327" y="280"/>
                    <a:pt x="224" y="167"/>
                    <a:pt x="89" y="135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4542519" y="4544189"/>
              <a:ext cx="1214472" cy="1208778"/>
            </a:xfrm>
            <a:custGeom>
              <a:avLst/>
              <a:gdLst>
                <a:gd name="T0" fmla="*/ 232 w 412"/>
                <a:gd name="T1" fmla="*/ 90 h 410"/>
                <a:gd name="T2" fmla="*/ 277 w 412"/>
                <a:gd name="T3" fmla="*/ 90 h 410"/>
                <a:gd name="T4" fmla="*/ 0 w 412"/>
                <a:gd name="T5" fmla="*/ 332 h 410"/>
                <a:gd name="T6" fmla="*/ 0 w 412"/>
                <a:gd name="T7" fmla="*/ 410 h 410"/>
                <a:gd name="T8" fmla="*/ 357 w 412"/>
                <a:gd name="T9" fmla="*/ 90 h 410"/>
                <a:gd name="T10" fmla="*/ 412 w 412"/>
                <a:gd name="T11" fmla="*/ 90 h 410"/>
                <a:gd name="T12" fmla="*/ 322 w 412"/>
                <a:gd name="T13" fmla="*/ 0 h 410"/>
                <a:gd name="T14" fmla="*/ 232 w 412"/>
                <a:gd name="T15" fmla="*/ 9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410">
                  <a:moveTo>
                    <a:pt x="232" y="90"/>
                  </a:moveTo>
                  <a:cubicBezTo>
                    <a:pt x="277" y="90"/>
                    <a:pt x="277" y="90"/>
                    <a:pt x="277" y="90"/>
                  </a:cubicBezTo>
                  <a:cubicBezTo>
                    <a:pt x="242" y="217"/>
                    <a:pt x="134" y="314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1"/>
                    <a:pt x="319" y="260"/>
                    <a:pt x="357" y="90"/>
                  </a:cubicBezTo>
                  <a:cubicBezTo>
                    <a:pt x="412" y="90"/>
                    <a:pt x="412" y="90"/>
                    <a:pt x="412" y="9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90"/>
                    <a:pt x="232" y="90"/>
                    <a:pt x="232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3199907" y="4689413"/>
              <a:ext cx="1215896" cy="1214472"/>
            </a:xfrm>
            <a:custGeom>
              <a:avLst/>
              <a:gdLst>
                <a:gd name="T0" fmla="*/ 323 w 413"/>
                <a:gd name="T1" fmla="*/ 412 h 412"/>
                <a:gd name="T2" fmla="*/ 324 w 413"/>
                <a:gd name="T3" fmla="*/ 355 h 412"/>
                <a:gd name="T4" fmla="*/ 0 w 413"/>
                <a:gd name="T5" fmla="*/ 0 h 412"/>
                <a:gd name="T6" fmla="*/ 78 w 413"/>
                <a:gd name="T7" fmla="*/ 0 h 412"/>
                <a:gd name="T8" fmla="*/ 324 w 413"/>
                <a:gd name="T9" fmla="*/ 276 h 412"/>
                <a:gd name="T10" fmla="*/ 324 w 413"/>
                <a:gd name="T11" fmla="*/ 233 h 412"/>
                <a:gd name="T12" fmla="*/ 413 w 413"/>
                <a:gd name="T13" fmla="*/ 323 h 412"/>
                <a:gd name="T14" fmla="*/ 323 w 413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12">
                  <a:moveTo>
                    <a:pt x="323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2" y="319"/>
                    <a:pt x="20" y="176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7" y="134"/>
                    <a:pt x="196" y="242"/>
                    <a:pt x="324" y="276"/>
                  </a:cubicBezTo>
                  <a:cubicBezTo>
                    <a:pt x="324" y="233"/>
                    <a:pt x="324" y="233"/>
                    <a:pt x="324" y="233"/>
                  </a:cubicBezTo>
                  <a:cubicBezTo>
                    <a:pt x="413" y="323"/>
                    <a:pt x="413" y="323"/>
                    <a:pt x="413" y="323"/>
                  </a:cubicBezTo>
                  <a:cubicBezTo>
                    <a:pt x="323" y="412"/>
                    <a:pt x="323" y="412"/>
                    <a:pt x="323" y="4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3048988" y="3332564"/>
              <a:ext cx="1220167" cy="1235828"/>
            </a:xfrm>
            <a:custGeom>
              <a:avLst/>
              <a:gdLst>
                <a:gd name="T0" fmla="*/ 0 w 414"/>
                <a:gd name="T1" fmla="*/ 329 h 419"/>
                <a:gd name="T2" fmla="*/ 56 w 414"/>
                <a:gd name="T3" fmla="*/ 329 h 419"/>
                <a:gd name="T4" fmla="*/ 414 w 414"/>
                <a:gd name="T5" fmla="*/ 0 h 419"/>
                <a:gd name="T6" fmla="*/ 414 w 414"/>
                <a:gd name="T7" fmla="*/ 78 h 419"/>
                <a:gd name="T8" fmla="*/ 135 w 414"/>
                <a:gd name="T9" fmla="*/ 329 h 419"/>
                <a:gd name="T10" fmla="*/ 179 w 414"/>
                <a:gd name="T11" fmla="*/ 329 h 419"/>
                <a:gd name="T12" fmla="*/ 89 w 414"/>
                <a:gd name="T13" fmla="*/ 419 h 419"/>
                <a:gd name="T14" fmla="*/ 0 w 414"/>
                <a:gd name="T15" fmla="*/ 32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9">
                  <a:moveTo>
                    <a:pt x="0" y="329"/>
                  </a:moveTo>
                  <a:cubicBezTo>
                    <a:pt x="56" y="329"/>
                    <a:pt x="56" y="329"/>
                    <a:pt x="56" y="329"/>
                  </a:cubicBezTo>
                  <a:cubicBezTo>
                    <a:pt x="91" y="155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8"/>
                    <a:pt x="135" y="329"/>
                  </a:cubicBezTo>
                  <a:cubicBezTo>
                    <a:pt x="179" y="329"/>
                    <a:pt x="179" y="329"/>
                    <a:pt x="179" y="329"/>
                  </a:cubicBezTo>
                  <a:cubicBezTo>
                    <a:pt x="89" y="419"/>
                    <a:pt x="89" y="419"/>
                    <a:pt x="89" y="419"/>
                  </a:cubicBezTo>
                  <a:lnTo>
                    <a:pt x="0" y="3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6504333" y="2398346"/>
            <a:ext cx="2704803" cy="2716545"/>
            <a:chOff x="6221137" y="3190188"/>
            <a:chExt cx="2705155" cy="2716545"/>
          </a:xfrm>
        </p:grpSpPr>
        <p:sp>
          <p:nvSpPr>
            <p:cNvPr id="13" name="Freeform 16"/>
            <p:cNvSpPr/>
            <p:nvPr/>
          </p:nvSpPr>
          <p:spPr bwMode="auto">
            <a:xfrm>
              <a:off x="7548087" y="3190188"/>
              <a:ext cx="1242947" cy="1235828"/>
            </a:xfrm>
            <a:custGeom>
              <a:avLst/>
              <a:gdLst>
                <a:gd name="T0" fmla="*/ 90 w 422"/>
                <a:gd name="T1" fmla="*/ 55 h 419"/>
                <a:gd name="T2" fmla="*/ 422 w 422"/>
                <a:gd name="T3" fmla="*/ 419 h 419"/>
                <a:gd name="T4" fmla="*/ 344 w 422"/>
                <a:gd name="T5" fmla="*/ 419 h 419"/>
                <a:gd name="T6" fmla="*/ 89 w 422"/>
                <a:gd name="T7" fmla="*/ 134 h 419"/>
                <a:gd name="T8" fmla="*/ 89 w 422"/>
                <a:gd name="T9" fmla="*/ 179 h 419"/>
                <a:gd name="T10" fmla="*/ 0 w 422"/>
                <a:gd name="T11" fmla="*/ 88 h 419"/>
                <a:gd name="T12" fmla="*/ 91 w 422"/>
                <a:gd name="T13" fmla="*/ 0 h 419"/>
                <a:gd name="T14" fmla="*/ 90 w 422"/>
                <a:gd name="T15" fmla="*/ 55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19">
                  <a:moveTo>
                    <a:pt x="90" y="55"/>
                  </a:moveTo>
                  <a:cubicBezTo>
                    <a:pt x="267" y="89"/>
                    <a:pt x="404" y="237"/>
                    <a:pt x="422" y="419"/>
                  </a:cubicBezTo>
                  <a:cubicBezTo>
                    <a:pt x="344" y="419"/>
                    <a:pt x="344" y="419"/>
                    <a:pt x="344" y="419"/>
                  </a:cubicBezTo>
                  <a:cubicBezTo>
                    <a:pt x="327" y="279"/>
                    <a:pt x="224" y="166"/>
                    <a:pt x="89" y="134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7714667" y="4549884"/>
              <a:ext cx="1211625" cy="1210201"/>
            </a:xfrm>
            <a:custGeom>
              <a:avLst/>
              <a:gdLst>
                <a:gd name="T0" fmla="*/ 232 w 411"/>
                <a:gd name="T1" fmla="*/ 89 h 410"/>
                <a:gd name="T2" fmla="*/ 277 w 411"/>
                <a:gd name="T3" fmla="*/ 89 h 410"/>
                <a:gd name="T4" fmla="*/ 0 w 411"/>
                <a:gd name="T5" fmla="*/ 332 h 410"/>
                <a:gd name="T6" fmla="*/ 0 w 411"/>
                <a:gd name="T7" fmla="*/ 410 h 410"/>
                <a:gd name="T8" fmla="*/ 357 w 411"/>
                <a:gd name="T9" fmla="*/ 89 h 410"/>
                <a:gd name="T10" fmla="*/ 411 w 411"/>
                <a:gd name="T11" fmla="*/ 89 h 410"/>
                <a:gd name="T12" fmla="*/ 322 w 411"/>
                <a:gd name="T13" fmla="*/ 0 h 410"/>
                <a:gd name="T14" fmla="*/ 232 w 411"/>
                <a:gd name="T15" fmla="*/ 8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410">
                  <a:moveTo>
                    <a:pt x="232" y="89"/>
                  </a:moveTo>
                  <a:cubicBezTo>
                    <a:pt x="277" y="89"/>
                    <a:pt x="277" y="89"/>
                    <a:pt x="277" y="89"/>
                  </a:cubicBezTo>
                  <a:cubicBezTo>
                    <a:pt x="242" y="216"/>
                    <a:pt x="133" y="313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0"/>
                    <a:pt x="319" y="259"/>
                    <a:pt x="357" y="89"/>
                  </a:cubicBezTo>
                  <a:cubicBezTo>
                    <a:pt x="411" y="89"/>
                    <a:pt x="411" y="89"/>
                    <a:pt x="411" y="8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89"/>
                    <a:pt x="232" y="89"/>
                    <a:pt x="232" y="8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369208" y="4692261"/>
              <a:ext cx="1218743" cy="1214472"/>
            </a:xfrm>
            <a:custGeom>
              <a:avLst/>
              <a:gdLst>
                <a:gd name="T0" fmla="*/ 324 w 414"/>
                <a:gd name="T1" fmla="*/ 412 h 412"/>
                <a:gd name="T2" fmla="*/ 324 w 414"/>
                <a:gd name="T3" fmla="*/ 355 h 412"/>
                <a:gd name="T4" fmla="*/ 0 w 414"/>
                <a:gd name="T5" fmla="*/ 0 h 412"/>
                <a:gd name="T6" fmla="*/ 78 w 414"/>
                <a:gd name="T7" fmla="*/ 0 h 412"/>
                <a:gd name="T8" fmla="*/ 325 w 414"/>
                <a:gd name="T9" fmla="*/ 276 h 412"/>
                <a:gd name="T10" fmla="*/ 325 w 414"/>
                <a:gd name="T11" fmla="*/ 233 h 412"/>
                <a:gd name="T12" fmla="*/ 414 w 414"/>
                <a:gd name="T13" fmla="*/ 323 h 412"/>
                <a:gd name="T14" fmla="*/ 324 w 414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2">
                  <a:moveTo>
                    <a:pt x="324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3" y="319"/>
                    <a:pt x="21" y="177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8" y="134"/>
                    <a:pt x="196" y="242"/>
                    <a:pt x="325" y="276"/>
                  </a:cubicBezTo>
                  <a:cubicBezTo>
                    <a:pt x="325" y="233"/>
                    <a:pt x="325" y="233"/>
                    <a:pt x="325" y="233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324" y="412"/>
                    <a:pt x="324" y="412"/>
                    <a:pt x="324" y="4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221137" y="3338259"/>
              <a:ext cx="1220167" cy="1232981"/>
            </a:xfrm>
            <a:custGeom>
              <a:avLst/>
              <a:gdLst>
                <a:gd name="T0" fmla="*/ 0 w 414"/>
                <a:gd name="T1" fmla="*/ 328 h 418"/>
                <a:gd name="T2" fmla="*/ 56 w 414"/>
                <a:gd name="T3" fmla="*/ 328 h 418"/>
                <a:gd name="T4" fmla="*/ 414 w 414"/>
                <a:gd name="T5" fmla="*/ 0 h 418"/>
                <a:gd name="T6" fmla="*/ 414 w 414"/>
                <a:gd name="T7" fmla="*/ 78 h 418"/>
                <a:gd name="T8" fmla="*/ 135 w 414"/>
                <a:gd name="T9" fmla="*/ 328 h 418"/>
                <a:gd name="T10" fmla="*/ 179 w 414"/>
                <a:gd name="T11" fmla="*/ 328 h 418"/>
                <a:gd name="T12" fmla="*/ 89 w 414"/>
                <a:gd name="T13" fmla="*/ 418 h 418"/>
                <a:gd name="T14" fmla="*/ 0 w 414"/>
                <a:gd name="T15" fmla="*/ 32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8">
                  <a:moveTo>
                    <a:pt x="0" y="328"/>
                  </a:moveTo>
                  <a:cubicBezTo>
                    <a:pt x="56" y="328"/>
                    <a:pt x="56" y="328"/>
                    <a:pt x="56" y="328"/>
                  </a:cubicBezTo>
                  <a:cubicBezTo>
                    <a:pt x="90" y="154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7"/>
                    <a:pt x="135" y="328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89" y="418"/>
                    <a:pt x="89" y="418"/>
                    <a:pt x="89" y="418"/>
                  </a:cubicBezTo>
                  <a:lnTo>
                    <a:pt x="0" y="3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7" name="TextBox 21"/>
          <p:cNvSpPr txBox="1"/>
          <p:nvPr/>
        </p:nvSpPr>
        <p:spPr>
          <a:xfrm rot="18669778">
            <a:off x="3500883" y="2950995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18" name="TextBox 24"/>
          <p:cNvSpPr txBox="1"/>
          <p:nvPr/>
        </p:nvSpPr>
        <p:spPr>
          <a:xfrm rot="2820483">
            <a:off x="4855919" y="2968754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19" name="TextBox 25"/>
          <p:cNvSpPr txBox="1"/>
          <p:nvPr/>
        </p:nvSpPr>
        <p:spPr>
          <a:xfrm rot="18669778">
            <a:off x="6687991" y="2952982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20" name="TextBox 26"/>
          <p:cNvSpPr txBox="1"/>
          <p:nvPr/>
        </p:nvSpPr>
        <p:spPr>
          <a:xfrm rot="2892180">
            <a:off x="8023979" y="2961216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21" name="TextBox 27"/>
          <p:cNvSpPr txBox="1"/>
          <p:nvPr/>
        </p:nvSpPr>
        <p:spPr>
          <a:xfrm rot="18876725">
            <a:off x="4848421" y="4298220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22" name="TextBox 28"/>
          <p:cNvSpPr txBox="1"/>
          <p:nvPr/>
        </p:nvSpPr>
        <p:spPr>
          <a:xfrm rot="2820483">
            <a:off x="3491900" y="4291111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24" name="TextBox 30"/>
          <p:cNvSpPr txBox="1"/>
          <p:nvPr/>
        </p:nvSpPr>
        <p:spPr>
          <a:xfrm rot="2820483">
            <a:off x="6671524" y="4293119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536160" y="2289852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536160" y="3295051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764385" y="2146563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36"/>
          <p:cNvSpPr txBox="1"/>
          <p:nvPr/>
        </p:nvSpPr>
        <p:spPr>
          <a:xfrm>
            <a:off x="764383" y="2401722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1" name="TextBox 37"/>
          <p:cNvSpPr txBox="1"/>
          <p:nvPr/>
        </p:nvSpPr>
        <p:spPr>
          <a:xfrm>
            <a:off x="764385" y="3157142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764383" y="3412299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7" name="Oval 56"/>
          <p:cNvSpPr>
            <a:spLocks noChangeArrowheads="1"/>
          </p:cNvSpPr>
          <p:nvPr/>
        </p:nvSpPr>
        <p:spPr bwMode="auto">
          <a:xfrm>
            <a:off x="9305509" y="1796897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38" name="Oval 57"/>
          <p:cNvSpPr>
            <a:spLocks noChangeArrowheads="1"/>
          </p:cNvSpPr>
          <p:nvPr/>
        </p:nvSpPr>
        <p:spPr bwMode="auto">
          <a:xfrm>
            <a:off x="9305509" y="2802096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41" name="TextBox 60"/>
          <p:cNvSpPr txBox="1"/>
          <p:nvPr/>
        </p:nvSpPr>
        <p:spPr>
          <a:xfrm>
            <a:off x="9533734" y="1653608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9533732" y="1908767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3" name="TextBox 62"/>
          <p:cNvSpPr txBox="1"/>
          <p:nvPr/>
        </p:nvSpPr>
        <p:spPr>
          <a:xfrm>
            <a:off x="9533734" y="2664187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63"/>
          <p:cNvSpPr txBox="1"/>
          <p:nvPr/>
        </p:nvSpPr>
        <p:spPr>
          <a:xfrm>
            <a:off x="9533732" y="2919344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5" name="TextBox 64"/>
          <p:cNvSpPr txBox="1"/>
          <p:nvPr/>
        </p:nvSpPr>
        <p:spPr>
          <a:xfrm>
            <a:off x="9533734" y="3765080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464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 bldLvl="0" animBg="1"/>
      <p:bldP spid="26" grpId="0" bldLvl="0" animBg="1"/>
      <p:bldP spid="29" grpId="0"/>
      <p:bldP spid="30" grpId="0"/>
      <p:bldP spid="31" grpId="0"/>
      <p:bldP spid="32" grpId="0"/>
      <p:bldP spid="37" grpId="0" bldLvl="0" animBg="1"/>
      <p:bldP spid="38" grpId="0" bldLvl="0" animBg="1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2350723" y="4465638"/>
            <a:ext cx="3152365" cy="1144588"/>
          </a:xfrm>
          <a:custGeom>
            <a:avLst/>
            <a:gdLst>
              <a:gd name="T0" fmla="*/ 25 w 443"/>
              <a:gd name="T1" fmla="*/ 161 h 161"/>
              <a:gd name="T2" fmla="*/ 0 w 443"/>
              <a:gd name="T3" fmla="*/ 50 h 161"/>
              <a:gd name="T4" fmla="*/ 129 w 443"/>
              <a:gd name="T5" fmla="*/ 8 h 161"/>
              <a:gd name="T6" fmla="*/ 172 w 443"/>
              <a:gd name="T7" fmla="*/ 3 h 161"/>
              <a:gd name="T8" fmla="*/ 273 w 443"/>
              <a:gd name="T9" fmla="*/ 44 h 161"/>
              <a:gd name="T10" fmla="*/ 285 w 443"/>
              <a:gd name="T11" fmla="*/ 48 h 161"/>
              <a:gd name="T12" fmla="*/ 267 w 443"/>
              <a:gd name="T13" fmla="*/ 95 h 161"/>
              <a:gd name="T14" fmla="*/ 233 w 443"/>
              <a:gd name="T15" fmla="*/ 84 h 161"/>
              <a:gd name="T16" fmla="*/ 222 w 443"/>
              <a:gd name="T17" fmla="*/ 90 h 161"/>
              <a:gd name="T18" fmla="*/ 263 w 443"/>
              <a:gd name="T19" fmla="*/ 103 h 161"/>
              <a:gd name="T20" fmla="*/ 279 w 443"/>
              <a:gd name="T21" fmla="*/ 106 h 161"/>
              <a:gd name="T22" fmla="*/ 308 w 443"/>
              <a:gd name="T23" fmla="*/ 58 h 161"/>
              <a:gd name="T24" fmla="*/ 386 w 443"/>
              <a:gd name="T25" fmla="*/ 20 h 161"/>
              <a:gd name="T26" fmla="*/ 412 w 443"/>
              <a:gd name="T27" fmla="*/ 63 h 161"/>
              <a:gd name="T28" fmla="*/ 293 w 443"/>
              <a:gd name="T29" fmla="*/ 132 h 161"/>
              <a:gd name="T30" fmla="*/ 269 w 443"/>
              <a:gd name="T31" fmla="*/ 136 h 161"/>
              <a:gd name="T32" fmla="*/ 144 w 443"/>
              <a:gd name="T33" fmla="*/ 110 h 161"/>
              <a:gd name="T34" fmla="*/ 102 w 443"/>
              <a:gd name="T35" fmla="*/ 116 h 161"/>
              <a:gd name="T36" fmla="*/ 25 w 443"/>
              <a:gd name="T3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3" h="161">
                <a:moveTo>
                  <a:pt x="25" y="161"/>
                </a:moveTo>
                <a:cubicBezTo>
                  <a:pt x="0" y="50"/>
                  <a:pt x="0" y="50"/>
                  <a:pt x="0" y="50"/>
                </a:cubicBezTo>
                <a:cubicBezTo>
                  <a:pt x="129" y="8"/>
                  <a:pt x="129" y="8"/>
                  <a:pt x="129" y="8"/>
                </a:cubicBezTo>
                <a:cubicBezTo>
                  <a:pt x="144" y="1"/>
                  <a:pt x="158" y="0"/>
                  <a:pt x="172" y="3"/>
                </a:cubicBezTo>
                <a:cubicBezTo>
                  <a:pt x="273" y="44"/>
                  <a:pt x="273" y="44"/>
                  <a:pt x="273" y="44"/>
                </a:cubicBezTo>
                <a:cubicBezTo>
                  <a:pt x="285" y="48"/>
                  <a:pt x="285" y="48"/>
                  <a:pt x="285" y="48"/>
                </a:cubicBezTo>
                <a:cubicBezTo>
                  <a:pt x="312" y="58"/>
                  <a:pt x="305" y="107"/>
                  <a:pt x="267" y="95"/>
                </a:cubicBezTo>
                <a:cubicBezTo>
                  <a:pt x="233" y="84"/>
                  <a:pt x="233" y="84"/>
                  <a:pt x="233" y="84"/>
                </a:cubicBezTo>
                <a:cubicBezTo>
                  <a:pt x="213" y="77"/>
                  <a:pt x="212" y="86"/>
                  <a:pt x="222" y="90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9" y="105"/>
                  <a:pt x="272" y="106"/>
                  <a:pt x="279" y="106"/>
                </a:cubicBezTo>
                <a:cubicBezTo>
                  <a:pt x="299" y="105"/>
                  <a:pt x="318" y="86"/>
                  <a:pt x="308" y="58"/>
                </a:cubicBezTo>
                <a:cubicBezTo>
                  <a:pt x="386" y="20"/>
                  <a:pt x="386" y="20"/>
                  <a:pt x="386" y="20"/>
                </a:cubicBezTo>
                <a:cubicBezTo>
                  <a:pt x="417" y="3"/>
                  <a:pt x="443" y="45"/>
                  <a:pt x="412" y="63"/>
                </a:cubicBezTo>
                <a:cubicBezTo>
                  <a:pt x="293" y="132"/>
                  <a:pt x="293" y="132"/>
                  <a:pt x="293" y="132"/>
                </a:cubicBezTo>
                <a:cubicBezTo>
                  <a:pt x="284" y="137"/>
                  <a:pt x="276" y="139"/>
                  <a:pt x="269" y="136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23" y="106"/>
                  <a:pt x="122" y="105"/>
                  <a:pt x="102" y="116"/>
                </a:cubicBezTo>
                <a:cubicBezTo>
                  <a:pt x="25" y="161"/>
                  <a:pt x="25" y="161"/>
                  <a:pt x="25" y="161"/>
                </a:cubicBezTo>
                <a:close/>
              </a:path>
            </a:pathLst>
          </a:custGeom>
          <a:solidFill>
            <a:srgbClr val="FFCC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611033" y="3997325"/>
            <a:ext cx="1473008" cy="846139"/>
          </a:xfrm>
          <a:custGeom>
            <a:avLst/>
            <a:gdLst>
              <a:gd name="T0" fmla="*/ 167 w 207"/>
              <a:gd name="T1" fmla="*/ 48 h 119"/>
              <a:gd name="T2" fmla="*/ 150 w 207"/>
              <a:gd name="T3" fmla="*/ 39 h 119"/>
              <a:gd name="T4" fmla="*/ 113 w 207"/>
              <a:gd name="T5" fmla="*/ 20 h 119"/>
              <a:gd name="T6" fmla="*/ 101 w 207"/>
              <a:gd name="T7" fmla="*/ 16 h 119"/>
              <a:gd name="T8" fmla="*/ 99 w 207"/>
              <a:gd name="T9" fmla="*/ 18 h 119"/>
              <a:gd name="T10" fmla="*/ 73 w 207"/>
              <a:gd name="T11" fmla="*/ 26 h 119"/>
              <a:gd name="T12" fmla="*/ 37 w 207"/>
              <a:gd name="T13" fmla="*/ 36 h 119"/>
              <a:gd name="T14" fmla="*/ 9 w 207"/>
              <a:gd name="T15" fmla="*/ 55 h 119"/>
              <a:gd name="T16" fmla="*/ 110 w 207"/>
              <a:gd name="T17" fmla="*/ 107 h 119"/>
              <a:gd name="T18" fmla="*/ 126 w 207"/>
              <a:gd name="T19" fmla="*/ 118 h 119"/>
              <a:gd name="T20" fmla="*/ 206 w 207"/>
              <a:gd name="T21" fmla="*/ 80 h 119"/>
              <a:gd name="T22" fmla="*/ 206 w 207"/>
              <a:gd name="T23" fmla="*/ 80 h 119"/>
              <a:gd name="T24" fmla="*/ 206 w 207"/>
              <a:gd name="T25" fmla="*/ 80 h 119"/>
              <a:gd name="T26" fmla="*/ 206 w 207"/>
              <a:gd name="T27" fmla="*/ 80 h 119"/>
              <a:gd name="T28" fmla="*/ 206 w 207"/>
              <a:gd name="T29" fmla="*/ 80 h 119"/>
              <a:gd name="T30" fmla="*/ 206 w 207"/>
              <a:gd name="T31" fmla="*/ 80 h 119"/>
              <a:gd name="T32" fmla="*/ 206 w 207"/>
              <a:gd name="T33" fmla="*/ 80 h 119"/>
              <a:gd name="T34" fmla="*/ 207 w 207"/>
              <a:gd name="T35" fmla="*/ 80 h 119"/>
              <a:gd name="T36" fmla="*/ 207 w 207"/>
              <a:gd name="T37" fmla="*/ 80 h 119"/>
              <a:gd name="T38" fmla="*/ 207 w 207"/>
              <a:gd name="T39" fmla="*/ 80 h 119"/>
              <a:gd name="T40" fmla="*/ 207 w 207"/>
              <a:gd name="T41" fmla="*/ 80 h 119"/>
              <a:gd name="T42" fmla="*/ 207 w 207"/>
              <a:gd name="T43" fmla="*/ 80 h 119"/>
              <a:gd name="T44" fmla="*/ 207 w 207"/>
              <a:gd name="T45" fmla="*/ 79 h 119"/>
              <a:gd name="T46" fmla="*/ 207 w 207"/>
              <a:gd name="T47" fmla="*/ 79 h 119"/>
              <a:gd name="T48" fmla="*/ 207 w 207"/>
              <a:gd name="T49" fmla="*/ 79 h 119"/>
              <a:gd name="T50" fmla="*/ 207 w 207"/>
              <a:gd name="T51" fmla="*/ 79 h 119"/>
              <a:gd name="T52" fmla="*/ 207 w 207"/>
              <a:gd name="T53" fmla="*/ 79 h 119"/>
              <a:gd name="T54" fmla="*/ 207 w 207"/>
              <a:gd name="T55" fmla="*/ 79 h 119"/>
              <a:gd name="T56" fmla="*/ 207 w 207"/>
              <a:gd name="T57" fmla="*/ 79 h 119"/>
              <a:gd name="T58" fmla="*/ 207 w 207"/>
              <a:gd name="T59" fmla="*/ 79 h 119"/>
              <a:gd name="T60" fmla="*/ 207 w 207"/>
              <a:gd name="T61" fmla="*/ 79 h 119"/>
              <a:gd name="T62" fmla="*/ 207 w 207"/>
              <a:gd name="T63" fmla="*/ 79 h 119"/>
              <a:gd name="T64" fmla="*/ 207 w 207"/>
              <a:gd name="T65" fmla="*/ 79 h 119"/>
              <a:gd name="T66" fmla="*/ 207 w 207"/>
              <a:gd name="T67" fmla="*/ 79 h 119"/>
              <a:gd name="T68" fmla="*/ 207 w 207"/>
              <a:gd name="T69" fmla="*/ 79 h 119"/>
              <a:gd name="T70" fmla="*/ 207 w 207"/>
              <a:gd name="T71" fmla="*/ 79 h 119"/>
              <a:gd name="T72" fmla="*/ 207 w 207"/>
              <a:gd name="T73" fmla="*/ 79 h 119"/>
              <a:gd name="T74" fmla="*/ 207 w 207"/>
              <a:gd name="T75" fmla="*/ 79 h 119"/>
              <a:gd name="T76" fmla="*/ 207 w 207"/>
              <a:gd name="T77" fmla="*/ 79 h 119"/>
              <a:gd name="T78" fmla="*/ 207 w 207"/>
              <a:gd name="T79" fmla="*/ 79 h 119"/>
              <a:gd name="T80" fmla="*/ 207 w 207"/>
              <a:gd name="T81" fmla="*/ 79 h 119"/>
              <a:gd name="T82" fmla="*/ 207 w 207"/>
              <a:gd name="T83" fmla="*/ 79 h 119"/>
              <a:gd name="T84" fmla="*/ 207 w 207"/>
              <a:gd name="T85" fmla="*/ 79 h 119"/>
              <a:gd name="T86" fmla="*/ 186 w 207"/>
              <a:gd name="T87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7" h="119">
                <a:moveTo>
                  <a:pt x="186" y="60"/>
                </a:moveTo>
                <a:cubicBezTo>
                  <a:pt x="180" y="51"/>
                  <a:pt x="171" y="49"/>
                  <a:pt x="167" y="48"/>
                </a:cubicBezTo>
                <a:cubicBezTo>
                  <a:pt x="165" y="48"/>
                  <a:pt x="165" y="48"/>
                  <a:pt x="164" y="46"/>
                </a:cubicBezTo>
                <a:cubicBezTo>
                  <a:pt x="159" y="42"/>
                  <a:pt x="155" y="39"/>
                  <a:pt x="150" y="39"/>
                </a:cubicBezTo>
                <a:cubicBezTo>
                  <a:pt x="144" y="39"/>
                  <a:pt x="136" y="36"/>
                  <a:pt x="130" y="32"/>
                </a:cubicBezTo>
                <a:cubicBezTo>
                  <a:pt x="125" y="27"/>
                  <a:pt x="120" y="22"/>
                  <a:pt x="113" y="20"/>
                </a:cubicBezTo>
                <a:cubicBezTo>
                  <a:pt x="115" y="16"/>
                  <a:pt x="110" y="0"/>
                  <a:pt x="107" y="4"/>
                </a:cubicBezTo>
                <a:cubicBezTo>
                  <a:pt x="103" y="12"/>
                  <a:pt x="101" y="16"/>
                  <a:pt x="101" y="16"/>
                </a:cubicBezTo>
                <a:cubicBezTo>
                  <a:pt x="101" y="17"/>
                  <a:pt x="100" y="17"/>
                  <a:pt x="100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6" y="18"/>
                  <a:pt x="92" y="19"/>
                  <a:pt x="87" y="19"/>
                </a:cubicBezTo>
                <a:cubicBezTo>
                  <a:pt x="82" y="20"/>
                  <a:pt x="79" y="24"/>
                  <a:pt x="73" y="26"/>
                </a:cubicBezTo>
                <a:cubicBezTo>
                  <a:pt x="67" y="27"/>
                  <a:pt x="58" y="27"/>
                  <a:pt x="54" y="30"/>
                </a:cubicBezTo>
                <a:cubicBezTo>
                  <a:pt x="44" y="38"/>
                  <a:pt x="46" y="33"/>
                  <a:pt x="37" y="36"/>
                </a:cubicBezTo>
                <a:cubicBezTo>
                  <a:pt x="28" y="38"/>
                  <a:pt x="33" y="39"/>
                  <a:pt x="23" y="46"/>
                </a:cubicBezTo>
                <a:cubicBezTo>
                  <a:pt x="13" y="54"/>
                  <a:pt x="17" y="52"/>
                  <a:pt x="9" y="55"/>
                </a:cubicBezTo>
                <a:cubicBezTo>
                  <a:pt x="6" y="56"/>
                  <a:pt x="3" y="60"/>
                  <a:pt x="0" y="63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6" y="110"/>
                  <a:pt x="121" y="113"/>
                  <a:pt x="125" y="119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5" y="76"/>
                  <a:pt x="201" y="73"/>
                  <a:pt x="200" y="71"/>
                </a:cubicBezTo>
                <a:cubicBezTo>
                  <a:pt x="196" y="65"/>
                  <a:pt x="190" y="66"/>
                  <a:pt x="186" y="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973020" y="463643"/>
            <a:ext cx="761587" cy="1226211"/>
          </a:xfrm>
          <a:custGeom>
            <a:avLst/>
            <a:gdLst>
              <a:gd name="T0" fmla="*/ 21 w 93"/>
              <a:gd name="T1" fmla="*/ 101 h 151"/>
              <a:gd name="T2" fmla="*/ 34 w 93"/>
              <a:gd name="T3" fmla="*/ 124 h 151"/>
              <a:gd name="T4" fmla="*/ 47 w 93"/>
              <a:gd name="T5" fmla="*/ 147 h 151"/>
              <a:gd name="T6" fmla="*/ 56 w 93"/>
              <a:gd name="T7" fmla="*/ 146 h 151"/>
              <a:gd name="T8" fmla="*/ 75 w 93"/>
              <a:gd name="T9" fmla="*/ 117 h 151"/>
              <a:gd name="T10" fmla="*/ 90 w 93"/>
              <a:gd name="T11" fmla="*/ 65 h 151"/>
              <a:gd name="T12" fmla="*/ 67 w 93"/>
              <a:gd name="T13" fmla="*/ 23 h 151"/>
              <a:gd name="T14" fmla="*/ 52 w 93"/>
              <a:gd name="T15" fmla="*/ 3 h 151"/>
              <a:gd name="T16" fmla="*/ 51 w 93"/>
              <a:gd name="T17" fmla="*/ 2 h 151"/>
              <a:gd name="T18" fmla="*/ 47 w 93"/>
              <a:gd name="T19" fmla="*/ 2 h 151"/>
              <a:gd name="T20" fmla="*/ 46 w 93"/>
              <a:gd name="T21" fmla="*/ 4 h 151"/>
              <a:gd name="T22" fmla="*/ 21 w 93"/>
              <a:gd name="T23" fmla="*/ 10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151">
                <a:moveTo>
                  <a:pt x="21" y="101"/>
                </a:moveTo>
                <a:cubicBezTo>
                  <a:pt x="25" y="111"/>
                  <a:pt x="30" y="119"/>
                  <a:pt x="34" y="124"/>
                </a:cubicBezTo>
                <a:cubicBezTo>
                  <a:pt x="38" y="132"/>
                  <a:pt x="44" y="141"/>
                  <a:pt x="47" y="147"/>
                </a:cubicBezTo>
                <a:cubicBezTo>
                  <a:pt x="50" y="151"/>
                  <a:pt x="53" y="151"/>
                  <a:pt x="56" y="146"/>
                </a:cubicBezTo>
                <a:cubicBezTo>
                  <a:pt x="61" y="138"/>
                  <a:pt x="70" y="125"/>
                  <a:pt x="75" y="117"/>
                </a:cubicBezTo>
                <a:cubicBezTo>
                  <a:pt x="82" y="105"/>
                  <a:pt x="93" y="85"/>
                  <a:pt x="90" y="65"/>
                </a:cubicBezTo>
                <a:cubicBezTo>
                  <a:pt x="86" y="46"/>
                  <a:pt x="72" y="29"/>
                  <a:pt x="67" y="23"/>
                </a:cubicBezTo>
                <a:cubicBezTo>
                  <a:pt x="64" y="18"/>
                  <a:pt x="56" y="8"/>
                  <a:pt x="52" y="3"/>
                </a:cubicBezTo>
                <a:cubicBezTo>
                  <a:pt x="51" y="3"/>
                  <a:pt x="51" y="2"/>
                  <a:pt x="51" y="2"/>
                </a:cubicBezTo>
                <a:cubicBezTo>
                  <a:pt x="49" y="0"/>
                  <a:pt x="48" y="0"/>
                  <a:pt x="47" y="2"/>
                </a:cubicBezTo>
                <a:cubicBezTo>
                  <a:pt x="46" y="3"/>
                  <a:pt x="46" y="3"/>
                  <a:pt x="46" y="4"/>
                </a:cubicBezTo>
                <a:cubicBezTo>
                  <a:pt x="25" y="41"/>
                  <a:pt x="0" y="54"/>
                  <a:pt x="21" y="10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3532463" y="1194586"/>
            <a:ext cx="850381" cy="1188639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3532463" y="2014335"/>
            <a:ext cx="850381" cy="1188639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3532463" y="2837505"/>
            <a:ext cx="850381" cy="1185223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8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4416994" y="1194586"/>
            <a:ext cx="850381" cy="1188639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4416994" y="2014335"/>
            <a:ext cx="850381" cy="1188639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4416994" y="2837505"/>
            <a:ext cx="850381" cy="1185223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8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4218967" y="827875"/>
            <a:ext cx="328356" cy="531027"/>
          </a:xfrm>
          <a:custGeom>
            <a:avLst/>
            <a:gdLst>
              <a:gd name="T0" fmla="*/ 40 w 40"/>
              <a:gd name="T1" fmla="*/ 20 h 64"/>
              <a:gd name="T2" fmla="*/ 20 w 40"/>
              <a:gd name="T3" fmla="*/ 0 h 64"/>
              <a:gd name="T4" fmla="*/ 0 w 40"/>
              <a:gd name="T5" fmla="*/ 20 h 64"/>
              <a:gd name="T6" fmla="*/ 16 w 40"/>
              <a:gd name="T7" fmla="*/ 40 h 64"/>
              <a:gd name="T8" fmla="*/ 16 w 40"/>
              <a:gd name="T9" fmla="*/ 48 h 64"/>
              <a:gd name="T10" fmla="*/ 8 w 40"/>
              <a:gd name="T11" fmla="*/ 48 h 64"/>
              <a:gd name="T12" fmla="*/ 8 w 40"/>
              <a:gd name="T13" fmla="*/ 56 h 64"/>
              <a:gd name="T14" fmla="*/ 16 w 40"/>
              <a:gd name="T15" fmla="*/ 56 h 64"/>
              <a:gd name="T16" fmla="*/ 16 w 40"/>
              <a:gd name="T17" fmla="*/ 64 h 64"/>
              <a:gd name="T18" fmla="*/ 24 w 40"/>
              <a:gd name="T19" fmla="*/ 64 h 64"/>
              <a:gd name="T20" fmla="*/ 24 w 40"/>
              <a:gd name="T21" fmla="*/ 56 h 64"/>
              <a:gd name="T22" fmla="*/ 32 w 40"/>
              <a:gd name="T23" fmla="*/ 56 h 64"/>
              <a:gd name="T24" fmla="*/ 32 w 40"/>
              <a:gd name="T25" fmla="*/ 48 h 64"/>
              <a:gd name="T26" fmla="*/ 24 w 40"/>
              <a:gd name="T27" fmla="*/ 48 h 64"/>
              <a:gd name="T28" fmla="*/ 24 w 40"/>
              <a:gd name="T29" fmla="*/ 40 h 64"/>
              <a:gd name="T30" fmla="*/ 40 w 40"/>
              <a:gd name="T31" fmla="*/ 20 h 64"/>
              <a:gd name="T32" fmla="*/ 20 w 40"/>
              <a:gd name="T33" fmla="*/ 32 h 64"/>
              <a:gd name="T34" fmla="*/ 8 w 40"/>
              <a:gd name="T35" fmla="*/ 20 h 64"/>
              <a:gd name="T36" fmla="*/ 20 w 40"/>
              <a:gd name="T37" fmla="*/ 8 h 64"/>
              <a:gd name="T38" fmla="*/ 32 w 40"/>
              <a:gd name="T39" fmla="*/ 20 h 64"/>
              <a:gd name="T40" fmla="*/ 20 w 40"/>
              <a:gd name="T41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64">
                <a:moveTo>
                  <a:pt x="40" y="20"/>
                </a:moveTo>
                <a:cubicBezTo>
                  <a:pt x="40" y="9"/>
                  <a:pt x="31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0"/>
                  <a:pt x="7" y="38"/>
                  <a:pt x="16" y="40"/>
                </a:cubicBezTo>
                <a:cubicBezTo>
                  <a:pt x="16" y="48"/>
                  <a:pt x="16" y="48"/>
                  <a:pt x="16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56"/>
                  <a:pt x="8" y="56"/>
                  <a:pt x="8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56"/>
                  <a:pt x="24" y="56"/>
                  <a:pt x="24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8"/>
                  <a:pt x="32" y="48"/>
                  <a:pt x="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cubicBezTo>
                  <a:pt x="33" y="38"/>
                  <a:pt x="40" y="30"/>
                  <a:pt x="40" y="2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6" name="Freeform 170"/>
          <p:cNvSpPr/>
          <p:nvPr/>
        </p:nvSpPr>
        <p:spPr bwMode="auto">
          <a:xfrm>
            <a:off x="4670794" y="3243265"/>
            <a:ext cx="400551" cy="400603"/>
          </a:xfrm>
          <a:custGeom>
            <a:avLst/>
            <a:gdLst>
              <a:gd name="T0" fmla="*/ 56 w 64"/>
              <a:gd name="T1" fmla="*/ 17 h 64"/>
              <a:gd name="T2" fmla="*/ 56 w 64"/>
              <a:gd name="T3" fmla="*/ 16 h 64"/>
              <a:gd name="T4" fmla="*/ 45 w 64"/>
              <a:gd name="T5" fmla="*/ 4 h 64"/>
              <a:gd name="T6" fmla="*/ 36 w 64"/>
              <a:gd name="T7" fmla="*/ 0 h 64"/>
              <a:gd name="T8" fmla="*/ 26 w 64"/>
              <a:gd name="T9" fmla="*/ 6 h 64"/>
              <a:gd name="T10" fmla="*/ 20 w 64"/>
              <a:gd name="T11" fmla="*/ 4 h 64"/>
              <a:gd name="T12" fmla="*/ 8 w 64"/>
              <a:gd name="T13" fmla="*/ 16 h 64"/>
              <a:gd name="T14" fmla="*/ 8 w 64"/>
              <a:gd name="T15" fmla="*/ 17 h 64"/>
              <a:gd name="T16" fmla="*/ 0 w 64"/>
              <a:gd name="T17" fmla="*/ 28 h 64"/>
              <a:gd name="T18" fmla="*/ 12 w 64"/>
              <a:gd name="T19" fmla="*/ 40 h 64"/>
              <a:gd name="T20" fmla="*/ 18 w 64"/>
              <a:gd name="T21" fmla="*/ 38 h 64"/>
              <a:gd name="T22" fmla="*/ 24 w 64"/>
              <a:gd name="T23" fmla="*/ 40 h 64"/>
              <a:gd name="T24" fmla="*/ 28 w 64"/>
              <a:gd name="T25" fmla="*/ 39 h 64"/>
              <a:gd name="T26" fmla="*/ 28 w 64"/>
              <a:gd name="T27" fmla="*/ 60 h 64"/>
              <a:gd name="T28" fmla="*/ 24 w 64"/>
              <a:gd name="T29" fmla="*/ 60 h 64"/>
              <a:gd name="T30" fmla="*/ 24 w 64"/>
              <a:gd name="T31" fmla="*/ 64 h 64"/>
              <a:gd name="T32" fmla="*/ 40 w 64"/>
              <a:gd name="T33" fmla="*/ 64 h 64"/>
              <a:gd name="T34" fmla="*/ 40 w 64"/>
              <a:gd name="T35" fmla="*/ 60 h 64"/>
              <a:gd name="T36" fmla="*/ 36 w 64"/>
              <a:gd name="T37" fmla="*/ 60 h 64"/>
              <a:gd name="T38" fmla="*/ 36 w 64"/>
              <a:gd name="T39" fmla="*/ 40 h 64"/>
              <a:gd name="T40" fmla="*/ 38 w 64"/>
              <a:gd name="T41" fmla="*/ 40 h 64"/>
              <a:gd name="T42" fmla="*/ 40 w 64"/>
              <a:gd name="T43" fmla="*/ 40 h 64"/>
              <a:gd name="T44" fmla="*/ 46 w 64"/>
              <a:gd name="T45" fmla="*/ 38 h 64"/>
              <a:gd name="T46" fmla="*/ 52 w 64"/>
              <a:gd name="T47" fmla="*/ 40 h 64"/>
              <a:gd name="T48" fmla="*/ 64 w 64"/>
              <a:gd name="T49" fmla="*/ 28 h 64"/>
              <a:gd name="T50" fmla="*/ 56 w 64"/>
              <a:gd name="T5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56" y="17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0"/>
                  <a:pt x="51" y="5"/>
                  <a:pt x="45" y="4"/>
                </a:cubicBezTo>
                <a:cubicBezTo>
                  <a:pt x="43" y="2"/>
                  <a:pt x="40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24" y="5"/>
                  <a:pt x="22" y="4"/>
                  <a:pt x="20" y="4"/>
                </a:cubicBezTo>
                <a:cubicBezTo>
                  <a:pt x="13" y="4"/>
                  <a:pt x="8" y="9"/>
                  <a:pt x="8" y="16"/>
                </a:cubicBezTo>
                <a:cubicBezTo>
                  <a:pt x="8" y="16"/>
                  <a:pt x="8" y="16"/>
                  <a:pt x="8" y="17"/>
                </a:cubicBezTo>
                <a:cubicBezTo>
                  <a:pt x="3" y="18"/>
                  <a:pt x="0" y="23"/>
                  <a:pt x="0" y="28"/>
                </a:cubicBezTo>
                <a:cubicBezTo>
                  <a:pt x="0" y="35"/>
                  <a:pt x="5" y="40"/>
                  <a:pt x="12" y="40"/>
                </a:cubicBezTo>
                <a:cubicBezTo>
                  <a:pt x="14" y="40"/>
                  <a:pt x="16" y="39"/>
                  <a:pt x="18" y="38"/>
                </a:cubicBezTo>
                <a:cubicBezTo>
                  <a:pt x="20" y="39"/>
                  <a:pt x="22" y="40"/>
                  <a:pt x="24" y="40"/>
                </a:cubicBezTo>
                <a:cubicBezTo>
                  <a:pt x="25" y="40"/>
                  <a:pt x="27" y="40"/>
                  <a:pt x="28" y="39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8" y="40"/>
                </a:cubicBezTo>
                <a:cubicBezTo>
                  <a:pt x="39" y="40"/>
                  <a:pt x="39" y="40"/>
                  <a:pt x="40" y="40"/>
                </a:cubicBezTo>
                <a:cubicBezTo>
                  <a:pt x="42" y="40"/>
                  <a:pt x="44" y="39"/>
                  <a:pt x="46" y="38"/>
                </a:cubicBezTo>
                <a:cubicBezTo>
                  <a:pt x="48" y="39"/>
                  <a:pt x="50" y="40"/>
                  <a:pt x="52" y="40"/>
                </a:cubicBezTo>
                <a:cubicBezTo>
                  <a:pt x="59" y="40"/>
                  <a:pt x="64" y="35"/>
                  <a:pt x="64" y="28"/>
                </a:cubicBezTo>
                <a:cubicBezTo>
                  <a:pt x="64" y="23"/>
                  <a:pt x="61" y="18"/>
                  <a:pt x="5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4669105" y="2475043"/>
            <a:ext cx="346159" cy="282007"/>
          </a:xfrm>
          <a:custGeom>
            <a:avLst/>
            <a:gdLst>
              <a:gd name="T0" fmla="*/ 56 w 64"/>
              <a:gd name="T1" fmla="*/ 12 h 52"/>
              <a:gd name="T2" fmla="*/ 46 w 64"/>
              <a:gd name="T3" fmla="*/ 12 h 52"/>
              <a:gd name="T4" fmla="*/ 45 w 64"/>
              <a:gd name="T5" fmla="*/ 4 h 52"/>
              <a:gd name="T6" fmla="*/ 40 w 64"/>
              <a:gd name="T7" fmla="*/ 0 h 52"/>
              <a:gd name="T8" fmla="*/ 24 w 64"/>
              <a:gd name="T9" fmla="*/ 0 h 52"/>
              <a:gd name="T10" fmla="*/ 19 w 64"/>
              <a:gd name="T11" fmla="*/ 4 h 52"/>
              <a:gd name="T12" fmla="*/ 18 w 64"/>
              <a:gd name="T13" fmla="*/ 12 h 52"/>
              <a:gd name="T14" fmla="*/ 8 w 64"/>
              <a:gd name="T15" fmla="*/ 12 h 52"/>
              <a:gd name="T16" fmla="*/ 0 w 64"/>
              <a:gd name="T17" fmla="*/ 20 h 52"/>
              <a:gd name="T18" fmla="*/ 0 w 64"/>
              <a:gd name="T19" fmla="*/ 44 h 52"/>
              <a:gd name="T20" fmla="*/ 8 w 64"/>
              <a:gd name="T21" fmla="*/ 52 h 52"/>
              <a:gd name="T22" fmla="*/ 56 w 64"/>
              <a:gd name="T23" fmla="*/ 52 h 52"/>
              <a:gd name="T24" fmla="*/ 64 w 64"/>
              <a:gd name="T25" fmla="*/ 44 h 52"/>
              <a:gd name="T26" fmla="*/ 64 w 64"/>
              <a:gd name="T27" fmla="*/ 20 h 52"/>
              <a:gd name="T28" fmla="*/ 56 w 64"/>
              <a:gd name="T29" fmla="*/ 12 h 52"/>
              <a:gd name="T30" fmla="*/ 23 w 64"/>
              <a:gd name="T31" fmla="*/ 5 h 52"/>
              <a:gd name="T32" fmla="*/ 24 w 64"/>
              <a:gd name="T33" fmla="*/ 4 h 52"/>
              <a:gd name="T34" fmla="*/ 40 w 64"/>
              <a:gd name="T35" fmla="*/ 4 h 52"/>
              <a:gd name="T36" fmla="*/ 41 w 64"/>
              <a:gd name="T37" fmla="*/ 5 h 52"/>
              <a:gd name="T38" fmla="*/ 42 w 64"/>
              <a:gd name="T39" fmla="*/ 12 h 52"/>
              <a:gd name="T40" fmla="*/ 22 w 64"/>
              <a:gd name="T41" fmla="*/ 12 h 52"/>
              <a:gd name="T42" fmla="*/ 23 w 64"/>
              <a:gd name="T43" fmla="*/ 5 h 52"/>
              <a:gd name="T44" fmla="*/ 44 w 64"/>
              <a:gd name="T45" fmla="*/ 36 h 52"/>
              <a:gd name="T46" fmla="*/ 36 w 64"/>
              <a:gd name="T47" fmla="*/ 36 h 52"/>
              <a:gd name="T48" fmla="*/ 36 w 64"/>
              <a:gd name="T49" fmla="*/ 44 h 52"/>
              <a:gd name="T50" fmla="*/ 28 w 64"/>
              <a:gd name="T51" fmla="*/ 44 h 52"/>
              <a:gd name="T52" fmla="*/ 28 w 64"/>
              <a:gd name="T53" fmla="*/ 36 h 52"/>
              <a:gd name="T54" fmla="*/ 20 w 64"/>
              <a:gd name="T55" fmla="*/ 36 h 52"/>
              <a:gd name="T56" fmla="*/ 20 w 64"/>
              <a:gd name="T57" fmla="*/ 28 h 52"/>
              <a:gd name="T58" fmla="*/ 28 w 64"/>
              <a:gd name="T59" fmla="*/ 28 h 52"/>
              <a:gd name="T60" fmla="*/ 28 w 64"/>
              <a:gd name="T61" fmla="*/ 20 h 52"/>
              <a:gd name="T62" fmla="*/ 36 w 64"/>
              <a:gd name="T63" fmla="*/ 20 h 52"/>
              <a:gd name="T64" fmla="*/ 36 w 64"/>
              <a:gd name="T65" fmla="*/ 28 h 52"/>
              <a:gd name="T66" fmla="*/ 44 w 64"/>
              <a:gd name="T67" fmla="*/ 28 h 52"/>
              <a:gd name="T68" fmla="*/ 44 w 64"/>
              <a:gd name="T69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2">
                <a:moveTo>
                  <a:pt x="5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19" y="4"/>
                </a:cubicBezTo>
                <a:cubicBezTo>
                  <a:pt x="18" y="12"/>
                  <a:pt x="18" y="12"/>
                  <a:pt x="1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52"/>
                  <a:pt x="8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60" y="52"/>
                  <a:pt x="64" y="48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6"/>
                  <a:pt x="60" y="12"/>
                  <a:pt x="56" y="12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4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12"/>
                  <a:pt x="42" y="12"/>
                  <a:pt x="42" y="12"/>
                </a:cubicBezTo>
                <a:cubicBezTo>
                  <a:pt x="22" y="12"/>
                  <a:pt x="22" y="12"/>
                  <a:pt x="22" y="12"/>
                </a:cubicBezTo>
                <a:lnTo>
                  <a:pt x="23" y="5"/>
                </a:lnTo>
                <a:close/>
                <a:moveTo>
                  <a:pt x="44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6"/>
                  <a:pt x="28" y="36"/>
                  <a:pt x="2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8"/>
                  <a:pt x="36" y="28"/>
                  <a:pt x="36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18" name="Freeform 390"/>
          <p:cNvSpPr>
            <a:spLocks noEditPoints="1"/>
          </p:cNvSpPr>
          <p:nvPr/>
        </p:nvSpPr>
        <p:spPr bwMode="auto">
          <a:xfrm>
            <a:off x="3737972" y="3279577"/>
            <a:ext cx="409085" cy="333272"/>
          </a:xfrm>
          <a:custGeom>
            <a:avLst/>
            <a:gdLst>
              <a:gd name="T0" fmla="*/ 32 w 64"/>
              <a:gd name="T1" fmla="*/ 12 h 52"/>
              <a:gd name="T2" fmla="*/ 0 w 64"/>
              <a:gd name="T3" fmla="*/ 0 h 52"/>
              <a:gd name="T4" fmla="*/ 0 w 64"/>
              <a:gd name="T5" fmla="*/ 44 h 52"/>
              <a:gd name="T6" fmla="*/ 2 w 64"/>
              <a:gd name="T7" fmla="*/ 44 h 52"/>
              <a:gd name="T8" fmla="*/ 4 w 64"/>
              <a:gd name="T9" fmla="*/ 44 h 52"/>
              <a:gd name="T10" fmla="*/ 4 w 64"/>
              <a:gd name="T11" fmla="*/ 48 h 52"/>
              <a:gd name="T12" fmla="*/ 28 w 64"/>
              <a:gd name="T13" fmla="*/ 52 h 52"/>
              <a:gd name="T14" fmla="*/ 36 w 64"/>
              <a:gd name="T15" fmla="*/ 52 h 52"/>
              <a:gd name="T16" fmla="*/ 60 w 64"/>
              <a:gd name="T17" fmla="*/ 48 h 52"/>
              <a:gd name="T18" fmla="*/ 60 w 64"/>
              <a:gd name="T19" fmla="*/ 44 h 52"/>
              <a:gd name="T20" fmla="*/ 62 w 64"/>
              <a:gd name="T21" fmla="*/ 44 h 52"/>
              <a:gd name="T22" fmla="*/ 64 w 64"/>
              <a:gd name="T23" fmla="*/ 44 h 52"/>
              <a:gd name="T24" fmla="*/ 64 w 64"/>
              <a:gd name="T25" fmla="*/ 0 h 52"/>
              <a:gd name="T26" fmla="*/ 32 w 64"/>
              <a:gd name="T27" fmla="*/ 12 h 52"/>
              <a:gd name="T28" fmla="*/ 28 w 64"/>
              <a:gd name="T29" fmla="*/ 42 h 52"/>
              <a:gd name="T30" fmla="*/ 4 w 64"/>
              <a:gd name="T31" fmla="*/ 38 h 52"/>
              <a:gd name="T32" fmla="*/ 4 w 64"/>
              <a:gd name="T33" fmla="*/ 4 h 52"/>
              <a:gd name="T34" fmla="*/ 9 w 64"/>
              <a:gd name="T35" fmla="*/ 4 h 52"/>
              <a:gd name="T36" fmla="*/ 10 w 64"/>
              <a:gd name="T37" fmla="*/ 4 h 52"/>
              <a:gd name="T38" fmla="*/ 11 w 64"/>
              <a:gd name="T39" fmla="*/ 4 h 52"/>
              <a:gd name="T40" fmla="*/ 28 w 64"/>
              <a:gd name="T41" fmla="*/ 11 h 52"/>
              <a:gd name="T42" fmla="*/ 28 w 64"/>
              <a:gd name="T43" fmla="*/ 12 h 52"/>
              <a:gd name="T44" fmla="*/ 28 w 64"/>
              <a:gd name="T45" fmla="*/ 42 h 52"/>
              <a:gd name="T46" fmla="*/ 60 w 64"/>
              <a:gd name="T47" fmla="*/ 38 h 52"/>
              <a:gd name="T48" fmla="*/ 36 w 64"/>
              <a:gd name="T49" fmla="*/ 42 h 52"/>
              <a:gd name="T50" fmla="*/ 36 w 64"/>
              <a:gd name="T51" fmla="*/ 12 h 52"/>
              <a:gd name="T52" fmla="*/ 60 w 64"/>
              <a:gd name="T53" fmla="*/ 4 h 52"/>
              <a:gd name="T54" fmla="*/ 60 w 64"/>
              <a:gd name="T55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52">
                <a:moveTo>
                  <a:pt x="32" y="12"/>
                </a:moveTo>
                <a:cubicBezTo>
                  <a:pt x="32" y="2"/>
                  <a:pt x="1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3" y="44"/>
                  <a:pt x="3" y="44"/>
                  <a:pt x="4" y="44"/>
                </a:cubicBezTo>
                <a:cubicBezTo>
                  <a:pt x="4" y="48"/>
                  <a:pt x="4" y="48"/>
                  <a:pt x="4" y="48"/>
                </a:cubicBezTo>
                <a:cubicBezTo>
                  <a:pt x="12" y="48"/>
                  <a:pt x="28" y="46"/>
                  <a:pt x="28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46"/>
                  <a:pt x="52" y="48"/>
                  <a:pt x="60" y="48"/>
                </a:cubicBezTo>
                <a:cubicBezTo>
                  <a:pt x="60" y="44"/>
                  <a:pt x="60" y="44"/>
                  <a:pt x="60" y="44"/>
                </a:cubicBezTo>
                <a:cubicBezTo>
                  <a:pt x="61" y="44"/>
                  <a:pt x="61" y="44"/>
                  <a:pt x="62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0"/>
                  <a:pt x="64" y="0"/>
                  <a:pt x="64" y="0"/>
                </a:cubicBezTo>
                <a:cubicBezTo>
                  <a:pt x="54" y="0"/>
                  <a:pt x="32" y="2"/>
                  <a:pt x="32" y="12"/>
                </a:cubicBezTo>
                <a:close/>
                <a:moveTo>
                  <a:pt x="28" y="42"/>
                </a:moveTo>
                <a:cubicBezTo>
                  <a:pt x="22" y="38"/>
                  <a:pt x="11" y="38"/>
                  <a:pt x="4" y="38"/>
                </a:cubicBezTo>
                <a:cubicBezTo>
                  <a:pt x="4" y="4"/>
                  <a:pt x="4" y="4"/>
                  <a:pt x="4" y="4"/>
                </a:cubicBezTo>
                <a:cubicBezTo>
                  <a:pt x="6" y="4"/>
                  <a:pt x="8" y="4"/>
                  <a:pt x="9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9" y="5"/>
                  <a:pt x="27" y="7"/>
                  <a:pt x="28" y="11"/>
                </a:cubicBezTo>
                <a:cubicBezTo>
                  <a:pt x="28" y="12"/>
                  <a:pt x="28" y="12"/>
                  <a:pt x="28" y="12"/>
                </a:cubicBezTo>
                <a:lnTo>
                  <a:pt x="28" y="42"/>
                </a:lnTo>
                <a:close/>
                <a:moveTo>
                  <a:pt x="60" y="38"/>
                </a:moveTo>
                <a:cubicBezTo>
                  <a:pt x="53" y="38"/>
                  <a:pt x="42" y="38"/>
                  <a:pt x="36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40" y="4"/>
                  <a:pt x="60" y="4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grpSp>
        <p:nvGrpSpPr>
          <p:cNvPr id="19" name="Group 29"/>
          <p:cNvGrpSpPr/>
          <p:nvPr/>
        </p:nvGrpSpPr>
        <p:grpSpPr>
          <a:xfrm>
            <a:off x="3821349" y="1629862"/>
            <a:ext cx="322003" cy="36562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0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23" name="Group 33"/>
          <p:cNvGrpSpPr/>
          <p:nvPr/>
        </p:nvGrpSpPr>
        <p:grpSpPr>
          <a:xfrm>
            <a:off x="3794971" y="2411291"/>
            <a:ext cx="330700" cy="414844"/>
            <a:chOff x="9985375" y="3051175"/>
            <a:chExt cx="649288" cy="814388"/>
          </a:xfrm>
          <a:solidFill>
            <a:schemeClr val="bg1"/>
          </a:solidFill>
        </p:grpSpPr>
        <p:sp>
          <p:nvSpPr>
            <p:cNvPr id="24" name="Freeform 16"/>
            <p:cNvSpPr/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26" name="Group 36"/>
          <p:cNvGrpSpPr/>
          <p:nvPr/>
        </p:nvGrpSpPr>
        <p:grpSpPr>
          <a:xfrm flipH="1">
            <a:off x="4666629" y="1585456"/>
            <a:ext cx="404715" cy="402139"/>
            <a:chOff x="5016501" y="4030663"/>
            <a:chExt cx="244475" cy="242887"/>
          </a:xfrm>
          <a:solidFill>
            <a:schemeClr val="bg1"/>
          </a:solidFill>
        </p:grpSpPr>
        <p:sp>
          <p:nvSpPr>
            <p:cNvPr id="27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8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41" name="Oval 51"/>
          <p:cNvSpPr>
            <a:spLocks noChangeArrowheads="1"/>
          </p:cNvSpPr>
          <p:nvPr/>
        </p:nvSpPr>
        <p:spPr bwMode="auto">
          <a:xfrm>
            <a:off x="7074174" y="1473999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42" name="Oval 52"/>
          <p:cNvSpPr>
            <a:spLocks noChangeArrowheads="1"/>
          </p:cNvSpPr>
          <p:nvPr/>
        </p:nvSpPr>
        <p:spPr bwMode="auto">
          <a:xfrm>
            <a:off x="7074174" y="2479199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43" name="Oval 53"/>
          <p:cNvSpPr>
            <a:spLocks noChangeArrowheads="1"/>
          </p:cNvSpPr>
          <p:nvPr/>
        </p:nvSpPr>
        <p:spPr bwMode="auto">
          <a:xfrm>
            <a:off x="7074174" y="3564411"/>
            <a:ext cx="179977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44" name="TextBox 55"/>
          <p:cNvSpPr txBox="1"/>
          <p:nvPr/>
        </p:nvSpPr>
        <p:spPr>
          <a:xfrm>
            <a:off x="7302398" y="1330711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56"/>
          <p:cNvSpPr txBox="1"/>
          <p:nvPr/>
        </p:nvSpPr>
        <p:spPr>
          <a:xfrm>
            <a:off x="7302397" y="158586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6" name="TextBox 57"/>
          <p:cNvSpPr txBox="1"/>
          <p:nvPr/>
        </p:nvSpPr>
        <p:spPr>
          <a:xfrm>
            <a:off x="7302398" y="2341288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58"/>
          <p:cNvSpPr txBox="1"/>
          <p:nvPr/>
        </p:nvSpPr>
        <p:spPr>
          <a:xfrm>
            <a:off x="7302397" y="2596447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8" name="TextBox 59"/>
          <p:cNvSpPr txBox="1"/>
          <p:nvPr/>
        </p:nvSpPr>
        <p:spPr>
          <a:xfrm>
            <a:off x="7302398" y="3442183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60"/>
          <p:cNvSpPr txBox="1"/>
          <p:nvPr/>
        </p:nvSpPr>
        <p:spPr>
          <a:xfrm>
            <a:off x="7302397" y="3697340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4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文字内容需概括精炼，建议与标题相关并符合整体语言风格，语言描述尽量简洁生动</a:t>
            </a:r>
          </a:p>
        </p:txBody>
      </p:sp>
    </p:spTree>
    <p:extLst>
      <p:ext uri="{BB962C8B-B14F-4D97-AF65-F5344CB8AC3E}">
        <p14:creationId xmlns:p14="http://schemas.microsoft.com/office/powerpoint/2010/main" val="193483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41" grpId="0" bldLvl="0" animBg="1"/>
      <p:bldP spid="42" grpId="0" bldLvl="0" animBg="1"/>
      <p:bldP spid="43" grpId="0" bldLvl="0" animBg="1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09589" y="2460537"/>
            <a:ext cx="3972539" cy="3945995"/>
            <a:chOff x="1134282" y="1929437"/>
            <a:chExt cx="4961718" cy="4928563"/>
          </a:xfrm>
        </p:grpSpPr>
        <p:sp>
          <p:nvSpPr>
            <p:cNvPr id="5" name="Freeform 5"/>
            <p:cNvSpPr/>
            <p:nvPr/>
          </p:nvSpPr>
          <p:spPr bwMode="auto">
            <a:xfrm>
              <a:off x="1912099" y="4596238"/>
              <a:ext cx="936427" cy="960622"/>
            </a:xfrm>
            <a:custGeom>
              <a:avLst/>
              <a:gdLst>
                <a:gd name="T0" fmla="*/ 419 w 442"/>
                <a:gd name="T1" fmla="*/ 163 h 453"/>
                <a:gd name="T2" fmla="*/ 166 w 442"/>
                <a:gd name="T3" fmla="*/ 33 h 453"/>
                <a:gd name="T4" fmla="*/ 34 w 442"/>
                <a:gd name="T5" fmla="*/ 285 h 453"/>
                <a:gd name="T6" fmla="*/ 286 w 442"/>
                <a:gd name="T7" fmla="*/ 415 h 453"/>
                <a:gd name="T8" fmla="*/ 299 w 442"/>
                <a:gd name="T9" fmla="*/ 410 h 453"/>
                <a:gd name="T10" fmla="*/ 391 w 442"/>
                <a:gd name="T11" fmla="*/ 453 h 453"/>
                <a:gd name="T12" fmla="*/ 373 w 442"/>
                <a:gd name="T13" fmla="*/ 361 h 453"/>
                <a:gd name="T14" fmla="*/ 419 w 442"/>
                <a:gd name="T15" fmla="*/ 16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453">
                  <a:moveTo>
                    <a:pt x="419" y="163"/>
                  </a:moveTo>
                  <a:cubicBezTo>
                    <a:pt x="386" y="58"/>
                    <a:pt x="273" y="0"/>
                    <a:pt x="166" y="33"/>
                  </a:cubicBezTo>
                  <a:cubicBezTo>
                    <a:pt x="60" y="67"/>
                    <a:pt x="0" y="180"/>
                    <a:pt x="34" y="285"/>
                  </a:cubicBezTo>
                  <a:cubicBezTo>
                    <a:pt x="67" y="390"/>
                    <a:pt x="180" y="448"/>
                    <a:pt x="286" y="415"/>
                  </a:cubicBezTo>
                  <a:cubicBezTo>
                    <a:pt x="291" y="413"/>
                    <a:pt x="295" y="412"/>
                    <a:pt x="299" y="410"/>
                  </a:cubicBezTo>
                  <a:cubicBezTo>
                    <a:pt x="391" y="453"/>
                    <a:pt x="391" y="453"/>
                    <a:pt x="391" y="45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421" y="309"/>
                    <a:pt x="442" y="235"/>
                    <a:pt x="419" y="1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101276" y="3967173"/>
              <a:ext cx="848609" cy="905064"/>
            </a:xfrm>
            <a:custGeom>
              <a:avLst/>
              <a:gdLst>
                <a:gd name="T0" fmla="*/ 327 w 400"/>
                <a:gd name="T1" fmla="*/ 333 h 427"/>
                <a:gd name="T2" fmla="*/ 330 w 400"/>
                <a:gd name="T3" fmla="*/ 76 h 427"/>
                <a:gd name="T4" fmla="*/ 74 w 400"/>
                <a:gd name="T5" fmla="*/ 70 h 427"/>
                <a:gd name="T6" fmla="*/ 70 w 400"/>
                <a:gd name="T7" fmla="*/ 326 h 427"/>
                <a:gd name="T8" fmla="*/ 79 w 400"/>
                <a:gd name="T9" fmla="*/ 335 h 427"/>
                <a:gd name="T10" fmla="*/ 81 w 400"/>
                <a:gd name="T11" fmla="*/ 427 h 427"/>
                <a:gd name="T12" fmla="*/ 149 w 400"/>
                <a:gd name="T13" fmla="*/ 375 h 427"/>
                <a:gd name="T14" fmla="*/ 327 w 400"/>
                <a:gd name="T15" fmla="*/ 3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0" h="427">
                  <a:moveTo>
                    <a:pt x="327" y="333"/>
                  </a:moveTo>
                  <a:cubicBezTo>
                    <a:pt x="399" y="263"/>
                    <a:pt x="400" y="149"/>
                    <a:pt x="330" y="76"/>
                  </a:cubicBezTo>
                  <a:cubicBezTo>
                    <a:pt x="260" y="3"/>
                    <a:pt x="145" y="0"/>
                    <a:pt x="74" y="70"/>
                  </a:cubicBezTo>
                  <a:cubicBezTo>
                    <a:pt x="2" y="139"/>
                    <a:pt x="0" y="254"/>
                    <a:pt x="70" y="326"/>
                  </a:cubicBezTo>
                  <a:cubicBezTo>
                    <a:pt x="73" y="329"/>
                    <a:pt x="76" y="332"/>
                    <a:pt x="79" y="335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149" y="375"/>
                    <a:pt x="149" y="375"/>
                    <a:pt x="149" y="375"/>
                  </a:cubicBezTo>
                  <a:cubicBezTo>
                    <a:pt x="210" y="393"/>
                    <a:pt x="278" y="380"/>
                    <a:pt x="327" y="3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180879" y="4537095"/>
              <a:ext cx="714193" cy="733012"/>
            </a:xfrm>
            <a:custGeom>
              <a:avLst/>
              <a:gdLst>
                <a:gd name="T0" fmla="*/ 305 w 337"/>
                <a:gd name="T1" fmla="*/ 93 h 346"/>
                <a:gd name="T2" fmla="*/ 96 w 337"/>
                <a:gd name="T3" fmla="*/ 43 h 346"/>
                <a:gd name="T4" fmla="*/ 44 w 337"/>
                <a:gd name="T5" fmla="*/ 252 h 346"/>
                <a:gd name="T6" fmla="*/ 253 w 337"/>
                <a:gd name="T7" fmla="*/ 302 h 346"/>
                <a:gd name="T8" fmla="*/ 261 w 337"/>
                <a:gd name="T9" fmla="*/ 296 h 346"/>
                <a:gd name="T10" fmla="*/ 337 w 337"/>
                <a:gd name="T11" fmla="*/ 311 h 346"/>
                <a:gd name="T12" fmla="*/ 307 w 337"/>
                <a:gd name="T13" fmla="*/ 246 h 346"/>
                <a:gd name="T14" fmla="*/ 305 w 337"/>
                <a:gd name="T15" fmla="*/ 9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346">
                  <a:moveTo>
                    <a:pt x="305" y="93"/>
                  </a:moveTo>
                  <a:cubicBezTo>
                    <a:pt x="262" y="22"/>
                    <a:pt x="168" y="0"/>
                    <a:pt x="96" y="43"/>
                  </a:cubicBezTo>
                  <a:cubicBezTo>
                    <a:pt x="24" y="87"/>
                    <a:pt x="0" y="181"/>
                    <a:pt x="44" y="252"/>
                  </a:cubicBezTo>
                  <a:cubicBezTo>
                    <a:pt x="87" y="323"/>
                    <a:pt x="181" y="346"/>
                    <a:pt x="253" y="302"/>
                  </a:cubicBezTo>
                  <a:cubicBezTo>
                    <a:pt x="256" y="300"/>
                    <a:pt x="259" y="298"/>
                    <a:pt x="261" y="296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33" y="200"/>
                    <a:pt x="334" y="142"/>
                    <a:pt x="305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827915" y="2781630"/>
              <a:ext cx="807388" cy="896998"/>
            </a:xfrm>
            <a:custGeom>
              <a:avLst/>
              <a:gdLst>
                <a:gd name="T0" fmla="*/ 348 w 381"/>
                <a:gd name="T1" fmla="*/ 249 h 423"/>
                <a:gd name="T2" fmla="*/ 250 w 381"/>
                <a:gd name="T3" fmla="*/ 33 h 423"/>
                <a:gd name="T4" fmla="*/ 33 w 381"/>
                <a:gd name="T5" fmla="*/ 128 h 423"/>
                <a:gd name="T6" fmla="*/ 131 w 381"/>
                <a:gd name="T7" fmla="*/ 344 h 423"/>
                <a:gd name="T8" fmla="*/ 141 w 381"/>
                <a:gd name="T9" fmla="*/ 348 h 423"/>
                <a:gd name="T10" fmla="*/ 179 w 381"/>
                <a:gd name="T11" fmla="*/ 423 h 423"/>
                <a:gd name="T12" fmla="*/ 215 w 381"/>
                <a:gd name="T13" fmla="*/ 354 h 423"/>
                <a:gd name="T14" fmla="*/ 348 w 381"/>
                <a:gd name="T15" fmla="*/ 24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423">
                  <a:moveTo>
                    <a:pt x="348" y="249"/>
                  </a:moveTo>
                  <a:cubicBezTo>
                    <a:pt x="381" y="163"/>
                    <a:pt x="337" y="66"/>
                    <a:pt x="250" y="33"/>
                  </a:cubicBezTo>
                  <a:cubicBezTo>
                    <a:pt x="163" y="0"/>
                    <a:pt x="66" y="42"/>
                    <a:pt x="33" y="128"/>
                  </a:cubicBezTo>
                  <a:cubicBezTo>
                    <a:pt x="0" y="214"/>
                    <a:pt x="44" y="311"/>
                    <a:pt x="131" y="344"/>
                  </a:cubicBezTo>
                  <a:cubicBezTo>
                    <a:pt x="134" y="345"/>
                    <a:pt x="138" y="347"/>
                    <a:pt x="141" y="348"/>
                  </a:cubicBezTo>
                  <a:cubicBezTo>
                    <a:pt x="179" y="423"/>
                    <a:pt x="179" y="423"/>
                    <a:pt x="179" y="423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74" y="345"/>
                    <a:pt x="325" y="307"/>
                    <a:pt x="348" y="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2266059" y="3674148"/>
              <a:ext cx="964206" cy="1078907"/>
            </a:xfrm>
            <a:custGeom>
              <a:avLst/>
              <a:gdLst>
                <a:gd name="T0" fmla="*/ 449 w 455"/>
                <a:gd name="T1" fmla="*/ 209 h 509"/>
                <a:gd name="T2" fmla="*/ 212 w 455"/>
                <a:gd name="T3" fmla="*/ 10 h 509"/>
                <a:gd name="T4" fmla="*/ 10 w 455"/>
                <a:gd name="T5" fmla="*/ 244 h 509"/>
                <a:gd name="T6" fmla="*/ 247 w 455"/>
                <a:gd name="T7" fmla="*/ 443 h 509"/>
                <a:gd name="T8" fmla="*/ 261 w 455"/>
                <a:gd name="T9" fmla="*/ 441 h 509"/>
                <a:gd name="T10" fmla="*/ 349 w 455"/>
                <a:gd name="T11" fmla="*/ 509 h 509"/>
                <a:gd name="T12" fmla="*/ 352 w 455"/>
                <a:gd name="T13" fmla="*/ 407 h 509"/>
                <a:gd name="T14" fmla="*/ 449 w 455"/>
                <a:gd name="T15" fmla="*/ 2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09">
                  <a:moveTo>
                    <a:pt x="449" y="209"/>
                  </a:moveTo>
                  <a:cubicBezTo>
                    <a:pt x="439" y="89"/>
                    <a:pt x="333" y="0"/>
                    <a:pt x="212" y="10"/>
                  </a:cubicBezTo>
                  <a:cubicBezTo>
                    <a:pt x="91" y="19"/>
                    <a:pt x="0" y="124"/>
                    <a:pt x="10" y="244"/>
                  </a:cubicBezTo>
                  <a:cubicBezTo>
                    <a:pt x="20" y="364"/>
                    <a:pt x="126" y="453"/>
                    <a:pt x="247" y="443"/>
                  </a:cubicBezTo>
                  <a:cubicBezTo>
                    <a:pt x="252" y="443"/>
                    <a:pt x="257" y="442"/>
                    <a:pt x="261" y="441"/>
                  </a:cubicBezTo>
                  <a:cubicBezTo>
                    <a:pt x="349" y="509"/>
                    <a:pt x="349" y="509"/>
                    <a:pt x="349" y="509"/>
                  </a:cubicBezTo>
                  <a:cubicBezTo>
                    <a:pt x="352" y="407"/>
                    <a:pt x="352" y="407"/>
                    <a:pt x="352" y="407"/>
                  </a:cubicBezTo>
                  <a:cubicBezTo>
                    <a:pt x="416" y="364"/>
                    <a:pt x="455" y="290"/>
                    <a:pt x="449" y="2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743782" y="2536098"/>
              <a:ext cx="1049335" cy="1133569"/>
            </a:xfrm>
            <a:custGeom>
              <a:avLst/>
              <a:gdLst>
                <a:gd name="T0" fmla="*/ 421 w 495"/>
                <a:gd name="T1" fmla="*/ 382 h 535"/>
                <a:gd name="T2" fmla="*/ 382 w 495"/>
                <a:gd name="T3" fmla="*/ 75 h 535"/>
                <a:gd name="T4" fmla="*/ 74 w 495"/>
                <a:gd name="T5" fmla="*/ 111 h 535"/>
                <a:gd name="T6" fmla="*/ 114 w 495"/>
                <a:gd name="T7" fmla="*/ 418 h 535"/>
                <a:gd name="T8" fmla="*/ 126 w 495"/>
                <a:gd name="T9" fmla="*/ 426 h 535"/>
                <a:gd name="T10" fmla="*/ 144 w 495"/>
                <a:gd name="T11" fmla="*/ 535 h 535"/>
                <a:gd name="T12" fmla="*/ 216 w 495"/>
                <a:gd name="T13" fmla="*/ 462 h 535"/>
                <a:gd name="T14" fmla="*/ 421 w 495"/>
                <a:gd name="T15" fmla="*/ 38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35">
                  <a:moveTo>
                    <a:pt x="421" y="382"/>
                  </a:moveTo>
                  <a:cubicBezTo>
                    <a:pt x="495" y="287"/>
                    <a:pt x="478" y="150"/>
                    <a:pt x="382" y="75"/>
                  </a:cubicBezTo>
                  <a:cubicBezTo>
                    <a:pt x="286" y="0"/>
                    <a:pt x="148" y="16"/>
                    <a:pt x="74" y="111"/>
                  </a:cubicBezTo>
                  <a:cubicBezTo>
                    <a:pt x="0" y="205"/>
                    <a:pt x="18" y="343"/>
                    <a:pt x="114" y="418"/>
                  </a:cubicBezTo>
                  <a:cubicBezTo>
                    <a:pt x="118" y="421"/>
                    <a:pt x="122" y="424"/>
                    <a:pt x="126" y="426"/>
                  </a:cubicBezTo>
                  <a:cubicBezTo>
                    <a:pt x="144" y="535"/>
                    <a:pt x="144" y="535"/>
                    <a:pt x="144" y="535"/>
                  </a:cubicBezTo>
                  <a:cubicBezTo>
                    <a:pt x="216" y="462"/>
                    <a:pt x="216" y="462"/>
                    <a:pt x="216" y="462"/>
                  </a:cubicBezTo>
                  <a:cubicBezTo>
                    <a:pt x="291" y="474"/>
                    <a:pt x="371" y="446"/>
                    <a:pt x="421" y="3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040392" y="3557655"/>
              <a:ext cx="1055608" cy="1013492"/>
            </a:xfrm>
            <a:custGeom>
              <a:avLst/>
              <a:gdLst>
                <a:gd name="T0" fmla="*/ 314 w 498"/>
                <a:gd name="T1" fmla="*/ 456 h 478"/>
                <a:gd name="T2" fmla="*/ 465 w 498"/>
                <a:gd name="T3" fmla="*/ 186 h 478"/>
                <a:gd name="T4" fmla="*/ 197 w 498"/>
                <a:gd name="T5" fmla="*/ 32 h 478"/>
                <a:gd name="T6" fmla="*/ 46 w 498"/>
                <a:gd name="T7" fmla="*/ 302 h 478"/>
                <a:gd name="T8" fmla="*/ 50 w 498"/>
                <a:gd name="T9" fmla="*/ 316 h 478"/>
                <a:gd name="T10" fmla="*/ 0 w 498"/>
                <a:gd name="T11" fmla="*/ 415 h 478"/>
                <a:gd name="T12" fmla="*/ 101 w 498"/>
                <a:gd name="T13" fmla="*/ 398 h 478"/>
                <a:gd name="T14" fmla="*/ 314 w 498"/>
                <a:gd name="T15" fmla="*/ 45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478">
                  <a:moveTo>
                    <a:pt x="314" y="456"/>
                  </a:moveTo>
                  <a:cubicBezTo>
                    <a:pt x="430" y="424"/>
                    <a:pt x="498" y="304"/>
                    <a:pt x="465" y="186"/>
                  </a:cubicBezTo>
                  <a:cubicBezTo>
                    <a:pt x="433" y="69"/>
                    <a:pt x="313" y="0"/>
                    <a:pt x="197" y="32"/>
                  </a:cubicBezTo>
                  <a:cubicBezTo>
                    <a:pt x="81" y="64"/>
                    <a:pt x="14" y="185"/>
                    <a:pt x="46" y="302"/>
                  </a:cubicBezTo>
                  <a:cubicBezTo>
                    <a:pt x="47" y="307"/>
                    <a:pt x="49" y="312"/>
                    <a:pt x="50" y="3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01" y="398"/>
                    <a:pt x="101" y="398"/>
                    <a:pt x="101" y="398"/>
                  </a:cubicBezTo>
                  <a:cubicBezTo>
                    <a:pt x="155" y="453"/>
                    <a:pt x="235" y="478"/>
                    <a:pt x="314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757073" y="2694708"/>
              <a:ext cx="1091453" cy="1019765"/>
            </a:xfrm>
            <a:custGeom>
              <a:avLst/>
              <a:gdLst>
                <a:gd name="T0" fmla="*/ 396 w 515"/>
                <a:gd name="T1" fmla="*/ 85 h 481"/>
                <a:gd name="T2" fmla="*/ 87 w 515"/>
                <a:gd name="T3" fmla="*/ 87 h 481"/>
                <a:gd name="T4" fmla="*/ 85 w 515"/>
                <a:gd name="T5" fmla="*/ 396 h 481"/>
                <a:gd name="T6" fmla="*/ 395 w 515"/>
                <a:gd name="T7" fmla="*/ 394 h 481"/>
                <a:gd name="T8" fmla="*/ 405 w 515"/>
                <a:gd name="T9" fmla="*/ 384 h 481"/>
                <a:gd name="T10" fmla="*/ 515 w 515"/>
                <a:gd name="T11" fmla="*/ 378 h 481"/>
                <a:gd name="T12" fmla="*/ 451 w 515"/>
                <a:gd name="T13" fmla="*/ 299 h 481"/>
                <a:gd name="T14" fmla="*/ 396 w 515"/>
                <a:gd name="T15" fmla="*/ 8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481">
                  <a:moveTo>
                    <a:pt x="396" y="85"/>
                  </a:moveTo>
                  <a:cubicBezTo>
                    <a:pt x="311" y="0"/>
                    <a:pt x="173" y="1"/>
                    <a:pt x="87" y="87"/>
                  </a:cubicBezTo>
                  <a:cubicBezTo>
                    <a:pt x="1" y="173"/>
                    <a:pt x="0" y="312"/>
                    <a:pt x="85" y="396"/>
                  </a:cubicBezTo>
                  <a:cubicBezTo>
                    <a:pt x="170" y="481"/>
                    <a:pt x="309" y="480"/>
                    <a:pt x="395" y="394"/>
                  </a:cubicBezTo>
                  <a:cubicBezTo>
                    <a:pt x="398" y="391"/>
                    <a:pt x="402" y="387"/>
                    <a:pt x="405" y="384"/>
                  </a:cubicBezTo>
                  <a:cubicBezTo>
                    <a:pt x="515" y="378"/>
                    <a:pt x="515" y="378"/>
                    <a:pt x="515" y="378"/>
                  </a:cubicBezTo>
                  <a:cubicBezTo>
                    <a:pt x="451" y="299"/>
                    <a:pt x="451" y="299"/>
                    <a:pt x="451" y="299"/>
                  </a:cubicBezTo>
                  <a:cubicBezTo>
                    <a:pt x="472" y="225"/>
                    <a:pt x="454" y="143"/>
                    <a:pt x="396" y="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619224" y="4537095"/>
              <a:ext cx="1051128" cy="1015284"/>
            </a:xfrm>
            <a:custGeom>
              <a:avLst/>
              <a:gdLst>
                <a:gd name="T0" fmla="*/ 315 w 496"/>
                <a:gd name="T1" fmla="*/ 456 h 479"/>
                <a:gd name="T2" fmla="*/ 461 w 496"/>
                <a:gd name="T3" fmla="*/ 183 h 479"/>
                <a:gd name="T4" fmla="*/ 190 w 496"/>
                <a:gd name="T5" fmla="*/ 34 h 479"/>
                <a:gd name="T6" fmla="*/ 44 w 496"/>
                <a:gd name="T7" fmla="*/ 306 h 479"/>
                <a:gd name="T8" fmla="*/ 49 w 496"/>
                <a:gd name="T9" fmla="*/ 320 h 479"/>
                <a:gd name="T10" fmla="*/ 0 w 496"/>
                <a:gd name="T11" fmla="*/ 420 h 479"/>
                <a:gd name="T12" fmla="*/ 101 w 496"/>
                <a:gd name="T13" fmla="*/ 402 h 479"/>
                <a:gd name="T14" fmla="*/ 315 w 496"/>
                <a:gd name="T15" fmla="*/ 456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79">
                  <a:moveTo>
                    <a:pt x="315" y="456"/>
                  </a:moveTo>
                  <a:cubicBezTo>
                    <a:pt x="430" y="422"/>
                    <a:pt x="496" y="300"/>
                    <a:pt x="461" y="183"/>
                  </a:cubicBezTo>
                  <a:cubicBezTo>
                    <a:pt x="427" y="67"/>
                    <a:pt x="306" y="0"/>
                    <a:pt x="190" y="34"/>
                  </a:cubicBezTo>
                  <a:cubicBezTo>
                    <a:pt x="75" y="68"/>
                    <a:pt x="10" y="190"/>
                    <a:pt x="44" y="306"/>
                  </a:cubicBezTo>
                  <a:cubicBezTo>
                    <a:pt x="45" y="311"/>
                    <a:pt x="47" y="316"/>
                    <a:pt x="49" y="3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101" y="402"/>
                    <a:pt x="101" y="402"/>
                    <a:pt x="101" y="402"/>
                  </a:cubicBezTo>
                  <a:cubicBezTo>
                    <a:pt x="156" y="456"/>
                    <a:pt x="237" y="479"/>
                    <a:pt x="315" y="4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232953" y="3644577"/>
              <a:ext cx="734804" cy="833375"/>
            </a:xfrm>
            <a:custGeom>
              <a:avLst/>
              <a:gdLst>
                <a:gd name="T0" fmla="*/ 329 w 347"/>
                <a:gd name="T1" fmla="*/ 206 h 393"/>
                <a:gd name="T2" fmla="*/ 207 w 347"/>
                <a:gd name="T3" fmla="*/ 19 h 393"/>
                <a:gd name="T4" fmla="*/ 19 w 347"/>
                <a:gd name="T5" fmla="*/ 139 h 393"/>
                <a:gd name="T6" fmla="*/ 141 w 347"/>
                <a:gd name="T7" fmla="*/ 326 h 393"/>
                <a:gd name="T8" fmla="*/ 151 w 347"/>
                <a:gd name="T9" fmla="*/ 328 h 393"/>
                <a:gd name="T10" fmla="*/ 198 w 347"/>
                <a:gd name="T11" fmla="*/ 393 h 393"/>
                <a:gd name="T12" fmla="*/ 221 w 347"/>
                <a:gd name="T13" fmla="*/ 323 h 393"/>
                <a:gd name="T14" fmla="*/ 329 w 347"/>
                <a:gd name="T15" fmla="*/ 20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93">
                  <a:moveTo>
                    <a:pt x="329" y="206"/>
                  </a:moveTo>
                  <a:cubicBezTo>
                    <a:pt x="347" y="121"/>
                    <a:pt x="293" y="37"/>
                    <a:pt x="207" y="19"/>
                  </a:cubicBezTo>
                  <a:cubicBezTo>
                    <a:pt x="121" y="0"/>
                    <a:pt x="37" y="54"/>
                    <a:pt x="19" y="139"/>
                  </a:cubicBezTo>
                  <a:cubicBezTo>
                    <a:pt x="0" y="224"/>
                    <a:pt x="55" y="307"/>
                    <a:pt x="141" y="326"/>
                  </a:cubicBezTo>
                  <a:cubicBezTo>
                    <a:pt x="144" y="327"/>
                    <a:pt x="148" y="327"/>
                    <a:pt x="151" y="328"/>
                  </a:cubicBezTo>
                  <a:cubicBezTo>
                    <a:pt x="198" y="393"/>
                    <a:pt x="198" y="393"/>
                    <a:pt x="198" y="393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274" y="307"/>
                    <a:pt x="317" y="263"/>
                    <a:pt x="329" y="2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134282" y="3061214"/>
              <a:ext cx="602181" cy="608454"/>
            </a:xfrm>
            <a:custGeom>
              <a:avLst/>
              <a:gdLst>
                <a:gd name="T0" fmla="*/ 249 w 284"/>
                <a:gd name="T1" fmla="*/ 73 h 287"/>
                <a:gd name="T2" fmla="*/ 74 w 284"/>
                <a:gd name="T3" fmla="*/ 39 h 287"/>
                <a:gd name="T4" fmla="*/ 39 w 284"/>
                <a:gd name="T5" fmla="*/ 215 h 287"/>
                <a:gd name="T6" fmla="*/ 214 w 284"/>
                <a:gd name="T7" fmla="*/ 248 h 287"/>
                <a:gd name="T8" fmla="*/ 221 w 284"/>
                <a:gd name="T9" fmla="*/ 243 h 287"/>
                <a:gd name="T10" fmla="*/ 284 w 284"/>
                <a:gd name="T11" fmla="*/ 252 h 287"/>
                <a:gd name="T12" fmla="*/ 257 w 284"/>
                <a:gd name="T13" fmla="*/ 200 h 287"/>
                <a:gd name="T14" fmla="*/ 249 w 284"/>
                <a:gd name="T15" fmla="*/ 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287">
                  <a:moveTo>
                    <a:pt x="249" y="73"/>
                  </a:moveTo>
                  <a:cubicBezTo>
                    <a:pt x="211" y="15"/>
                    <a:pt x="132" y="0"/>
                    <a:pt x="74" y="39"/>
                  </a:cubicBezTo>
                  <a:cubicBezTo>
                    <a:pt x="16" y="79"/>
                    <a:pt x="0" y="157"/>
                    <a:pt x="39" y="215"/>
                  </a:cubicBezTo>
                  <a:cubicBezTo>
                    <a:pt x="77" y="272"/>
                    <a:pt x="156" y="287"/>
                    <a:pt x="214" y="248"/>
                  </a:cubicBezTo>
                  <a:cubicBezTo>
                    <a:pt x="217" y="246"/>
                    <a:pt x="219" y="245"/>
                    <a:pt x="221" y="243"/>
                  </a:cubicBezTo>
                  <a:cubicBezTo>
                    <a:pt x="284" y="252"/>
                    <a:pt x="284" y="252"/>
                    <a:pt x="284" y="252"/>
                  </a:cubicBezTo>
                  <a:cubicBezTo>
                    <a:pt x="257" y="200"/>
                    <a:pt x="257" y="200"/>
                    <a:pt x="257" y="200"/>
                  </a:cubicBezTo>
                  <a:cubicBezTo>
                    <a:pt x="277" y="161"/>
                    <a:pt x="276" y="112"/>
                    <a:pt x="249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391513" y="1989476"/>
              <a:ext cx="821726" cy="919401"/>
            </a:xfrm>
            <a:custGeom>
              <a:avLst/>
              <a:gdLst>
                <a:gd name="T0" fmla="*/ 359 w 388"/>
                <a:gd name="T1" fmla="*/ 245 h 434"/>
                <a:gd name="T2" fmla="*/ 246 w 388"/>
                <a:gd name="T3" fmla="*/ 29 h 434"/>
                <a:gd name="T4" fmla="*/ 29 w 388"/>
                <a:gd name="T5" fmla="*/ 139 h 434"/>
                <a:gd name="T6" fmla="*/ 142 w 388"/>
                <a:gd name="T7" fmla="*/ 355 h 434"/>
                <a:gd name="T8" fmla="*/ 153 w 388"/>
                <a:gd name="T9" fmla="*/ 359 h 434"/>
                <a:gd name="T10" fmla="*/ 196 w 388"/>
                <a:gd name="T11" fmla="*/ 434 h 434"/>
                <a:gd name="T12" fmla="*/ 229 w 388"/>
                <a:gd name="T13" fmla="*/ 361 h 434"/>
                <a:gd name="T14" fmla="*/ 359 w 388"/>
                <a:gd name="T15" fmla="*/ 24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34">
                  <a:moveTo>
                    <a:pt x="359" y="245"/>
                  </a:moveTo>
                  <a:cubicBezTo>
                    <a:pt x="388" y="155"/>
                    <a:pt x="338" y="58"/>
                    <a:pt x="246" y="29"/>
                  </a:cubicBezTo>
                  <a:cubicBezTo>
                    <a:pt x="155" y="0"/>
                    <a:pt x="58" y="49"/>
                    <a:pt x="29" y="139"/>
                  </a:cubicBezTo>
                  <a:cubicBezTo>
                    <a:pt x="0" y="229"/>
                    <a:pt x="50" y="326"/>
                    <a:pt x="142" y="355"/>
                  </a:cubicBezTo>
                  <a:cubicBezTo>
                    <a:pt x="145" y="357"/>
                    <a:pt x="149" y="358"/>
                    <a:pt x="153" y="359"/>
                  </a:cubicBezTo>
                  <a:cubicBezTo>
                    <a:pt x="196" y="434"/>
                    <a:pt x="196" y="434"/>
                    <a:pt x="196" y="434"/>
                  </a:cubicBezTo>
                  <a:cubicBezTo>
                    <a:pt x="229" y="361"/>
                    <a:pt x="229" y="361"/>
                    <a:pt x="229" y="361"/>
                  </a:cubicBezTo>
                  <a:cubicBezTo>
                    <a:pt x="288" y="349"/>
                    <a:pt x="340" y="306"/>
                    <a:pt x="359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768822" y="2891851"/>
              <a:ext cx="1053816" cy="1145219"/>
            </a:xfrm>
            <a:custGeom>
              <a:avLst/>
              <a:gdLst>
                <a:gd name="T0" fmla="*/ 427 w 497"/>
                <a:gd name="T1" fmla="*/ 376 h 540"/>
                <a:gd name="T2" fmla="*/ 376 w 497"/>
                <a:gd name="T3" fmla="*/ 71 h 540"/>
                <a:gd name="T4" fmla="*/ 70 w 497"/>
                <a:gd name="T5" fmla="*/ 118 h 540"/>
                <a:gd name="T6" fmla="*/ 121 w 497"/>
                <a:gd name="T7" fmla="*/ 423 h 540"/>
                <a:gd name="T8" fmla="*/ 133 w 497"/>
                <a:gd name="T9" fmla="*/ 432 h 540"/>
                <a:gd name="T10" fmla="*/ 155 w 497"/>
                <a:gd name="T11" fmla="*/ 540 h 540"/>
                <a:gd name="T12" fmla="*/ 224 w 497"/>
                <a:gd name="T13" fmla="*/ 464 h 540"/>
                <a:gd name="T14" fmla="*/ 427 w 497"/>
                <a:gd name="T15" fmla="*/ 376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540">
                  <a:moveTo>
                    <a:pt x="427" y="376"/>
                  </a:moveTo>
                  <a:cubicBezTo>
                    <a:pt x="497" y="279"/>
                    <a:pt x="474" y="142"/>
                    <a:pt x="376" y="71"/>
                  </a:cubicBezTo>
                  <a:cubicBezTo>
                    <a:pt x="277" y="0"/>
                    <a:pt x="140" y="21"/>
                    <a:pt x="70" y="118"/>
                  </a:cubicBezTo>
                  <a:cubicBezTo>
                    <a:pt x="0" y="216"/>
                    <a:pt x="22" y="352"/>
                    <a:pt x="121" y="423"/>
                  </a:cubicBezTo>
                  <a:cubicBezTo>
                    <a:pt x="125" y="426"/>
                    <a:pt x="129" y="429"/>
                    <a:pt x="133" y="432"/>
                  </a:cubicBezTo>
                  <a:cubicBezTo>
                    <a:pt x="155" y="540"/>
                    <a:pt x="155" y="540"/>
                    <a:pt x="155" y="540"/>
                  </a:cubicBezTo>
                  <a:cubicBezTo>
                    <a:pt x="224" y="464"/>
                    <a:pt x="224" y="464"/>
                    <a:pt x="224" y="464"/>
                  </a:cubicBezTo>
                  <a:cubicBezTo>
                    <a:pt x="300" y="473"/>
                    <a:pt x="379" y="442"/>
                    <a:pt x="427" y="3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3266109" y="1929437"/>
              <a:ext cx="1047544" cy="1172102"/>
            </a:xfrm>
            <a:custGeom>
              <a:avLst/>
              <a:gdLst>
                <a:gd name="T0" fmla="*/ 456 w 494"/>
                <a:gd name="T1" fmla="*/ 317 h 553"/>
                <a:gd name="T2" fmla="*/ 318 w 494"/>
                <a:gd name="T3" fmla="*/ 40 h 553"/>
                <a:gd name="T4" fmla="*/ 39 w 494"/>
                <a:gd name="T5" fmla="*/ 174 h 553"/>
                <a:gd name="T6" fmla="*/ 177 w 494"/>
                <a:gd name="T7" fmla="*/ 451 h 553"/>
                <a:gd name="T8" fmla="*/ 191 w 494"/>
                <a:gd name="T9" fmla="*/ 456 h 553"/>
                <a:gd name="T10" fmla="*/ 244 w 494"/>
                <a:gd name="T11" fmla="*/ 553 h 553"/>
                <a:gd name="T12" fmla="*/ 287 w 494"/>
                <a:gd name="T13" fmla="*/ 460 h 553"/>
                <a:gd name="T14" fmla="*/ 456 w 494"/>
                <a:gd name="T15" fmla="*/ 31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53">
                  <a:moveTo>
                    <a:pt x="456" y="317"/>
                  </a:moveTo>
                  <a:cubicBezTo>
                    <a:pt x="494" y="203"/>
                    <a:pt x="433" y="79"/>
                    <a:pt x="318" y="40"/>
                  </a:cubicBezTo>
                  <a:cubicBezTo>
                    <a:pt x="203" y="0"/>
                    <a:pt x="78" y="60"/>
                    <a:pt x="39" y="174"/>
                  </a:cubicBezTo>
                  <a:cubicBezTo>
                    <a:pt x="0" y="288"/>
                    <a:pt x="62" y="412"/>
                    <a:pt x="177" y="451"/>
                  </a:cubicBezTo>
                  <a:cubicBezTo>
                    <a:pt x="181" y="453"/>
                    <a:pt x="186" y="454"/>
                    <a:pt x="191" y="456"/>
                  </a:cubicBezTo>
                  <a:cubicBezTo>
                    <a:pt x="244" y="553"/>
                    <a:pt x="244" y="553"/>
                    <a:pt x="244" y="553"/>
                  </a:cubicBezTo>
                  <a:cubicBezTo>
                    <a:pt x="287" y="460"/>
                    <a:pt x="287" y="460"/>
                    <a:pt x="287" y="460"/>
                  </a:cubicBezTo>
                  <a:cubicBezTo>
                    <a:pt x="363" y="446"/>
                    <a:pt x="429" y="394"/>
                    <a:pt x="456" y="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1335905" y="3663395"/>
              <a:ext cx="919401" cy="931050"/>
            </a:xfrm>
            <a:custGeom>
              <a:avLst/>
              <a:gdLst>
                <a:gd name="T0" fmla="*/ 382 w 434"/>
                <a:gd name="T1" fmla="*/ 112 h 439"/>
                <a:gd name="T2" fmla="*/ 114 w 434"/>
                <a:gd name="T3" fmla="*/ 60 h 439"/>
                <a:gd name="T4" fmla="*/ 59 w 434"/>
                <a:gd name="T5" fmla="*/ 327 h 439"/>
                <a:gd name="T6" fmla="*/ 327 w 434"/>
                <a:gd name="T7" fmla="*/ 379 h 439"/>
                <a:gd name="T8" fmla="*/ 337 w 434"/>
                <a:gd name="T9" fmla="*/ 372 h 439"/>
                <a:gd name="T10" fmla="*/ 434 w 434"/>
                <a:gd name="T11" fmla="*/ 386 h 439"/>
                <a:gd name="T12" fmla="*/ 392 w 434"/>
                <a:gd name="T13" fmla="*/ 306 h 439"/>
                <a:gd name="T14" fmla="*/ 382 w 434"/>
                <a:gd name="T15" fmla="*/ 11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4" h="439">
                  <a:moveTo>
                    <a:pt x="382" y="112"/>
                  </a:moveTo>
                  <a:cubicBezTo>
                    <a:pt x="323" y="23"/>
                    <a:pt x="203" y="0"/>
                    <a:pt x="114" y="60"/>
                  </a:cubicBezTo>
                  <a:cubicBezTo>
                    <a:pt x="25" y="119"/>
                    <a:pt x="0" y="239"/>
                    <a:pt x="59" y="327"/>
                  </a:cubicBezTo>
                  <a:cubicBezTo>
                    <a:pt x="118" y="415"/>
                    <a:pt x="238" y="439"/>
                    <a:pt x="327" y="379"/>
                  </a:cubicBezTo>
                  <a:cubicBezTo>
                    <a:pt x="331" y="377"/>
                    <a:pt x="334" y="374"/>
                    <a:pt x="337" y="372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392" y="306"/>
                    <a:pt x="392" y="306"/>
                    <a:pt x="392" y="306"/>
                  </a:cubicBezTo>
                  <a:cubicBezTo>
                    <a:pt x="423" y="246"/>
                    <a:pt x="422" y="171"/>
                    <a:pt x="382" y="1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387083" y="3839927"/>
              <a:ext cx="432817" cy="351272"/>
            </a:xfrm>
            <a:custGeom>
              <a:avLst/>
              <a:gdLst>
                <a:gd name="T0" fmla="*/ 176 w 204"/>
                <a:gd name="T1" fmla="*/ 32 h 166"/>
                <a:gd name="T2" fmla="*/ 124 w 204"/>
                <a:gd name="T3" fmla="*/ 6 h 166"/>
                <a:gd name="T4" fmla="*/ 83 w 204"/>
                <a:gd name="T5" fmla="*/ 51 h 166"/>
                <a:gd name="T6" fmla="*/ 58 w 204"/>
                <a:gd name="T7" fmla="*/ 84 h 166"/>
                <a:gd name="T8" fmla="*/ 18 w 204"/>
                <a:gd name="T9" fmla="*/ 100 h 166"/>
                <a:gd name="T10" fmla="*/ 22 w 204"/>
                <a:gd name="T11" fmla="*/ 109 h 166"/>
                <a:gd name="T12" fmla="*/ 9 w 204"/>
                <a:gd name="T13" fmla="*/ 122 h 166"/>
                <a:gd name="T14" fmla="*/ 77 w 204"/>
                <a:gd name="T15" fmla="*/ 166 h 166"/>
                <a:gd name="T16" fmla="*/ 144 w 204"/>
                <a:gd name="T17" fmla="*/ 133 h 166"/>
                <a:gd name="T18" fmla="*/ 173 w 204"/>
                <a:gd name="T19" fmla="*/ 65 h 166"/>
                <a:gd name="T20" fmla="*/ 204 w 204"/>
                <a:gd name="T21" fmla="*/ 51 h 166"/>
                <a:gd name="T22" fmla="*/ 176 w 204"/>
                <a:gd name="T23" fmla="*/ 32 h 166"/>
                <a:gd name="T24" fmla="*/ 143 w 204"/>
                <a:gd name="T25" fmla="*/ 45 h 166"/>
                <a:gd name="T26" fmla="*/ 132 w 204"/>
                <a:gd name="T27" fmla="*/ 34 h 166"/>
                <a:gd name="T28" fmla="*/ 143 w 204"/>
                <a:gd name="T29" fmla="*/ 22 h 166"/>
                <a:gd name="T30" fmla="*/ 155 w 204"/>
                <a:gd name="T31" fmla="*/ 34 h 166"/>
                <a:gd name="T32" fmla="*/ 143 w 204"/>
                <a:gd name="T33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6">
                  <a:moveTo>
                    <a:pt x="176" y="32"/>
                  </a:moveTo>
                  <a:cubicBezTo>
                    <a:pt x="169" y="11"/>
                    <a:pt x="146" y="0"/>
                    <a:pt x="124" y="6"/>
                  </a:cubicBezTo>
                  <a:cubicBezTo>
                    <a:pt x="95" y="15"/>
                    <a:pt x="83" y="51"/>
                    <a:pt x="83" y="51"/>
                  </a:cubicBezTo>
                  <a:cubicBezTo>
                    <a:pt x="78" y="63"/>
                    <a:pt x="73" y="74"/>
                    <a:pt x="58" y="84"/>
                  </a:cubicBezTo>
                  <a:cubicBezTo>
                    <a:pt x="30" y="103"/>
                    <a:pt x="1" y="49"/>
                    <a:pt x="18" y="100"/>
                  </a:cubicBezTo>
                  <a:cubicBezTo>
                    <a:pt x="19" y="103"/>
                    <a:pt x="20" y="106"/>
                    <a:pt x="22" y="109"/>
                  </a:cubicBezTo>
                  <a:cubicBezTo>
                    <a:pt x="3" y="99"/>
                    <a:pt x="0" y="98"/>
                    <a:pt x="9" y="122"/>
                  </a:cubicBezTo>
                  <a:cubicBezTo>
                    <a:pt x="18" y="150"/>
                    <a:pt x="48" y="163"/>
                    <a:pt x="77" y="166"/>
                  </a:cubicBezTo>
                  <a:cubicBezTo>
                    <a:pt x="103" y="166"/>
                    <a:pt x="132" y="159"/>
                    <a:pt x="144" y="133"/>
                  </a:cubicBezTo>
                  <a:cubicBezTo>
                    <a:pt x="152" y="114"/>
                    <a:pt x="152" y="87"/>
                    <a:pt x="173" y="65"/>
                  </a:cubicBezTo>
                  <a:cubicBezTo>
                    <a:pt x="173" y="65"/>
                    <a:pt x="186" y="53"/>
                    <a:pt x="204" y="51"/>
                  </a:cubicBezTo>
                  <a:cubicBezTo>
                    <a:pt x="180" y="50"/>
                    <a:pt x="176" y="32"/>
                    <a:pt x="176" y="32"/>
                  </a:cubicBezTo>
                  <a:close/>
                  <a:moveTo>
                    <a:pt x="143" y="45"/>
                  </a:moveTo>
                  <a:cubicBezTo>
                    <a:pt x="137" y="45"/>
                    <a:pt x="132" y="40"/>
                    <a:pt x="132" y="34"/>
                  </a:cubicBezTo>
                  <a:cubicBezTo>
                    <a:pt x="132" y="28"/>
                    <a:pt x="137" y="22"/>
                    <a:pt x="143" y="22"/>
                  </a:cubicBezTo>
                  <a:cubicBezTo>
                    <a:pt x="150" y="22"/>
                    <a:pt x="155" y="28"/>
                    <a:pt x="155" y="34"/>
                  </a:cubicBezTo>
                  <a:cubicBezTo>
                    <a:pt x="155" y="40"/>
                    <a:pt x="150" y="45"/>
                    <a:pt x="14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324406" y="2016358"/>
              <a:ext cx="722259" cy="741973"/>
            </a:xfrm>
            <a:custGeom>
              <a:avLst/>
              <a:gdLst>
                <a:gd name="T0" fmla="*/ 265 w 341"/>
                <a:gd name="T1" fmla="*/ 291 h 350"/>
                <a:gd name="T2" fmla="*/ 289 w 341"/>
                <a:gd name="T3" fmla="*/ 78 h 350"/>
                <a:gd name="T4" fmla="*/ 76 w 341"/>
                <a:gd name="T5" fmla="*/ 51 h 350"/>
                <a:gd name="T6" fmla="*/ 52 w 341"/>
                <a:gd name="T7" fmla="*/ 265 h 350"/>
                <a:gd name="T8" fmla="*/ 59 w 341"/>
                <a:gd name="T9" fmla="*/ 273 h 350"/>
                <a:gd name="T10" fmla="*/ 53 w 341"/>
                <a:gd name="T11" fmla="*/ 350 h 350"/>
                <a:gd name="T12" fmla="*/ 113 w 341"/>
                <a:gd name="T13" fmla="*/ 312 h 350"/>
                <a:gd name="T14" fmla="*/ 265 w 341"/>
                <a:gd name="T15" fmla="*/ 29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350">
                  <a:moveTo>
                    <a:pt x="265" y="291"/>
                  </a:moveTo>
                  <a:cubicBezTo>
                    <a:pt x="331" y="240"/>
                    <a:pt x="341" y="144"/>
                    <a:pt x="289" y="78"/>
                  </a:cubicBezTo>
                  <a:cubicBezTo>
                    <a:pt x="237" y="11"/>
                    <a:pt x="141" y="0"/>
                    <a:pt x="76" y="51"/>
                  </a:cubicBezTo>
                  <a:cubicBezTo>
                    <a:pt x="10" y="103"/>
                    <a:pt x="0" y="199"/>
                    <a:pt x="52" y="265"/>
                  </a:cubicBezTo>
                  <a:cubicBezTo>
                    <a:pt x="54" y="268"/>
                    <a:pt x="56" y="270"/>
                    <a:pt x="59" y="273"/>
                  </a:cubicBezTo>
                  <a:cubicBezTo>
                    <a:pt x="53" y="350"/>
                    <a:pt x="53" y="350"/>
                    <a:pt x="53" y="350"/>
                  </a:cubicBezTo>
                  <a:cubicBezTo>
                    <a:pt x="113" y="312"/>
                    <a:pt x="113" y="312"/>
                    <a:pt x="113" y="312"/>
                  </a:cubicBezTo>
                  <a:cubicBezTo>
                    <a:pt x="163" y="332"/>
                    <a:pt x="221" y="326"/>
                    <a:pt x="265" y="2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445379" y="2249345"/>
              <a:ext cx="444467" cy="237467"/>
            </a:xfrm>
            <a:custGeom>
              <a:avLst/>
              <a:gdLst>
                <a:gd name="T0" fmla="*/ 190 w 210"/>
                <a:gd name="T1" fmla="*/ 22 h 112"/>
                <a:gd name="T2" fmla="*/ 49 w 210"/>
                <a:gd name="T3" fmla="*/ 22 h 112"/>
                <a:gd name="T4" fmla="*/ 46 w 210"/>
                <a:gd name="T5" fmla="*/ 22 h 112"/>
                <a:gd name="T6" fmla="*/ 31 w 210"/>
                <a:gd name="T7" fmla="*/ 3 h 112"/>
                <a:gd name="T8" fmla="*/ 23 w 210"/>
                <a:gd name="T9" fmla="*/ 1 h 112"/>
                <a:gd name="T10" fmla="*/ 14 w 210"/>
                <a:gd name="T11" fmla="*/ 1 h 112"/>
                <a:gd name="T12" fmla="*/ 10 w 210"/>
                <a:gd name="T13" fmla="*/ 0 h 112"/>
                <a:gd name="T14" fmla="*/ 0 w 210"/>
                <a:gd name="T15" fmla="*/ 10 h 112"/>
                <a:gd name="T16" fmla="*/ 10 w 210"/>
                <a:gd name="T17" fmla="*/ 20 h 112"/>
                <a:gd name="T18" fmla="*/ 19 w 210"/>
                <a:gd name="T19" fmla="*/ 16 h 112"/>
                <a:gd name="T20" fmla="*/ 24 w 210"/>
                <a:gd name="T21" fmla="*/ 16 h 112"/>
                <a:gd name="T22" fmla="*/ 31 w 210"/>
                <a:gd name="T23" fmla="*/ 20 h 112"/>
                <a:gd name="T24" fmla="*/ 36 w 210"/>
                <a:gd name="T25" fmla="*/ 26 h 112"/>
                <a:gd name="T26" fmla="*/ 37 w 210"/>
                <a:gd name="T27" fmla="*/ 32 h 112"/>
                <a:gd name="T28" fmla="*/ 75 w 210"/>
                <a:gd name="T29" fmla="*/ 108 h 112"/>
                <a:gd name="T30" fmla="*/ 77 w 210"/>
                <a:gd name="T31" fmla="*/ 109 h 112"/>
                <a:gd name="T32" fmla="*/ 78 w 210"/>
                <a:gd name="T33" fmla="*/ 110 h 112"/>
                <a:gd name="T34" fmla="*/ 81 w 210"/>
                <a:gd name="T35" fmla="*/ 111 h 112"/>
                <a:gd name="T36" fmla="*/ 83 w 210"/>
                <a:gd name="T37" fmla="*/ 112 h 112"/>
                <a:gd name="T38" fmla="*/ 145 w 210"/>
                <a:gd name="T39" fmla="*/ 112 h 112"/>
                <a:gd name="T40" fmla="*/ 161 w 210"/>
                <a:gd name="T41" fmla="*/ 105 h 112"/>
                <a:gd name="T42" fmla="*/ 161 w 210"/>
                <a:gd name="T43" fmla="*/ 103 h 112"/>
                <a:gd name="T44" fmla="*/ 161 w 210"/>
                <a:gd name="T45" fmla="*/ 102 h 112"/>
                <a:gd name="T46" fmla="*/ 160 w 210"/>
                <a:gd name="T47" fmla="*/ 101 h 112"/>
                <a:gd name="T48" fmla="*/ 160 w 210"/>
                <a:gd name="T49" fmla="*/ 100 h 112"/>
                <a:gd name="T50" fmla="*/ 159 w 210"/>
                <a:gd name="T51" fmla="*/ 100 h 112"/>
                <a:gd name="T52" fmla="*/ 158 w 210"/>
                <a:gd name="T53" fmla="*/ 99 h 112"/>
                <a:gd name="T54" fmla="*/ 155 w 210"/>
                <a:gd name="T55" fmla="*/ 99 h 112"/>
                <a:gd name="T56" fmla="*/ 89 w 210"/>
                <a:gd name="T57" fmla="*/ 99 h 112"/>
                <a:gd name="T58" fmla="*/ 84 w 210"/>
                <a:gd name="T59" fmla="*/ 95 h 112"/>
                <a:gd name="T60" fmla="*/ 79 w 210"/>
                <a:gd name="T61" fmla="*/ 86 h 112"/>
                <a:gd name="T62" fmla="*/ 89 w 210"/>
                <a:gd name="T63" fmla="*/ 84 h 112"/>
                <a:gd name="T64" fmla="*/ 168 w 210"/>
                <a:gd name="T65" fmla="*/ 84 h 112"/>
                <a:gd name="T66" fmla="*/ 169 w 210"/>
                <a:gd name="T67" fmla="*/ 84 h 112"/>
                <a:gd name="T68" fmla="*/ 170 w 210"/>
                <a:gd name="T69" fmla="*/ 83 h 112"/>
                <a:gd name="T70" fmla="*/ 172 w 210"/>
                <a:gd name="T71" fmla="*/ 83 h 112"/>
                <a:gd name="T72" fmla="*/ 173 w 210"/>
                <a:gd name="T73" fmla="*/ 83 h 112"/>
                <a:gd name="T74" fmla="*/ 174 w 210"/>
                <a:gd name="T75" fmla="*/ 82 h 112"/>
                <a:gd name="T76" fmla="*/ 174 w 210"/>
                <a:gd name="T77" fmla="*/ 81 h 112"/>
                <a:gd name="T78" fmla="*/ 175 w 210"/>
                <a:gd name="T79" fmla="*/ 80 h 112"/>
                <a:gd name="T80" fmla="*/ 175 w 210"/>
                <a:gd name="T81" fmla="*/ 80 h 112"/>
                <a:gd name="T82" fmla="*/ 202 w 210"/>
                <a:gd name="T83" fmla="*/ 32 h 112"/>
                <a:gd name="T84" fmla="*/ 190 w 210"/>
                <a:gd name="T85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112">
                  <a:moveTo>
                    <a:pt x="190" y="22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8" y="22"/>
                    <a:pt x="47" y="22"/>
                    <a:pt x="46" y="2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29" y="1"/>
                    <a:pt x="23" y="1"/>
                  </a:cubicBezTo>
                  <a:cubicBezTo>
                    <a:pt x="20" y="1"/>
                    <a:pt x="16" y="1"/>
                    <a:pt x="14" y="1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4" y="20"/>
                    <a:pt x="17" y="19"/>
                    <a:pt x="1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7" y="15"/>
                    <a:pt x="31" y="20"/>
                  </a:cubicBezTo>
                  <a:cubicBezTo>
                    <a:pt x="32" y="21"/>
                    <a:pt x="34" y="24"/>
                    <a:pt x="36" y="26"/>
                  </a:cubicBezTo>
                  <a:cubicBezTo>
                    <a:pt x="36" y="28"/>
                    <a:pt x="36" y="30"/>
                    <a:pt x="37" y="32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57" y="112"/>
                    <a:pt x="161" y="108"/>
                    <a:pt x="161" y="105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5" y="99"/>
                    <a:pt x="155" y="99"/>
                    <a:pt x="155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9"/>
                    <a:pt x="85" y="99"/>
                    <a:pt x="84" y="9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4"/>
                    <a:pt x="86" y="84"/>
                    <a:pt x="89" y="84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2" y="83"/>
                    <a:pt x="172" y="83"/>
                    <a:pt x="172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10" y="22"/>
                    <a:pt x="204" y="22"/>
                    <a:pt x="19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614743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724964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4979457" y="2985045"/>
              <a:ext cx="194455" cy="257181"/>
            </a:xfrm>
            <a:custGeom>
              <a:avLst/>
              <a:gdLst>
                <a:gd name="T0" fmla="*/ 73 w 92"/>
                <a:gd name="T1" fmla="*/ 42 h 121"/>
                <a:gd name="T2" fmla="*/ 92 w 92"/>
                <a:gd name="T3" fmla="*/ 51 h 121"/>
                <a:gd name="T4" fmla="*/ 63 w 92"/>
                <a:gd name="T5" fmla="*/ 0 h 121"/>
                <a:gd name="T6" fmla="*/ 3 w 92"/>
                <a:gd name="T7" fmla="*/ 0 h 121"/>
                <a:gd name="T8" fmla="*/ 20 w 92"/>
                <a:gd name="T9" fmla="*/ 11 h 121"/>
                <a:gd name="T10" fmla="*/ 6 w 92"/>
                <a:gd name="T11" fmla="*/ 36 h 121"/>
                <a:gd name="T12" fmla="*/ 7 w 92"/>
                <a:gd name="T13" fmla="*/ 60 h 121"/>
                <a:gd name="T14" fmla="*/ 41 w 92"/>
                <a:gd name="T15" fmla="*/ 121 h 121"/>
                <a:gd name="T16" fmla="*/ 45 w 92"/>
                <a:gd name="T17" fmla="*/ 91 h 121"/>
                <a:gd name="T18" fmla="*/ 73 w 92"/>
                <a:gd name="T19" fmla="*/ 4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21">
                  <a:moveTo>
                    <a:pt x="73" y="42"/>
                  </a:moveTo>
                  <a:cubicBezTo>
                    <a:pt x="92" y="51"/>
                    <a:pt x="92" y="51"/>
                    <a:pt x="92" y="5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47"/>
                    <a:pt x="7" y="60"/>
                    <a:pt x="7" y="6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6" y="110"/>
                    <a:pt x="45" y="91"/>
                    <a:pt x="45" y="91"/>
                  </a:cubicBezTo>
                  <a:lnTo>
                    <a:pt x="7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040392" y="3174123"/>
              <a:ext cx="214169" cy="127246"/>
            </a:xfrm>
            <a:custGeom>
              <a:avLst/>
              <a:gdLst>
                <a:gd name="T0" fmla="*/ 58 w 101"/>
                <a:gd name="T1" fmla="*/ 60 h 60"/>
                <a:gd name="T2" fmla="*/ 101 w 101"/>
                <a:gd name="T3" fmla="*/ 59 h 60"/>
                <a:gd name="T4" fmla="*/ 101 w 101"/>
                <a:gd name="T5" fmla="*/ 0 h 60"/>
                <a:gd name="T6" fmla="*/ 29 w 101"/>
                <a:gd name="T7" fmla="*/ 0 h 60"/>
                <a:gd name="T8" fmla="*/ 58 w 101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0">
                  <a:moveTo>
                    <a:pt x="58" y="60"/>
                  </a:moveTo>
                  <a:cubicBezTo>
                    <a:pt x="101" y="59"/>
                    <a:pt x="101" y="59"/>
                    <a:pt x="101" y="5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0" y="54"/>
                    <a:pt x="5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10651" y="2775358"/>
              <a:ext cx="262558" cy="167571"/>
            </a:xfrm>
            <a:custGeom>
              <a:avLst/>
              <a:gdLst>
                <a:gd name="T0" fmla="*/ 95 w 124"/>
                <a:gd name="T1" fmla="*/ 79 h 79"/>
                <a:gd name="T2" fmla="*/ 124 w 124"/>
                <a:gd name="T3" fmla="*/ 26 h 79"/>
                <a:gd name="T4" fmla="*/ 106 w 124"/>
                <a:gd name="T5" fmla="*/ 36 h 79"/>
                <a:gd name="T6" fmla="*/ 91 w 124"/>
                <a:gd name="T7" fmla="*/ 12 h 79"/>
                <a:gd name="T8" fmla="*/ 70 w 124"/>
                <a:gd name="T9" fmla="*/ 0 h 79"/>
                <a:gd name="T10" fmla="*/ 0 w 124"/>
                <a:gd name="T11" fmla="*/ 1 h 79"/>
                <a:gd name="T12" fmla="*/ 24 w 124"/>
                <a:gd name="T13" fmla="*/ 18 h 79"/>
                <a:gd name="T14" fmla="*/ 54 w 124"/>
                <a:gd name="T15" fmla="*/ 67 h 79"/>
                <a:gd name="T16" fmla="*/ 36 w 124"/>
                <a:gd name="T17" fmla="*/ 79 h 79"/>
                <a:gd name="T18" fmla="*/ 95 w 12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79">
                  <a:moveTo>
                    <a:pt x="95" y="79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5" y="1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24" y="18"/>
                    <a:pt x="24" y="18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36" y="79"/>
                    <a:pt x="36" y="79"/>
                    <a:pt x="36" y="79"/>
                  </a:cubicBezTo>
                  <a:lnTo>
                    <a:pt x="9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068171" y="2733240"/>
              <a:ext cx="184597" cy="241051"/>
            </a:xfrm>
            <a:custGeom>
              <a:avLst/>
              <a:gdLst>
                <a:gd name="T0" fmla="*/ 87 w 87"/>
                <a:gd name="T1" fmla="*/ 51 h 114"/>
                <a:gd name="T2" fmla="*/ 20 w 87"/>
                <a:gd name="T3" fmla="*/ 47 h 114"/>
                <a:gd name="T4" fmla="*/ 0 w 87"/>
                <a:gd name="T5" fmla="*/ 85 h 114"/>
                <a:gd name="T6" fmla="*/ 52 w 87"/>
                <a:gd name="T7" fmla="*/ 114 h 114"/>
                <a:gd name="T8" fmla="*/ 87 w 87"/>
                <a:gd name="T9" fmla="*/ 5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4">
                  <a:moveTo>
                    <a:pt x="87" y="51"/>
                  </a:moveTo>
                  <a:cubicBezTo>
                    <a:pt x="87" y="51"/>
                    <a:pt x="53" y="0"/>
                    <a:pt x="20" y="4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114"/>
                    <a:pt x="52" y="114"/>
                    <a:pt x="52" y="114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297573" y="3124837"/>
              <a:ext cx="241051" cy="216857"/>
            </a:xfrm>
            <a:custGeom>
              <a:avLst/>
              <a:gdLst>
                <a:gd name="T0" fmla="*/ 87 w 114"/>
                <a:gd name="T1" fmla="*/ 18 h 102"/>
                <a:gd name="T2" fmla="*/ 30 w 114"/>
                <a:gd name="T3" fmla="*/ 20 h 102"/>
                <a:gd name="T4" fmla="*/ 28 w 114"/>
                <a:gd name="T5" fmla="*/ 0 h 102"/>
                <a:gd name="T6" fmla="*/ 0 w 114"/>
                <a:gd name="T7" fmla="*/ 52 h 102"/>
                <a:gd name="T8" fmla="*/ 32 w 114"/>
                <a:gd name="T9" fmla="*/ 102 h 102"/>
                <a:gd name="T10" fmla="*/ 32 w 114"/>
                <a:gd name="T11" fmla="*/ 82 h 102"/>
                <a:gd name="T12" fmla="*/ 61 w 114"/>
                <a:gd name="T13" fmla="*/ 80 h 102"/>
                <a:gd name="T14" fmla="*/ 81 w 114"/>
                <a:gd name="T15" fmla="*/ 66 h 102"/>
                <a:gd name="T16" fmla="*/ 114 w 114"/>
                <a:gd name="T17" fmla="*/ 5 h 102"/>
                <a:gd name="T18" fmla="*/ 87 w 114"/>
                <a:gd name="T1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02">
                  <a:moveTo>
                    <a:pt x="87" y="18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73" y="79"/>
                    <a:pt x="81" y="66"/>
                    <a:pt x="81" y="6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08" y="15"/>
                    <a:pt x="87" y="18"/>
                    <a:pt x="8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5380015" y="2944721"/>
              <a:ext cx="211480" cy="197142"/>
            </a:xfrm>
            <a:custGeom>
              <a:avLst/>
              <a:gdLst>
                <a:gd name="T0" fmla="*/ 39 w 100"/>
                <a:gd name="T1" fmla="*/ 93 h 93"/>
                <a:gd name="T2" fmla="*/ 74 w 100"/>
                <a:gd name="T3" fmla="*/ 36 h 93"/>
                <a:gd name="T4" fmla="*/ 50 w 100"/>
                <a:gd name="T5" fmla="*/ 0 h 93"/>
                <a:gd name="T6" fmla="*/ 0 w 100"/>
                <a:gd name="T7" fmla="*/ 32 h 93"/>
                <a:gd name="T8" fmla="*/ 39 w 10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3">
                  <a:moveTo>
                    <a:pt x="39" y="93"/>
                  </a:moveTo>
                  <a:cubicBezTo>
                    <a:pt x="39" y="93"/>
                    <a:pt x="100" y="88"/>
                    <a:pt x="74" y="3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39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4095003" y="3121253"/>
              <a:ext cx="398765" cy="591427"/>
            </a:xfrm>
            <a:custGeom>
              <a:avLst/>
              <a:gdLst>
                <a:gd name="T0" fmla="*/ 98 w 188"/>
                <a:gd name="T1" fmla="*/ 1 h 279"/>
                <a:gd name="T2" fmla="*/ 22 w 188"/>
                <a:gd name="T3" fmla="*/ 34 h 279"/>
                <a:gd name="T4" fmla="*/ 2 w 188"/>
                <a:gd name="T5" fmla="*/ 99 h 279"/>
                <a:gd name="T6" fmla="*/ 24 w 188"/>
                <a:gd name="T7" fmla="*/ 155 h 279"/>
                <a:gd name="T8" fmla="*/ 24 w 188"/>
                <a:gd name="T9" fmla="*/ 155 h 279"/>
                <a:gd name="T10" fmla="*/ 37 w 188"/>
                <a:gd name="T11" fmla="*/ 201 h 279"/>
                <a:gd name="T12" fmla="*/ 42 w 188"/>
                <a:gd name="T13" fmla="*/ 267 h 279"/>
                <a:gd name="T14" fmla="*/ 47 w 188"/>
                <a:gd name="T15" fmla="*/ 271 h 279"/>
                <a:gd name="T16" fmla="*/ 82 w 188"/>
                <a:gd name="T17" fmla="*/ 279 h 279"/>
                <a:gd name="T18" fmla="*/ 126 w 188"/>
                <a:gd name="T19" fmla="*/ 273 h 279"/>
                <a:gd name="T20" fmla="*/ 137 w 188"/>
                <a:gd name="T21" fmla="*/ 249 h 279"/>
                <a:gd name="T22" fmla="*/ 145 w 188"/>
                <a:gd name="T23" fmla="*/ 187 h 279"/>
                <a:gd name="T24" fmla="*/ 157 w 188"/>
                <a:gd name="T25" fmla="*/ 159 h 279"/>
                <a:gd name="T26" fmla="*/ 174 w 188"/>
                <a:gd name="T27" fmla="*/ 132 h 279"/>
                <a:gd name="T28" fmla="*/ 186 w 188"/>
                <a:gd name="T29" fmla="*/ 75 h 279"/>
                <a:gd name="T30" fmla="*/ 99 w 188"/>
                <a:gd name="T31" fmla="*/ 1 h 279"/>
                <a:gd name="T32" fmla="*/ 165 w 188"/>
                <a:gd name="T33" fmla="*/ 78 h 279"/>
                <a:gd name="T34" fmla="*/ 126 w 188"/>
                <a:gd name="T35" fmla="*/ 171 h 279"/>
                <a:gd name="T36" fmla="*/ 123 w 188"/>
                <a:gd name="T37" fmla="*/ 186 h 279"/>
                <a:gd name="T38" fmla="*/ 120 w 188"/>
                <a:gd name="T39" fmla="*/ 195 h 279"/>
                <a:gd name="T40" fmla="*/ 98 w 188"/>
                <a:gd name="T41" fmla="*/ 200 h 279"/>
                <a:gd name="T42" fmla="*/ 98 w 188"/>
                <a:gd name="T43" fmla="*/ 148 h 279"/>
                <a:gd name="T44" fmla="*/ 126 w 188"/>
                <a:gd name="T45" fmla="*/ 73 h 279"/>
                <a:gd name="T46" fmla="*/ 114 w 188"/>
                <a:gd name="T47" fmla="*/ 67 h 279"/>
                <a:gd name="T48" fmla="*/ 100 w 188"/>
                <a:gd name="T49" fmla="*/ 66 h 279"/>
                <a:gd name="T50" fmla="*/ 77 w 188"/>
                <a:gd name="T51" fmla="*/ 67 h 279"/>
                <a:gd name="T52" fmla="*/ 68 w 188"/>
                <a:gd name="T53" fmla="*/ 68 h 279"/>
                <a:gd name="T54" fmla="*/ 54 w 188"/>
                <a:gd name="T55" fmla="*/ 76 h 279"/>
                <a:gd name="T56" fmla="*/ 81 w 188"/>
                <a:gd name="T57" fmla="*/ 153 h 279"/>
                <a:gd name="T58" fmla="*/ 60 w 188"/>
                <a:gd name="T59" fmla="*/ 197 h 279"/>
                <a:gd name="T60" fmla="*/ 57 w 188"/>
                <a:gd name="T61" fmla="*/ 192 h 279"/>
                <a:gd name="T62" fmla="*/ 55 w 188"/>
                <a:gd name="T63" fmla="*/ 183 h 279"/>
                <a:gd name="T64" fmla="*/ 54 w 188"/>
                <a:gd name="T65" fmla="*/ 169 h 279"/>
                <a:gd name="T66" fmla="*/ 30 w 188"/>
                <a:gd name="T67" fmla="*/ 119 h 279"/>
                <a:gd name="T68" fmla="*/ 24 w 188"/>
                <a:gd name="T69" fmla="*/ 73 h 279"/>
                <a:gd name="T70" fmla="*/ 39 w 188"/>
                <a:gd name="T71" fmla="*/ 45 h 279"/>
                <a:gd name="T72" fmla="*/ 97 w 188"/>
                <a:gd name="T73" fmla="*/ 20 h 279"/>
                <a:gd name="T74" fmla="*/ 97 w 188"/>
                <a:gd name="T75" fmla="*/ 20 h 279"/>
                <a:gd name="T76" fmla="*/ 153 w 188"/>
                <a:gd name="T77" fmla="*/ 48 h 279"/>
                <a:gd name="T78" fmla="*/ 73 w 188"/>
                <a:gd name="T79" fmla="*/ 70 h 279"/>
                <a:gd name="T80" fmla="*/ 81 w 188"/>
                <a:gd name="T81" fmla="*/ 76 h 279"/>
                <a:gd name="T82" fmla="*/ 84 w 188"/>
                <a:gd name="T83" fmla="*/ 69 h 279"/>
                <a:gd name="T84" fmla="*/ 93 w 188"/>
                <a:gd name="T85" fmla="*/ 69 h 279"/>
                <a:gd name="T86" fmla="*/ 97 w 188"/>
                <a:gd name="T87" fmla="*/ 69 h 279"/>
                <a:gd name="T88" fmla="*/ 99 w 188"/>
                <a:gd name="T89" fmla="*/ 79 h 279"/>
                <a:gd name="T90" fmla="*/ 104 w 188"/>
                <a:gd name="T91" fmla="*/ 78 h 279"/>
                <a:gd name="T92" fmla="*/ 117 w 188"/>
                <a:gd name="T93" fmla="*/ 79 h 279"/>
                <a:gd name="T94" fmla="*/ 64 w 188"/>
                <a:gd name="T95" fmla="*/ 79 h 279"/>
                <a:gd name="T96" fmla="*/ 73 w 188"/>
                <a:gd name="T97" fmla="*/ 70 h 279"/>
                <a:gd name="T98" fmla="*/ 115 w 188"/>
                <a:gd name="T99" fmla="*/ 72 h 279"/>
                <a:gd name="T100" fmla="*/ 117 w 188"/>
                <a:gd name="T101" fmla="*/ 71 h 279"/>
                <a:gd name="T102" fmla="*/ 109 w 188"/>
                <a:gd name="T103" fmla="*/ 69 h 279"/>
                <a:gd name="T104" fmla="*/ 104 w 188"/>
                <a:gd name="T105" fmla="*/ 70 h 279"/>
                <a:gd name="T106" fmla="*/ 63 w 188"/>
                <a:gd name="T107" fmla="*/ 76 h 279"/>
                <a:gd name="T108" fmla="*/ 63 w 188"/>
                <a:gd name="T109" fmla="*/ 7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8" h="279">
                  <a:moveTo>
                    <a:pt x="99" y="1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7" y="1"/>
                    <a:pt x="97" y="1"/>
                  </a:cubicBezTo>
                  <a:cubicBezTo>
                    <a:pt x="58" y="0"/>
                    <a:pt x="34" y="19"/>
                    <a:pt x="22" y="34"/>
                  </a:cubicBezTo>
                  <a:cubicBezTo>
                    <a:pt x="9" y="51"/>
                    <a:pt x="4" y="67"/>
                    <a:pt x="3" y="69"/>
                  </a:cubicBezTo>
                  <a:cubicBezTo>
                    <a:pt x="1" y="78"/>
                    <a:pt x="0" y="88"/>
                    <a:pt x="2" y="99"/>
                  </a:cubicBezTo>
                  <a:cubicBezTo>
                    <a:pt x="3" y="108"/>
                    <a:pt x="6" y="117"/>
                    <a:pt x="10" y="126"/>
                  </a:cubicBezTo>
                  <a:cubicBezTo>
                    <a:pt x="16" y="142"/>
                    <a:pt x="24" y="154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31" y="164"/>
                    <a:pt x="33" y="177"/>
                    <a:pt x="33" y="183"/>
                  </a:cubicBezTo>
                  <a:cubicBezTo>
                    <a:pt x="32" y="191"/>
                    <a:pt x="35" y="197"/>
                    <a:pt x="37" y="201"/>
                  </a:cubicBezTo>
                  <a:cubicBezTo>
                    <a:pt x="35" y="219"/>
                    <a:pt x="35" y="234"/>
                    <a:pt x="36" y="245"/>
                  </a:cubicBezTo>
                  <a:cubicBezTo>
                    <a:pt x="37" y="255"/>
                    <a:pt x="39" y="262"/>
                    <a:pt x="42" y="267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1"/>
                    <a:pt x="47" y="271"/>
                    <a:pt x="47" y="271"/>
                  </a:cubicBezTo>
                  <a:cubicBezTo>
                    <a:pt x="52" y="274"/>
                    <a:pt x="64" y="278"/>
                    <a:pt x="82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95" y="279"/>
                    <a:pt x="108" y="278"/>
                    <a:pt x="122" y="274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32" y="265"/>
                    <a:pt x="135" y="258"/>
                    <a:pt x="137" y="249"/>
                  </a:cubicBezTo>
                  <a:cubicBezTo>
                    <a:pt x="139" y="237"/>
                    <a:pt x="140" y="223"/>
                    <a:pt x="140" y="205"/>
                  </a:cubicBezTo>
                  <a:cubicBezTo>
                    <a:pt x="142" y="201"/>
                    <a:pt x="145" y="195"/>
                    <a:pt x="145" y="187"/>
                  </a:cubicBezTo>
                  <a:cubicBezTo>
                    <a:pt x="146" y="181"/>
                    <a:pt x="149" y="167"/>
                    <a:pt x="157" y="160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66" y="147"/>
                    <a:pt x="174" y="132"/>
                  </a:cubicBezTo>
                  <a:cubicBezTo>
                    <a:pt x="179" y="122"/>
                    <a:pt x="183" y="113"/>
                    <a:pt x="185" y="105"/>
                  </a:cubicBezTo>
                  <a:cubicBezTo>
                    <a:pt x="187" y="94"/>
                    <a:pt x="188" y="84"/>
                    <a:pt x="186" y="75"/>
                  </a:cubicBezTo>
                  <a:cubicBezTo>
                    <a:pt x="186" y="72"/>
                    <a:pt x="183" y="56"/>
                    <a:pt x="171" y="39"/>
                  </a:cubicBezTo>
                  <a:cubicBezTo>
                    <a:pt x="160" y="22"/>
                    <a:pt x="138" y="3"/>
                    <a:pt x="99" y="1"/>
                  </a:cubicBezTo>
                  <a:close/>
                  <a:moveTo>
                    <a:pt x="165" y="77"/>
                  </a:moveTo>
                  <a:cubicBezTo>
                    <a:pt x="165" y="78"/>
                    <a:pt x="165" y="78"/>
                    <a:pt x="165" y="78"/>
                  </a:cubicBezTo>
                  <a:cubicBezTo>
                    <a:pt x="170" y="106"/>
                    <a:pt x="142" y="143"/>
                    <a:pt x="140" y="146"/>
                  </a:cubicBezTo>
                  <a:cubicBezTo>
                    <a:pt x="134" y="153"/>
                    <a:pt x="129" y="161"/>
                    <a:pt x="126" y="171"/>
                  </a:cubicBezTo>
                  <a:cubicBezTo>
                    <a:pt x="124" y="178"/>
                    <a:pt x="123" y="184"/>
                    <a:pt x="123" y="185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91"/>
                    <a:pt x="120" y="194"/>
                    <a:pt x="120" y="195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0" y="199"/>
                    <a:pt x="104" y="200"/>
                    <a:pt x="98" y="200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1"/>
                    <a:pt x="99" y="150"/>
                    <a:pt x="98" y="148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2"/>
                    <a:pt x="126" y="71"/>
                    <a:pt x="126" y="71"/>
                  </a:cubicBezTo>
                  <a:cubicBezTo>
                    <a:pt x="124" y="66"/>
                    <a:pt x="119" y="65"/>
                    <a:pt x="114" y="67"/>
                  </a:cubicBezTo>
                  <a:cubicBezTo>
                    <a:pt x="113" y="66"/>
                    <a:pt x="113" y="65"/>
                    <a:pt x="112" y="65"/>
                  </a:cubicBezTo>
                  <a:cubicBezTo>
                    <a:pt x="108" y="63"/>
                    <a:pt x="104" y="64"/>
                    <a:pt x="100" y="66"/>
                  </a:cubicBezTo>
                  <a:cubicBezTo>
                    <a:pt x="97" y="65"/>
                    <a:pt x="93" y="66"/>
                    <a:pt x="90" y="66"/>
                  </a:cubicBezTo>
                  <a:cubicBezTo>
                    <a:pt x="87" y="64"/>
                    <a:pt x="81" y="65"/>
                    <a:pt x="77" y="67"/>
                  </a:cubicBezTo>
                  <a:cubicBezTo>
                    <a:pt x="76" y="66"/>
                    <a:pt x="74" y="66"/>
                    <a:pt x="72" y="66"/>
                  </a:cubicBezTo>
                  <a:cubicBezTo>
                    <a:pt x="71" y="67"/>
                    <a:pt x="69" y="67"/>
                    <a:pt x="68" y="68"/>
                  </a:cubicBezTo>
                  <a:cubicBezTo>
                    <a:pt x="63" y="63"/>
                    <a:pt x="57" y="69"/>
                    <a:pt x="56" y="75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1" y="150"/>
                    <a:pt x="81" y="151"/>
                    <a:pt x="81" y="153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71" y="200"/>
                    <a:pt x="64" y="198"/>
                    <a:pt x="60" y="19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57" y="192"/>
                    <a:pt x="57" y="192"/>
                    <a:pt x="57" y="192"/>
                  </a:cubicBezTo>
                  <a:cubicBezTo>
                    <a:pt x="57" y="192"/>
                    <a:pt x="55" y="189"/>
                    <a:pt x="55" y="184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2"/>
                    <a:pt x="55" y="176"/>
                    <a:pt x="54" y="169"/>
                  </a:cubicBezTo>
                  <a:cubicBezTo>
                    <a:pt x="51" y="158"/>
                    <a:pt x="48" y="150"/>
                    <a:pt x="42" y="143"/>
                  </a:cubicBezTo>
                  <a:cubicBezTo>
                    <a:pt x="41" y="142"/>
                    <a:pt x="35" y="132"/>
                    <a:pt x="30" y="119"/>
                  </a:cubicBezTo>
                  <a:cubicBezTo>
                    <a:pt x="25" y="106"/>
                    <a:pt x="20" y="88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8" y="58"/>
                    <a:pt x="39" y="45"/>
                  </a:cubicBezTo>
                  <a:cubicBezTo>
                    <a:pt x="53" y="28"/>
                    <a:pt x="72" y="19"/>
                    <a:pt x="96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8" y="20"/>
                  </a:cubicBezTo>
                  <a:cubicBezTo>
                    <a:pt x="122" y="21"/>
                    <a:pt x="140" y="30"/>
                    <a:pt x="153" y="48"/>
                  </a:cubicBezTo>
                  <a:cubicBezTo>
                    <a:pt x="162" y="62"/>
                    <a:pt x="165" y="77"/>
                    <a:pt x="165" y="77"/>
                  </a:cubicBezTo>
                  <a:close/>
                  <a:moveTo>
                    <a:pt x="73" y="70"/>
                  </a:moveTo>
                  <a:cubicBezTo>
                    <a:pt x="72" y="72"/>
                    <a:pt x="72" y="74"/>
                    <a:pt x="73" y="76"/>
                  </a:cubicBezTo>
                  <a:cubicBezTo>
                    <a:pt x="74" y="80"/>
                    <a:pt x="79" y="79"/>
                    <a:pt x="81" y="76"/>
                  </a:cubicBezTo>
                  <a:cubicBezTo>
                    <a:pt x="82" y="74"/>
                    <a:pt x="81" y="72"/>
                    <a:pt x="80" y="70"/>
                  </a:cubicBezTo>
                  <a:cubicBezTo>
                    <a:pt x="81" y="69"/>
                    <a:pt x="83" y="69"/>
                    <a:pt x="84" y="69"/>
                  </a:cubicBezTo>
                  <a:cubicBezTo>
                    <a:pt x="77" y="75"/>
                    <a:pt x="90" y="83"/>
                    <a:pt x="93" y="73"/>
                  </a:cubicBezTo>
                  <a:cubicBezTo>
                    <a:pt x="93" y="72"/>
                    <a:pt x="93" y="70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4" y="69"/>
                    <a:pt x="96" y="69"/>
                    <a:pt x="97" y="69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3" y="73"/>
                    <a:pt x="94" y="80"/>
                    <a:pt x="99" y="79"/>
                  </a:cubicBezTo>
                  <a:cubicBezTo>
                    <a:pt x="101" y="79"/>
                    <a:pt x="102" y="78"/>
                    <a:pt x="103" y="7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9" y="81"/>
                    <a:pt x="112" y="79"/>
                    <a:pt x="114" y="76"/>
                  </a:cubicBezTo>
                  <a:cubicBezTo>
                    <a:pt x="114" y="77"/>
                    <a:pt x="116" y="79"/>
                    <a:pt x="117" y="79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70" y="81"/>
                    <a:pt x="71" y="75"/>
                    <a:pt x="70" y="71"/>
                  </a:cubicBezTo>
                  <a:cubicBezTo>
                    <a:pt x="71" y="71"/>
                    <a:pt x="72" y="70"/>
                    <a:pt x="73" y="70"/>
                  </a:cubicBezTo>
                  <a:close/>
                  <a:moveTo>
                    <a:pt x="117" y="71"/>
                  </a:moveTo>
                  <a:cubicBezTo>
                    <a:pt x="116" y="71"/>
                    <a:pt x="116" y="72"/>
                    <a:pt x="115" y="72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6" y="70"/>
                    <a:pt x="116" y="70"/>
                    <a:pt x="117" y="71"/>
                  </a:cubicBezTo>
                  <a:close/>
                  <a:moveTo>
                    <a:pt x="103" y="68"/>
                  </a:moveTo>
                  <a:cubicBezTo>
                    <a:pt x="105" y="68"/>
                    <a:pt x="107" y="68"/>
                    <a:pt x="109" y="69"/>
                  </a:cubicBezTo>
                  <a:cubicBezTo>
                    <a:pt x="107" y="70"/>
                    <a:pt x="106" y="71"/>
                    <a:pt x="105" y="72"/>
                  </a:cubicBezTo>
                  <a:cubicBezTo>
                    <a:pt x="105" y="71"/>
                    <a:pt x="105" y="70"/>
                    <a:pt x="104" y="70"/>
                  </a:cubicBezTo>
                  <a:cubicBezTo>
                    <a:pt x="104" y="69"/>
                    <a:pt x="104" y="69"/>
                    <a:pt x="103" y="68"/>
                  </a:cubicBezTo>
                  <a:close/>
                  <a:moveTo>
                    <a:pt x="63" y="76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6"/>
                    <a:pt x="6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101276" y="2421397"/>
              <a:ext cx="26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461460" y="2222463"/>
              <a:ext cx="672077" cy="465974"/>
            </a:xfrm>
            <a:custGeom>
              <a:avLst/>
              <a:gdLst>
                <a:gd name="T0" fmla="*/ 314 w 317"/>
                <a:gd name="T1" fmla="*/ 82 h 220"/>
                <a:gd name="T2" fmla="*/ 309 w 317"/>
                <a:gd name="T3" fmla="*/ 76 h 220"/>
                <a:gd name="T4" fmla="*/ 303 w 317"/>
                <a:gd name="T5" fmla="*/ 71 h 220"/>
                <a:gd name="T6" fmla="*/ 302 w 317"/>
                <a:gd name="T7" fmla="*/ 72 h 220"/>
                <a:gd name="T8" fmla="*/ 306 w 317"/>
                <a:gd name="T9" fmla="*/ 83 h 220"/>
                <a:gd name="T10" fmla="*/ 306 w 317"/>
                <a:gd name="T11" fmla="*/ 87 h 220"/>
                <a:gd name="T12" fmla="*/ 305 w 317"/>
                <a:gd name="T13" fmla="*/ 92 h 220"/>
                <a:gd name="T14" fmla="*/ 302 w 317"/>
                <a:gd name="T15" fmla="*/ 94 h 220"/>
                <a:gd name="T16" fmla="*/ 302 w 317"/>
                <a:gd name="T17" fmla="*/ 95 h 220"/>
                <a:gd name="T18" fmla="*/ 302 w 317"/>
                <a:gd name="T19" fmla="*/ 94 h 220"/>
                <a:gd name="T20" fmla="*/ 302 w 317"/>
                <a:gd name="T21" fmla="*/ 94 h 220"/>
                <a:gd name="T22" fmla="*/ 301 w 317"/>
                <a:gd name="T23" fmla="*/ 95 h 220"/>
                <a:gd name="T24" fmla="*/ 298 w 317"/>
                <a:gd name="T25" fmla="*/ 96 h 220"/>
                <a:gd name="T26" fmla="*/ 158 w 317"/>
                <a:gd name="T27" fmla="*/ 0 h 220"/>
                <a:gd name="T28" fmla="*/ 17 w 317"/>
                <a:gd name="T29" fmla="*/ 11 h 220"/>
                <a:gd name="T30" fmla="*/ 20 w 317"/>
                <a:gd name="T31" fmla="*/ 99 h 220"/>
                <a:gd name="T32" fmla="*/ 8 w 317"/>
                <a:gd name="T33" fmla="*/ 99 h 220"/>
                <a:gd name="T34" fmla="*/ 8 w 317"/>
                <a:gd name="T35" fmla="*/ 147 h 220"/>
                <a:gd name="T36" fmla="*/ 90 w 317"/>
                <a:gd name="T37" fmla="*/ 185 h 220"/>
                <a:gd name="T38" fmla="*/ 113 w 317"/>
                <a:gd name="T39" fmla="*/ 220 h 220"/>
                <a:gd name="T40" fmla="*/ 134 w 317"/>
                <a:gd name="T41" fmla="*/ 196 h 220"/>
                <a:gd name="T42" fmla="*/ 176 w 317"/>
                <a:gd name="T43" fmla="*/ 197 h 220"/>
                <a:gd name="T44" fmla="*/ 196 w 317"/>
                <a:gd name="T45" fmla="*/ 220 h 220"/>
                <a:gd name="T46" fmla="*/ 219 w 317"/>
                <a:gd name="T47" fmla="*/ 188 h 220"/>
                <a:gd name="T48" fmla="*/ 302 w 317"/>
                <a:gd name="T49" fmla="*/ 110 h 220"/>
                <a:gd name="T50" fmla="*/ 309 w 317"/>
                <a:gd name="T51" fmla="*/ 106 h 220"/>
                <a:gd name="T52" fmla="*/ 311 w 317"/>
                <a:gd name="T53" fmla="*/ 104 h 220"/>
                <a:gd name="T54" fmla="*/ 311 w 317"/>
                <a:gd name="T55" fmla="*/ 104 h 220"/>
                <a:gd name="T56" fmla="*/ 312 w 317"/>
                <a:gd name="T57" fmla="*/ 103 h 220"/>
                <a:gd name="T58" fmla="*/ 312 w 317"/>
                <a:gd name="T59" fmla="*/ 103 h 220"/>
                <a:gd name="T60" fmla="*/ 316 w 317"/>
                <a:gd name="T61" fmla="*/ 96 h 220"/>
                <a:gd name="T62" fmla="*/ 315 w 317"/>
                <a:gd name="T63" fmla="*/ 85 h 220"/>
                <a:gd name="T64" fmla="*/ 52 w 317"/>
                <a:gd name="T65" fmla="*/ 100 h 220"/>
                <a:gd name="T66" fmla="*/ 75 w 317"/>
                <a:gd name="T67" fmla="*/ 100 h 220"/>
                <a:gd name="T68" fmla="*/ 201 w 317"/>
                <a:gd name="T69" fmla="*/ 25 h 220"/>
                <a:gd name="T70" fmla="*/ 158 w 317"/>
                <a:gd name="T71" fmla="*/ 31 h 220"/>
                <a:gd name="T72" fmla="*/ 119 w 317"/>
                <a:gd name="T73" fmla="*/ 38 h 220"/>
                <a:gd name="T74" fmla="*/ 113 w 317"/>
                <a:gd name="T75" fmla="*/ 26 h 220"/>
                <a:gd name="T76" fmla="*/ 158 w 317"/>
                <a:gd name="T77" fmla="*/ 13 h 220"/>
                <a:gd name="T78" fmla="*/ 201 w 317"/>
                <a:gd name="T79" fmla="*/ 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220">
                  <a:moveTo>
                    <a:pt x="315" y="85"/>
                  </a:moveTo>
                  <a:cubicBezTo>
                    <a:pt x="315" y="84"/>
                    <a:pt x="314" y="83"/>
                    <a:pt x="314" y="82"/>
                  </a:cubicBezTo>
                  <a:cubicBezTo>
                    <a:pt x="313" y="81"/>
                    <a:pt x="313" y="80"/>
                    <a:pt x="312" y="80"/>
                  </a:cubicBezTo>
                  <a:cubicBezTo>
                    <a:pt x="311" y="78"/>
                    <a:pt x="310" y="77"/>
                    <a:pt x="309" y="76"/>
                  </a:cubicBezTo>
                  <a:cubicBezTo>
                    <a:pt x="308" y="75"/>
                    <a:pt x="306" y="74"/>
                    <a:pt x="305" y="73"/>
                  </a:cubicBezTo>
                  <a:cubicBezTo>
                    <a:pt x="304" y="72"/>
                    <a:pt x="304" y="72"/>
                    <a:pt x="303" y="71"/>
                  </a:cubicBezTo>
                  <a:cubicBezTo>
                    <a:pt x="301" y="70"/>
                    <a:pt x="300" y="70"/>
                    <a:pt x="300" y="70"/>
                  </a:cubicBezTo>
                  <a:cubicBezTo>
                    <a:pt x="300" y="70"/>
                    <a:pt x="301" y="71"/>
                    <a:pt x="302" y="72"/>
                  </a:cubicBezTo>
                  <a:cubicBezTo>
                    <a:pt x="302" y="74"/>
                    <a:pt x="303" y="76"/>
                    <a:pt x="304" y="79"/>
                  </a:cubicBezTo>
                  <a:cubicBezTo>
                    <a:pt x="305" y="80"/>
                    <a:pt x="305" y="81"/>
                    <a:pt x="306" y="83"/>
                  </a:cubicBezTo>
                  <a:cubicBezTo>
                    <a:pt x="306" y="84"/>
                    <a:pt x="306" y="84"/>
                    <a:pt x="306" y="85"/>
                  </a:cubicBezTo>
                  <a:cubicBezTo>
                    <a:pt x="306" y="86"/>
                    <a:pt x="306" y="86"/>
                    <a:pt x="306" y="87"/>
                  </a:cubicBezTo>
                  <a:cubicBezTo>
                    <a:pt x="306" y="89"/>
                    <a:pt x="306" y="90"/>
                    <a:pt x="306" y="91"/>
                  </a:cubicBezTo>
                  <a:cubicBezTo>
                    <a:pt x="305" y="91"/>
                    <a:pt x="305" y="92"/>
                    <a:pt x="305" y="92"/>
                  </a:cubicBezTo>
                  <a:cubicBezTo>
                    <a:pt x="305" y="92"/>
                    <a:pt x="304" y="92"/>
                    <a:pt x="304" y="93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1" y="95"/>
                    <a:pt x="301" y="95"/>
                    <a:pt x="301" y="95"/>
                  </a:cubicBezTo>
                  <a:cubicBezTo>
                    <a:pt x="300" y="95"/>
                    <a:pt x="300" y="96"/>
                    <a:pt x="299" y="96"/>
                  </a:cubicBezTo>
                  <a:cubicBezTo>
                    <a:pt x="299" y="96"/>
                    <a:pt x="298" y="96"/>
                    <a:pt x="298" y="96"/>
                  </a:cubicBezTo>
                  <a:cubicBezTo>
                    <a:pt x="297" y="96"/>
                    <a:pt x="297" y="96"/>
                    <a:pt x="297" y="96"/>
                  </a:cubicBezTo>
                  <a:cubicBezTo>
                    <a:pt x="295" y="43"/>
                    <a:pt x="233" y="0"/>
                    <a:pt x="158" y="0"/>
                  </a:cubicBezTo>
                  <a:cubicBezTo>
                    <a:pt x="123" y="0"/>
                    <a:pt x="90" y="10"/>
                    <a:pt x="65" y="26"/>
                  </a:cubicBezTo>
                  <a:cubicBezTo>
                    <a:pt x="55" y="19"/>
                    <a:pt x="39" y="11"/>
                    <a:pt x="17" y="11"/>
                  </a:cubicBezTo>
                  <a:cubicBezTo>
                    <a:pt x="17" y="11"/>
                    <a:pt x="31" y="33"/>
                    <a:pt x="40" y="48"/>
                  </a:cubicBezTo>
                  <a:cubicBezTo>
                    <a:pt x="27" y="63"/>
                    <a:pt x="20" y="80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0" y="108"/>
                    <a:pt x="0" y="123"/>
                  </a:cubicBezTo>
                  <a:cubicBezTo>
                    <a:pt x="0" y="138"/>
                    <a:pt x="8" y="147"/>
                    <a:pt x="8" y="147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56" y="167"/>
                    <a:pt x="72" y="177"/>
                    <a:pt x="90" y="185"/>
                  </a:cubicBezTo>
                  <a:cubicBezTo>
                    <a:pt x="98" y="216"/>
                    <a:pt x="98" y="216"/>
                    <a:pt x="98" y="216"/>
                  </a:cubicBezTo>
                  <a:cubicBezTo>
                    <a:pt x="98" y="216"/>
                    <a:pt x="101" y="220"/>
                    <a:pt x="113" y="220"/>
                  </a:cubicBezTo>
                  <a:cubicBezTo>
                    <a:pt x="125" y="220"/>
                    <a:pt x="130" y="216"/>
                    <a:pt x="130" y="21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2" y="197"/>
                    <a:pt x="150" y="198"/>
                    <a:pt x="158" y="198"/>
                  </a:cubicBezTo>
                  <a:cubicBezTo>
                    <a:pt x="164" y="198"/>
                    <a:pt x="170" y="197"/>
                    <a:pt x="176" y="197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1" y="216"/>
                    <a:pt x="184" y="220"/>
                    <a:pt x="196" y="220"/>
                  </a:cubicBezTo>
                  <a:cubicBezTo>
                    <a:pt x="208" y="220"/>
                    <a:pt x="212" y="216"/>
                    <a:pt x="212" y="216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60" y="173"/>
                    <a:pt x="290" y="145"/>
                    <a:pt x="295" y="112"/>
                  </a:cubicBezTo>
                  <a:cubicBezTo>
                    <a:pt x="298" y="111"/>
                    <a:pt x="300" y="111"/>
                    <a:pt x="302" y="110"/>
                  </a:cubicBezTo>
                  <a:cubicBezTo>
                    <a:pt x="304" y="110"/>
                    <a:pt x="305" y="109"/>
                    <a:pt x="306" y="108"/>
                  </a:cubicBezTo>
                  <a:cubicBezTo>
                    <a:pt x="307" y="108"/>
                    <a:pt x="308" y="107"/>
                    <a:pt x="309" y="106"/>
                  </a:cubicBezTo>
                  <a:cubicBezTo>
                    <a:pt x="310" y="105"/>
                    <a:pt x="310" y="105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4" y="101"/>
                    <a:pt x="314" y="101"/>
                    <a:pt x="314" y="101"/>
                  </a:cubicBezTo>
                  <a:cubicBezTo>
                    <a:pt x="315" y="99"/>
                    <a:pt x="315" y="98"/>
                    <a:pt x="316" y="96"/>
                  </a:cubicBezTo>
                  <a:cubicBezTo>
                    <a:pt x="316" y="95"/>
                    <a:pt x="317" y="94"/>
                    <a:pt x="317" y="92"/>
                  </a:cubicBezTo>
                  <a:cubicBezTo>
                    <a:pt x="317" y="90"/>
                    <a:pt x="316" y="87"/>
                    <a:pt x="315" y="85"/>
                  </a:cubicBezTo>
                  <a:close/>
                  <a:moveTo>
                    <a:pt x="63" y="111"/>
                  </a:moveTo>
                  <a:cubicBezTo>
                    <a:pt x="57" y="111"/>
                    <a:pt x="52" y="106"/>
                    <a:pt x="52" y="100"/>
                  </a:cubicBezTo>
                  <a:cubicBezTo>
                    <a:pt x="52" y="93"/>
                    <a:pt x="57" y="88"/>
                    <a:pt x="63" y="88"/>
                  </a:cubicBezTo>
                  <a:cubicBezTo>
                    <a:pt x="70" y="88"/>
                    <a:pt x="75" y="93"/>
                    <a:pt x="75" y="100"/>
                  </a:cubicBezTo>
                  <a:cubicBezTo>
                    <a:pt x="75" y="106"/>
                    <a:pt x="70" y="111"/>
                    <a:pt x="63" y="111"/>
                  </a:cubicBezTo>
                  <a:close/>
                  <a:moveTo>
                    <a:pt x="201" y="25"/>
                  </a:moveTo>
                  <a:cubicBezTo>
                    <a:pt x="200" y="27"/>
                    <a:pt x="197" y="37"/>
                    <a:pt x="194" y="37"/>
                  </a:cubicBezTo>
                  <a:cubicBezTo>
                    <a:pt x="183" y="33"/>
                    <a:pt x="170" y="31"/>
                    <a:pt x="158" y="31"/>
                  </a:cubicBezTo>
                  <a:cubicBezTo>
                    <a:pt x="144" y="31"/>
                    <a:pt x="131" y="33"/>
                    <a:pt x="119" y="37"/>
                  </a:cubicBezTo>
                  <a:cubicBezTo>
                    <a:pt x="119" y="37"/>
                    <a:pt x="119" y="38"/>
                    <a:pt x="119" y="38"/>
                  </a:cubicBezTo>
                  <a:cubicBezTo>
                    <a:pt x="119" y="38"/>
                    <a:pt x="119" y="37"/>
                    <a:pt x="118" y="37"/>
                  </a:cubicBezTo>
                  <a:cubicBezTo>
                    <a:pt x="115" y="36"/>
                    <a:pt x="113" y="28"/>
                    <a:pt x="113" y="26"/>
                  </a:cubicBezTo>
                  <a:cubicBezTo>
                    <a:pt x="112" y="23"/>
                    <a:pt x="113" y="20"/>
                    <a:pt x="116" y="19"/>
                  </a:cubicBezTo>
                  <a:cubicBezTo>
                    <a:pt x="129" y="15"/>
                    <a:pt x="143" y="13"/>
                    <a:pt x="158" y="13"/>
                  </a:cubicBezTo>
                  <a:cubicBezTo>
                    <a:pt x="171" y="13"/>
                    <a:pt x="185" y="15"/>
                    <a:pt x="197" y="18"/>
                  </a:cubicBezTo>
                  <a:cubicBezTo>
                    <a:pt x="200" y="19"/>
                    <a:pt x="201" y="22"/>
                    <a:pt x="20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245549" y="4200160"/>
              <a:ext cx="415792" cy="270623"/>
            </a:xfrm>
            <a:custGeom>
              <a:avLst/>
              <a:gdLst>
                <a:gd name="T0" fmla="*/ 95 w 196"/>
                <a:gd name="T1" fmla="*/ 123 h 128"/>
                <a:gd name="T2" fmla="*/ 181 w 196"/>
                <a:gd name="T3" fmla="*/ 66 h 128"/>
                <a:gd name="T4" fmla="*/ 195 w 196"/>
                <a:gd name="T5" fmla="*/ 66 h 128"/>
                <a:gd name="T6" fmla="*/ 196 w 196"/>
                <a:gd name="T7" fmla="*/ 64 h 128"/>
                <a:gd name="T8" fmla="*/ 101 w 196"/>
                <a:gd name="T9" fmla="*/ 0 h 128"/>
                <a:gd name="T10" fmla="*/ 6 w 196"/>
                <a:gd name="T11" fmla="*/ 64 h 128"/>
                <a:gd name="T12" fmla="*/ 29 w 196"/>
                <a:gd name="T13" fmla="*/ 106 h 128"/>
                <a:gd name="T14" fmla="*/ 0 w 196"/>
                <a:gd name="T15" fmla="*/ 126 h 128"/>
                <a:gd name="T16" fmla="*/ 14 w 196"/>
                <a:gd name="T17" fmla="*/ 128 h 128"/>
                <a:gd name="T18" fmla="*/ 45 w 196"/>
                <a:gd name="T19" fmla="*/ 116 h 128"/>
                <a:gd name="T20" fmla="*/ 94 w 196"/>
                <a:gd name="T21" fmla="*/ 127 h 128"/>
                <a:gd name="T22" fmla="*/ 95 w 196"/>
                <a:gd name="T2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28">
                  <a:moveTo>
                    <a:pt x="95" y="123"/>
                  </a:moveTo>
                  <a:cubicBezTo>
                    <a:pt x="103" y="90"/>
                    <a:pt x="135" y="66"/>
                    <a:pt x="181" y="66"/>
                  </a:cubicBezTo>
                  <a:cubicBezTo>
                    <a:pt x="186" y="66"/>
                    <a:pt x="191" y="66"/>
                    <a:pt x="195" y="66"/>
                  </a:cubicBezTo>
                  <a:cubicBezTo>
                    <a:pt x="196" y="66"/>
                    <a:pt x="196" y="65"/>
                    <a:pt x="196" y="64"/>
                  </a:cubicBezTo>
                  <a:cubicBezTo>
                    <a:pt x="196" y="29"/>
                    <a:pt x="153" y="0"/>
                    <a:pt x="101" y="0"/>
                  </a:cubicBezTo>
                  <a:cubicBezTo>
                    <a:pt x="48" y="0"/>
                    <a:pt x="6" y="29"/>
                    <a:pt x="6" y="64"/>
                  </a:cubicBezTo>
                  <a:cubicBezTo>
                    <a:pt x="6" y="80"/>
                    <a:pt x="15" y="95"/>
                    <a:pt x="29" y="106"/>
                  </a:cubicBezTo>
                  <a:cubicBezTo>
                    <a:pt x="22" y="115"/>
                    <a:pt x="12" y="122"/>
                    <a:pt x="0" y="126"/>
                  </a:cubicBezTo>
                  <a:cubicBezTo>
                    <a:pt x="5" y="127"/>
                    <a:pt x="9" y="128"/>
                    <a:pt x="14" y="128"/>
                  </a:cubicBezTo>
                  <a:cubicBezTo>
                    <a:pt x="26" y="128"/>
                    <a:pt x="37" y="123"/>
                    <a:pt x="45" y="116"/>
                  </a:cubicBezTo>
                  <a:cubicBezTo>
                    <a:pt x="60" y="123"/>
                    <a:pt x="74" y="126"/>
                    <a:pt x="94" y="127"/>
                  </a:cubicBezTo>
                  <a:cubicBezTo>
                    <a:pt x="94" y="125"/>
                    <a:pt x="95" y="124"/>
                    <a:pt x="9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483016" y="4374004"/>
              <a:ext cx="319908" cy="207000"/>
            </a:xfrm>
            <a:custGeom>
              <a:avLst/>
              <a:gdLst>
                <a:gd name="T0" fmla="*/ 128 w 151"/>
                <a:gd name="T1" fmla="*/ 81 h 98"/>
                <a:gd name="T2" fmla="*/ 146 w 151"/>
                <a:gd name="T3" fmla="*/ 49 h 98"/>
                <a:gd name="T4" fmla="*/ 73 w 151"/>
                <a:gd name="T5" fmla="*/ 0 h 98"/>
                <a:gd name="T6" fmla="*/ 0 w 151"/>
                <a:gd name="T7" fmla="*/ 49 h 98"/>
                <a:gd name="T8" fmla="*/ 73 w 151"/>
                <a:gd name="T9" fmla="*/ 98 h 98"/>
                <a:gd name="T10" fmla="*/ 116 w 151"/>
                <a:gd name="T11" fmla="*/ 89 h 98"/>
                <a:gd name="T12" fmla="*/ 140 w 151"/>
                <a:gd name="T13" fmla="*/ 98 h 98"/>
                <a:gd name="T14" fmla="*/ 151 w 151"/>
                <a:gd name="T15" fmla="*/ 97 h 98"/>
                <a:gd name="T16" fmla="*/ 128 w 151"/>
                <a:gd name="T17" fmla="*/ 81 h 98"/>
                <a:gd name="T18" fmla="*/ 45 w 151"/>
                <a:gd name="T19" fmla="*/ 58 h 98"/>
                <a:gd name="T20" fmla="*/ 37 w 151"/>
                <a:gd name="T21" fmla="*/ 49 h 98"/>
                <a:gd name="T22" fmla="*/ 45 w 151"/>
                <a:gd name="T23" fmla="*/ 41 h 98"/>
                <a:gd name="T24" fmla="*/ 54 w 151"/>
                <a:gd name="T25" fmla="*/ 49 h 98"/>
                <a:gd name="T26" fmla="*/ 45 w 151"/>
                <a:gd name="T27" fmla="*/ 58 h 98"/>
                <a:gd name="T28" fmla="*/ 75 w 151"/>
                <a:gd name="T29" fmla="*/ 58 h 98"/>
                <a:gd name="T30" fmla="*/ 67 w 151"/>
                <a:gd name="T31" fmla="*/ 49 h 98"/>
                <a:gd name="T32" fmla="*/ 75 w 151"/>
                <a:gd name="T33" fmla="*/ 41 h 98"/>
                <a:gd name="T34" fmla="*/ 84 w 151"/>
                <a:gd name="T35" fmla="*/ 49 h 98"/>
                <a:gd name="T36" fmla="*/ 75 w 151"/>
                <a:gd name="T37" fmla="*/ 58 h 98"/>
                <a:gd name="T38" fmla="*/ 105 w 151"/>
                <a:gd name="T39" fmla="*/ 58 h 98"/>
                <a:gd name="T40" fmla="*/ 97 w 151"/>
                <a:gd name="T41" fmla="*/ 49 h 98"/>
                <a:gd name="T42" fmla="*/ 105 w 151"/>
                <a:gd name="T43" fmla="*/ 41 h 98"/>
                <a:gd name="T44" fmla="*/ 114 w 151"/>
                <a:gd name="T45" fmla="*/ 49 h 98"/>
                <a:gd name="T46" fmla="*/ 105 w 151"/>
                <a:gd name="T47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98">
                  <a:moveTo>
                    <a:pt x="128" y="81"/>
                  </a:moveTo>
                  <a:cubicBezTo>
                    <a:pt x="140" y="73"/>
                    <a:pt x="146" y="62"/>
                    <a:pt x="146" y="49"/>
                  </a:cubicBezTo>
                  <a:cubicBezTo>
                    <a:pt x="146" y="22"/>
                    <a:pt x="114" y="0"/>
                    <a:pt x="73" y="0"/>
                  </a:cubicBezTo>
                  <a:cubicBezTo>
                    <a:pt x="33" y="0"/>
                    <a:pt x="0" y="22"/>
                    <a:pt x="0" y="49"/>
                  </a:cubicBezTo>
                  <a:cubicBezTo>
                    <a:pt x="0" y="76"/>
                    <a:pt x="33" y="98"/>
                    <a:pt x="73" y="98"/>
                  </a:cubicBezTo>
                  <a:cubicBezTo>
                    <a:pt x="89" y="98"/>
                    <a:pt x="104" y="95"/>
                    <a:pt x="116" y="89"/>
                  </a:cubicBezTo>
                  <a:cubicBezTo>
                    <a:pt x="122" y="95"/>
                    <a:pt x="131" y="98"/>
                    <a:pt x="140" y="98"/>
                  </a:cubicBezTo>
                  <a:cubicBezTo>
                    <a:pt x="144" y="98"/>
                    <a:pt x="147" y="98"/>
                    <a:pt x="151" y="97"/>
                  </a:cubicBezTo>
                  <a:cubicBezTo>
                    <a:pt x="142" y="94"/>
                    <a:pt x="134" y="89"/>
                    <a:pt x="128" y="81"/>
                  </a:cubicBezTo>
                  <a:close/>
                  <a:moveTo>
                    <a:pt x="45" y="58"/>
                  </a:moveTo>
                  <a:cubicBezTo>
                    <a:pt x="41" y="58"/>
                    <a:pt x="37" y="54"/>
                    <a:pt x="37" y="49"/>
                  </a:cubicBezTo>
                  <a:cubicBezTo>
                    <a:pt x="37" y="45"/>
                    <a:pt x="41" y="41"/>
                    <a:pt x="45" y="41"/>
                  </a:cubicBezTo>
                  <a:cubicBezTo>
                    <a:pt x="50" y="41"/>
                    <a:pt x="54" y="45"/>
                    <a:pt x="54" y="49"/>
                  </a:cubicBezTo>
                  <a:cubicBezTo>
                    <a:pt x="54" y="54"/>
                    <a:pt x="50" y="58"/>
                    <a:pt x="45" y="58"/>
                  </a:cubicBezTo>
                  <a:close/>
                  <a:moveTo>
                    <a:pt x="75" y="58"/>
                  </a:moveTo>
                  <a:cubicBezTo>
                    <a:pt x="71" y="58"/>
                    <a:pt x="67" y="54"/>
                    <a:pt x="67" y="49"/>
                  </a:cubicBezTo>
                  <a:cubicBezTo>
                    <a:pt x="67" y="45"/>
                    <a:pt x="71" y="41"/>
                    <a:pt x="75" y="41"/>
                  </a:cubicBezTo>
                  <a:cubicBezTo>
                    <a:pt x="80" y="41"/>
                    <a:pt x="84" y="45"/>
                    <a:pt x="84" y="49"/>
                  </a:cubicBezTo>
                  <a:cubicBezTo>
                    <a:pt x="84" y="54"/>
                    <a:pt x="80" y="58"/>
                    <a:pt x="75" y="58"/>
                  </a:cubicBezTo>
                  <a:close/>
                  <a:moveTo>
                    <a:pt x="105" y="58"/>
                  </a:moveTo>
                  <a:cubicBezTo>
                    <a:pt x="100" y="58"/>
                    <a:pt x="97" y="54"/>
                    <a:pt x="97" y="49"/>
                  </a:cubicBezTo>
                  <a:cubicBezTo>
                    <a:pt x="97" y="45"/>
                    <a:pt x="100" y="41"/>
                    <a:pt x="105" y="41"/>
                  </a:cubicBezTo>
                  <a:cubicBezTo>
                    <a:pt x="110" y="41"/>
                    <a:pt x="114" y="45"/>
                    <a:pt x="114" y="49"/>
                  </a:cubicBezTo>
                  <a:cubicBezTo>
                    <a:pt x="114" y="54"/>
                    <a:pt x="110" y="58"/>
                    <a:pt x="10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480227" y="3975239"/>
              <a:ext cx="535869" cy="394285"/>
            </a:xfrm>
            <a:custGeom>
              <a:avLst/>
              <a:gdLst>
                <a:gd name="T0" fmla="*/ 223 w 253"/>
                <a:gd name="T1" fmla="*/ 0 h 186"/>
                <a:gd name="T2" fmla="*/ 31 w 253"/>
                <a:gd name="T3" fmla="*/ 0 h 186"/>
                <a:gd name="T4" fmla="*/ 0 w 253"/>
                <a:gd name="T5" fmla="*/ 31 h 186"/>
                <a:gd name="T6" fmla="*/ 0 w 253"/>
                <a:gd name="T7" fmla="*/ 155 h 186"/>
                <a:gd name="T8" fmla="*/ 31 w 253"/>
                <a:gd name="T9" fmla="*/ 186 h 186"/>
                <a:gd name="T10" fmla="*/ 223 w 253"/>
                <a:gd name="T11" fmla="*/ 186 h 186"/>
                <a:gd name="T12" fmla="*/ 253 w 253"/>
                <a:gd name="T13" fmla="*/ 155 h 186"/>
                <a:gd name="T14" fmla="*/ 253 w 253"/>
                <a:gd name="T15" fmla="*/ 31 h 186"/>
                <a:gd name="T16" fmla="*/ 223 w 253"/>
                <a:gd name="T17" fmla="*/ 0 h 186"/>
                <a:gd name="T18" fmla="*/ 216 w 253"/>
                <a:gd name="T19" fmla="*/ 24 h 186"/>
                <a:gd name="T20" fmla="*/ 128 w 253"/>
                <a:gd name="T21" fmla="*/ 86 h 186"/>
                <a:gd name="T22" fmla="*/ 46 w 253"/>
                <a:gd name="T23" fmla="*/ 24 h 186"/>
                <a:gd name="T24" fmla="*/ 216 w 253"/>
                <a:gd name="T25" fmla="*/ 24 h 186"/>
                <a:gd name="T26" fmla="*/ 223 w 253"/>
                <a:gd name="T27" fmla="*/ 162 h 186"/>
                <a:gd name="T28" fmla="*/ 31 w 253"/>
                <a:gd name="T29" fmla="*/ 162 h 186"/>
                <a:gd name="T30" fmla="*/ 24 w 253"/>
                <a:gd name="T31" fmla="*/ 155 h 186"/>
                <a:gd name="T32" fmla="*/ 24 w 253"/>
                <a:gd name="T33" fmla="*/ 37 h 186"/>
                <a:gd name="T34" fmla="*/ 128 w 253"/>
                <a:gd name="T35" fmla="*/ 115 h 186"/>
                <a:gd name="T36" fmla="*/ 230 w 253"/>
                <a:gd name="T37" fmla="*/ 43 h 186"/>
                <a:gd name="T38" fmla="*/ 230 w 253"/>
                <a:gd name="T39" fmla="*/ 155 h 186"/>
                <a:gd name="T40" fmla="*/ 223 w 253"/>
                <a:gd name="T41" fmla="*/ 1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186">
                  <a:moveTo>
                    <a:pt x="22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2"/>
                    <a:pt x="14" y="186"/>
                    <a:pt x="31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40" y="186"/>
                    <a:pt x="253" y="172"/>
                    <a:pt x="253" y="155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3" y="14"/>
                    <a:pt x="240" y="0"/>
                    <a:pt x="223" y="0"/>
                  </a:cubicBezTo>
                  <a:close/>
                  <a:moveTo>
                    <a:pt x="216" y="24"/>
                  </a:moveTo>
                  <a:cubicBezTo>
                    <a:pt x="128" y="86"/>
                    <a:pt x="128" y="86"/>
                    <a:pt x="128" y="86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216" y="24"/>
                  </a:lnTo>
                  <a:close/>
                  <a:moveTo>
                    <a:pt x="223" y="162"/>
                  </a:moveTo>
                  <a:cubicBezTo>
                    <a:pt x="31" y="162"/>
                    <a:pt x="31" y="162"/>
                    <a:pt x="31" y="162"/>
                  </a:cubicBezTo>
                  <a:cubicBezTo>
                    <a:pt x="27" y="162"/>
                    <a:pt x="24" y="159"/>
                    <a:pt x="24" y="15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0" y="159"/>
                    <a:pt x="226" y="162"/>
                    <a:pt x="223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3016097" y="2976981"/>
              <a:ext cx="411311" cy="422064"/>
            </a:xfrm>
            <a:custGeom>
              <a:avLst/>
              <a:gdLst>
                <a:gd name="T0" fmla="*/ 142 w 194"/>
                <a:gd name="T1" fmla="*/ 188 h 199"/>
                <a:gd name="T2" fmla="*/ 90 w 194"/>
                <a:gd name="T3" fmla="*/ 199 h 199"/>
                <a:gd name="T4" fmla="*/ 0 w 194"/>
                <a:gd name="T5" fmla="*/ 109 h 199"/>
                <a:gd name="T6" fmla="*/ 107 w 194"/>
                <a:gd name="T7" fmla="*/ 0 h 199"/>
                <a:gd name="T8" fmla="*/ 194 w 194"/>
                <a:gd name="T9" fmla="*/ 82 h 199"/>
                <a:gd name="T10" fmla="*/ 140 w 194"/>
                <a:gd name="T11" fmla="*/ 151 h 199"/>
                <a:gd name="T12" fmla="*/ 115 w 194"/>
                <a:gd name="T13" fmla="*/ 129 h 199"/>
                <a:gd name="T14" fmla="*/ 115 w 194"/>
                <a:gd name="T15" fmla="*/ 129 h 199"/>
                <a:gd name="T16" fmla="*/ 77 w 194"/>
                <a:gd name="T17" fmla="*/ 151 h 199"/>
                <a:gd name="T18" fmla="*/ 45 w 194"/>
                <a:gd name="T19" fmla="*/ 113 h 199"/>
                <a:gd name="T20" fmla="*/ 113 w 194"/>
                <a:gd name="T21" fmla="*/ 46 h 199"/>
                <a:gd name="T22" fmla="*/ 147 w 194"/>
                <a:gd name="T23" fmla="*/ 53 h 199"/>
                <a:gd name="T24" fmla="*/ 138 w 194"/>
                <a:gd name="T25" fmla="*/ 107 h 199"/>
                <a:gd name="T26" fmla="*/ 145 w 194"/>
                <a:gd name="T27" fmla="*/ 131 h 199"/>
                <a:gd name="T28" fmla="*/ 173 w 194"/>
                <a:gd name="T29" fmla="*/ 83 h 199"/>
                <a:gd name="T30" fmla="*/ 105 w 194"/>
                <a:gd name="T31" fmla="*/ 17 h 199"/>
                <a:gd name="T32" fmla="*/ 22 w 194"/>
                <a:gd name="T33" fmla="*/ 106 h 199"/>
                <a:gd name="T34" fmla="*/ 95 w 194"/>
                <a:gd name="T35" fmla="*/ 181 h 199"/>
                <a:gd name="T36" fmla="*/ 137 w 194"/>
                <a:gd name="T37" fmla="*/ 172 h 199"/>
                <a:gd name="T38" fmla="*/ 142 w 194"/>
                <a:gd name="T39" fmla="*/ 188 h 199"/>
                <a:gd name="T40" fmla="*/ 117 w 194"/>
                <a:gd name="T41" fmla="*/ 70 h 199"/>
                <a:gd name="T42" fmla="*/ 108 w 194"/>
                <a:gd name="T43" fmla="*/ 69 h 199"/>
                <a:gd name="T44" fmla="*/ 74 w 194"/>
                <a:gd name="T45" fmla="*/ 110 h 199"/>
                <a:gd name="T46" fmla="*/ 88 w 194"/>
                <a:gd name="T47" fmla="*/ 127 h 199"/>
                <a:gd name="T48" fmla="*/ 113 w 194"/>
                <a:gd name="T49" fmla="*/ 97 h 199"/>
                <a:gd name="T50" fmla="*/ 117 w 194"/>
                <a:gd name="T5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199">
                  <a:moveTo>
                    <a:pt x="142" y="188"/>
                  </a:moveTo>
                  <a:cubicBezTo>
                    <a:pt x="125" y="196"/>
                    <a:pt x="110" y="199"/>
                    <a:pt x="90" y="199"/>
                  </a:cubicBezTo>
                  <a:cubicBezTo>
                    <a:pt x="42" y="199"/>
                    <a:pt x="0" y="165"/>
                    <a:pt x="0" y="109"/>
                  </a:cubicBezTo>
                  <a:cubicBezTo>
                    <a:pt x="0" y="50"/>
                    <a:pt x="43" y="0"/>
                    <a:pt x="107" y="0"/>
                  </a:cubicBezTo>
                  <a:cubicBezTo>
                    <a:pt x="158" y="0"/>
                    <a:pt x="194" y="34"/>
                    <a:pt x="194" y="82"/>
                  </a:cubicBezTo>
                  <a:cubicBezTo>
                    <a:pt x="194" y="124"/>
                    <a:pt x="171" y="151"/>
                    <a:pt x="140" y="151"/>
                  </a:cubicBezTo>
                  <a:cubicBezTo>
                    <a:pt x="126" y="151"/>
                    <a:pt x="117" y="143"/>
                    <a:pt x="115" y="129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05" y="143"/>
                    <a:pt x="93" y="151"/>
                    <a:pt x="77" y="151"/>
                  </a:cubicBezTo>
                  <a:cubicBezTo>
                    <a:pt x="59" y="151"/>
                    <a:pt x="45" y="137"/>
                    <a:pt x="45" y="113"/>
                  </a:cubicBezTo>
                  <a:cubicBezTo>
                    <a:pt x="45" y="78"/>
                    <a:pt x="71" y="46"/>
                    <a:pt x="113" y="46"/>
                  </a:cubicBezTo>
                  <a:cubicBezTo>
                    <a:pt x="125" y="46"/>
                    <a:pt x="139" y="50"/>
                    <a:pt x="147" y="53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5" y="123"/>
                    <a:pt x="137" y="131"/>
                    <a:pt x="145" y="131"/>
                  </a:cubicBezTo>
                  <a:cubicBezTo>
                    <a:pt x="157" y="132"/>
                    <a:pt x="173" y="116"/>
                    <a:pt x="173" y="83"/>
                  </a:cubicBezTo>
                  <a:cubicBezTo>
                    <a:pt x="173" y="46"/>
                    <a:pt x="149" y="17"/>
                    <a:pt x="105" y="17"/>
                  </a:cubicBezTo>
                  <a:cubicBezTo>
                    <a:pt x="60" y="17"/>
                    <a:pt x="22" y="51"/>
                    <a:pt x="22" y="106"/>
                  </a:cubicBezTo>
                  <a:cubicBezTo>
                    <a:pt x="22" y="154"/>
                    <a:pt x="53" y="181"/>
                    <a:pt x="95" y="181"/>
                  </a:cubicBezTo>
                  <a:cubicBezTo>
                    <a:pt x="110" y="181"/>
                    <a:pt x="126" y="178"/>
                    <a:pt x="137" y="172"/>
                  </a:cubicBezTo>
                  <a:lnTo>
                    <a:pt x="142" y="188"/>
                  </a:lnTo>
                  <a:close/>
                  <a:moveTo>
                    <a:pt x="117" y="70"/>
                  </a:moveTo>
                  <a:cubicBezTo>
                    <a:pt x="115" y="70"/>
                    <a:pt x="111" y="69"/>
                    <a:pt x="108" y="69"/>
                  </a:cubicBezTo>
                  <a:cubicBezTo>
                    <a:pt x="89" y="69"/>
                    <a:pt x="74" y="88"/>
                    <a:pt x="74" y="110"/>
                  </a:cubicBezTo>
                  <a:cubicBezTo>
                    <a:pt x="74" y="121"/>
                    <a:pt x="79" y="127"/>
                    <a:pt x="88" y="127"/>
                  </a:cubicBezTo>
                  <a:cubicBezTo>
                    <a:pt x="99" y="127"/>
                    <a:pt x="110" y="114"/>
                    <a:pt x="113" y="97"/>
                  </a:cubicBezTo>
                  <a:lnTo>
                    <a:pt x="117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826223" y="4782627"/>
              <a:ext cx="443571" cy="430129"/>
            </a:xfrm>
            <a:custGeom>
              <a:avLst/>
              <a:gdLst>
                <a:gd name="T0" fmla="*/ 11 w 209"/>
                <a:gd name="T1" fmla="*/ 203 h 203"/>
                <a:gd name="T2" fmla="*/ 26 w 209"/>
                <a:gd name="T3" fmla="*/ 167 h 203"/>
                <a:gd name="T4" fmla="*/ 79 w 209"/>
                <a:gd name="T5" fmla="*/ 120 h 203"/>
                <a:gd name="T6" fmla="*/ 52 w 209"/>
                <a:gd name="T7" fmla="*/ 64 h 203"/>
                <a:gd name="T8" fmla="*/ 106 w 209"/>
                <a:gd name="T9" fmla="*/ 0 h 203"/>
                <a:gd name="T10" fmla="*/ 159 w 209"/>
                <a:gd name="T11" fmla="*/ 69 h 203"/>
                <a:gd name="T12" fmla="*/ 133 w 209"/>
                <a:gd name="T13" fmla="*/ 121 h 203"/>
                <a:gd name="T14" fmla="*/ 190 w 209"/>
                <a:gd name="T15" fmla="*/ 164 h 203"/>
                <a:gd name="T16" fmla="*/ 209 w 209"/>
                <a:gd name="T17" fmla="*/ 203 h 203"/>
                <a:gd name="T18" fmla="*/ 11 w 209"/>
                <a:gd name="T1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3">
                  <a:moveTo>
                    <a:pt x="11" y="203"/>
                  </a:moveTo>
                  <a:cubicBezTo>
                    <a:pt x="11" y="203"/>
                    <a:pt x="0" y="175"/>
                    <a:pt x="26" y="167"/>
                  </a:cubicBezTo>
                  <a:cubicBezTo>
                    <a:pt x="52" y="159"/>
                    <a:pt x="79" y="150"/>
                    <a:pt x="79" y="120"/>
                  </a:cubicBezTo>
                  <a:cubicBezTo>
                    <a:pt x="79" y="120"/>
                    <a:pt x="52" y="108"/>
                    <a:pt x="52" y="64"/>
                  </a:cubicBezTo>
                  <a:cubicBezTo>
                    <a:pt x="52" y="24"/>
                    <a:pt x="73" y="0"/>
                    <a:pt x="106" y="0"/>
                  </a:cubicBezTo>
                  <a:cubicBezTo>
                    <a:pt x="140" y="0"/>
                    <a:pt x="159" y="26"/>
                    <a:pt x="159" y="69"/>
                  </a:cubicBezTo>
                  <a:cubicBezTo>
                    <a:pt x="159" y="69"/>
                    <a:pt x="152" y="111"/>
                    <a:pt x="133" y="121"/>
                  </a:cubicBezTo>
                  <a:cubicBezTo>
                    <a:pt x="134" y="129"/>
                    <a:pt x="130" y="155"/>
                    <a:pt x="190" y="164"/>
                  </a:cubicBezTo>
                  <a:cubicBezTo>
                    <a:pt x="208" y="166"/>
                    <a:pt x="209" y="184"/>
                    <a:pt x="209" y="203"/>
                  </a:cubicBezTo>
                  <a:lnTo>
                    <a:pt x="1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216924" y="4841769"/>
              <a:ext cx="285857" cy="369194"/>
            </a:xfrm>
            <a:custGeom>
              <a:avLst/>
              <a:gdLst>
                <a:gd name="T0" fmla="*/ 40 w 135"/>
                <a:gd name="T1" fmla="*/ 174 h 174"/>
                <a:gd name="T2" fmla="*/ 135 w 135"/>
                <a:gd name="T3" fmla="*/ 174 h 174"/>
                <a:gd name="T4" fmla="*/ 118 w 135"/>
                <a:gd name="T5" fmla="*/ 141 h 174"/>
                <a:gd name="T6" fmla="*/ 70 w 135"/>
                <a:gd name="T7" fmla="*/ 104 h 174"/>
                <a:gd name="T8" fmla="*/ 92 w 135"/>
                <a:gd name="T9" fmla="*/ 59 h 174"/>
                <a:gd name="T10" fmla="*/ 47 w 135"/>
                <a:gd name="T11" fmla="*/ 0 h 174"/>
                <a:gd name="T12" fmla="*/ 0 w 135"/>
                <a:gd name="T13" fmla="*/ 54 h 174"/>
                <a:gd name="T14" fmla="*/ 23 w 135"/>
                <a:gd name="T15" fmla="*/ 103 h 174"/>
                <a:gd name="T16" fmla="*/ 13 w 135"/>
                <a:gd name="T17" fmla="*/ 124 h 174"/>
                <a:gd name="T18" fmla="*/ 38 w 135"/>
                <a:gd name="T19" fmla="*/ 145 h 174"/>
                <a:gd name="T20" fmla="*/ 40 w 135"/>
                <a:gd name="T2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74">
                  <a:moveTo>
                    <a:pt x="40" y="174"/>
                  </a:moveTo>
                  <a:cubicBezTo>
                    <a:pt x="135" y="174"/>
                    <a:pt x="135" y="174"/>
                    <a:pt x="135" y="174"/>
                  </a:cubicBezTo>
                  <a:cubicBezTo>
                    <a:pt x="135" y="158"/>
                    <a:pt x="134" y="142"/>
                    <a:pt x="118" y="141"/>
                  </a:cubicBezTo>
                  <a:cubicBezTo>
                    <a:pt x="67" y="133"/>
                    <a:pt x="71" y="110"/>
                    <a:pt x="70" y="104"/>
                  </a:cubicBezTo>
                  <a:cubicBezTo>
                    <a:pt x="86" y="95"/>
                    <a:pt x="92" y="59"/>
                    <a:pt x="92" y="59"/>
                  </a:cubicBezTo>
                  <a:cubicBezTo>
                    <a:pt x="92" y="22"/>
                    <a:pt x="76" y="0"/>
                    <a:pt x="47" y="0"/>
                  </a:cubicBezTo>
                  <a:cubicBezTo>
                    <a:pt x="18" y="0"/>
                    <a:pt x="0" y="20"/>
                    <a:pt x="0" y="54"/>
                  </a:cubicBezTo>
                  <a:cubicBezTo>
                    <a:pt x="0" y="93"/>
                    <a:pt x="23" y="103"/>
                    <a:pt x="23" y="103"/>
                  </a:cubicBezTo>
                  <a:cubicBezTo>
                    <a:pt x="23" y="114"/>
                    <a:pt x="18" y="121"/>
                    <a:pt x="13" y="124"/>
                  </a:cubicBezTo>
                  <a:cubicBezTo>
                    <a:pt x="13" y="124"/>
                    <a:pt x="33" y="129"/>
                    <a:pt x="38" y="145"/>
                  </a:cubicBezTo>
                  <a:cubicBezTo>
                    <a:pt x="41" y="158"/>
                    <a:pt x="40" y="174"/>
                    <a:pt x="40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507060" y="3922368"/>
              <a:ext cx="534077" cy="381740"/>
            </a:xfrm>
            <a:custGeom>
              <a:avLst/>
              <a:gdLst>
                <a:gd name="T0" fmla="*/ 252 w 252"/>
                <a:gd name="T1" fmla="*/ 12 h 180"/>
                <a:gd name="T2" fmla="*/ 244 w 252"/>
                <a:gd name="T3" fmla="*/ 0 h 180"/>
                <a:gd name="T4" fmla="*/ 92 w 252"/>
                <a:gd name="T5" fmla="*/ 9 h 180"/>
                <a:gd name="T6" fmla="*/ 62 w 252"/>
                <a:gd name="T7" fmla="*/ 128 h 180"/>
                <a:gd name="T8" fmla="*/ 47 w 252"/>
                <a:gd name="T9" fmla="*/ 122 h 180"/>
                <a:gd name="T10" fmla="*/ 4 w 252"/>
                <a:gd name="T11" fmla="*/ 139 h 180"/>
                <a:gd name="T12" fmla="*/ 34 w 252"/>
                <a:gd name="T13" fmla="*/ 175 h 180"/>
                <a:gd name="T14" fmla="*/ 77 w 252"/>
                <a:gd name="T15" fmla="*/ 158 h 180"/>
                <a:gd name="T16" fmla="*/ 78 w 252"/>
                <a:gd name="T17" fmla="*/ 153 h 180"/>
                <a:gd name="T18" fmla="*/ 103 w 252"/>
                <a:gd name="T19" fmla="*/ 55 h 180"/>
                <a:gd name="T20" fmla="*/ 210 w 252"/>
                <a:gd name="T21" fmla="*/ 48 h 180"/>
                <a:gd name="T22" fmla="*/ 190 w 252"/>
                <a:gd name="T23" fmla="*/ 123 h 180"/>
                <a:gd name="T24" fmla="*/ 176 w 252"/>
                <a:gd name="T25" fmla="*/ 116 h 180"/>
                <a:gd name="T26" fmla="*/ 132 w 252"/>
                <a:gd name="T27" fmla="*/ 133 h 180"/>
                <a:gd name="T28" fmla="*/ 162 w 252"/>
                <a:gd name="T29" fmla="*/ 169 h 180"/>
                <a:gd name="T30" fmla="*/ 205 w 252"/>
                <a:gd name="T31" fmla="*/ 152 h 180"/>
                <a:gd name="T32" fmla="*/ 206 w 252"/>
                <a:gd name="T33" fmla="*/ 146 h 180"/>
                <a:gd name="T34" fmla="*/ 207 w 252"/>
                <a:gd name="T35" fmla="*/ 146 h 180"/>
                <a:gd name="T36" fmla="*/ 252 w 252"/>
                <a:gd name="T37" fmla="*/ 1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180">
                  <a:moveTo>
                    <a:pt x="252" y="12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57" y="126"/>
                    <a:pt x="53" y="123"/>
                    <a:pt x="47" y="122"/>
                  </a:cubicBezTo>
                  <a:cubicBezTo>
                    <a:pt x="27" y="117"/>
                    <a:pt x="8" y="124"/>
                    <a:pt x="4" y="139"/>
                  </a:cubicBezTo>
                  <a:cubicBezTo>
                    <a:pt x="0" y="153"/>
                    <a:pt x="14" y="169"/>
                    <a:pt x="34" y="175"/>
                  </a:cubicBezTo>
                  <a:cubicBezTo>
                    <a:pt x="54" y="180"/>
                    <a:pt x="73" y="172"/>
                    <a:pt x="77" y="158"/>
                  </a:cubicBezTo>
                  <a:cubicBezTo>
                    <a:pt x="78" y="156"/>
                    <a:pt x="78" y="155"/>
                    <a:pt x="78" y="153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186" y="120"/>
                    <a:pt x="181" y="118"/>
                    <a:pt x="176" y="116"/>
                  </a:cubicBezTo>
                  <a:cubicBezTo>
                    <a:pt x="155" y="111"/>
                    <a:pt x="136" y="118"/>
                    <a:pt x="132" y="133"/>
                  </a:cubicBezTo>
                  <a:cubicBezTo>
                    <a:pt x="129" y="147"/>
                    <a:pt x="142" y="163"/>
                    <a:pt x="162" y="169"/>
                  </a:cubicBezTo>
                  <a:cubicBezTo>
                    <a:pt x="182" y="174"/>
                    <a:pt x="202" y="166"/>
                    <a:pt x="205" y="152"/>
                  </a:cubicBezTo>
                  <a:cubicBezTo>
                    <a:pt x="206" y="150"/>
                    <a:pt x="206" y="148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lnTo>
                    <a:pt x="25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132540" y="4865069"/>
              <a:ext cx="521531" cy="471350"/>
            </a:xfrm>
            <a:custGeom>
              <a:avLst/>
              <a:gdLst>
                <a:gd name="T0" fmla="*/ 242 w 246"/>
                <a:gd name="T1" fmla="*/ 65 h 222"/>
                <a:gd name="T2" fmla="*/ 181 w 246"/>
                <a:gd name="T3" fmla="*/ 1 h 222"/>
                <a:gd name="T4" fmla="*/ 122 w 246"/>
                <a:gd name="T5" fmla="*/ 37 h 222"/>
                <a:gd name="T6" fmla="*/ 62 w 246"/>
                <a:gd name="T7" fmla="*/ 3 h 222"/>
                <a:gd name="T8" fmla="*/ 3 w 246"/>
                <a:gd name="T9" fmla="*/ 68 h 222"/>
                <a:gd name="T10" fmla="*/ 48 w 246"/>
                <a:gd name="T11" fmla="*/ 155 h 222"/>
                <a:gd name="T12" fmla="*/ 124 w 246"/>
                <a:gd name="T13" fmla="*/ 222 h 222"/>
                <a:gd name="T14" fmla="*/ 124 w 246"/>
                <a:gd name="T15" fmla="*/ 222 h 222"/>
                <a:gd name="T16" fmla="*/ 124 w 246"/>
                <a:gd name="T17" fmla="*/ 222 h 222"/>
                <a:gd name="T18" fmla="*/ 124 w 246"/>
                <a:gd name="T19" fmla="*/ 222 h 222"/>
                <a:gd name="T20" fmla="*/ 124 w 246"/>
                <a:gd name="T21" fmla="*/ 222 h 222"/>
                <a:gd name="T22" fmla="*/ 199 w 246"/>
                <a:gd name="T23" fmla="*/ 154 h 222"/>
                <a:gd name="T24" fmla="*/ 242 w 246"/>
                <a:gd name="T25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222">
                  <a:moveTo>
                    <a:pt x="242" y="65"/>
                  </a:moveTo>
                  <a:cubicBezTo>
                    <a:pt x="238" y="0"/>
                    <a:pt x="181" y="1"/>
                    <a:pt x="181" y="1"/>
                  </a:cubicBezTo>
                  <a:cubicBezTo>
                    <a:pt x="143" y="0"/>
                    <a:pt x="123" y="36"/>
                    <a:pt x="122" y="37"/>
                  </a:cubicBezTo>
                  <a:cubicBezTo>
                    <a:pt x="121" y="36"/>
                    <a:pt x="100" y="1"/>
                    <a:pt x="62" y="3"/>
                  </a:cubicBezTo>
                  <a:cubicBezTo>
                    <a:pt x="62" y="3"/>
                    <a:pt x="5" y="3"/>
                    <a:pt x="3" y="68"/>
                  </a:cubicBezTo>
                  <a:cubicBezTo>
                    <a:pt x="3" y="68"/>
                    <a:pt x="0" y="111"/>
                    <a:pt x="48" y="155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246" y="108"/>
                    <a:pt x="242" y="65"/>
                    <a:pt x="242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910306" y="2938448"/>
              <a:ext cx="694479" cy="577090"/>
            </a:xfrm>
            <a:custGeom>
              <a:avLst/>
              <a:gdLst>
                <a:gd name="T0" fmla="*/ 328 w 328"/>
                <a:gd name="T1" fmla="*/ 39 h 272"/>
                <a:gd name="T2" fmla="*/ 163 w 328"/>
                <a:gd name="T3" fmla="*/ 0 h 272"/>
                <a:gd name="T4" fmla="*/ 0 w 328"/>
                <a:gd name="T5" fmla="*/ 46 h 272"/>
                <a:gd name="T6" fmla="*/ 2 w 328"/>
                <a:gd name="T7" fmla="*/ 56 h 272"/>
                <a:gd name="T8" fmla="*/ 67 w 328"/>
                <a:gd name="T9" fmla="*/ 72 h 272"/>
                <a:gd name="T10" fmla="*/ 69 w 328"/>
                <a:gd name="T11" fmla="*/ 152 h 272"/>
                <a:gd name="T12" fmla="*/ 164 w 328"/>
                <a:gd name="T13" fmla="*/ 197 h 272"/>
                <a:gd name="T14" fmla="*/ 264 w 328"/>
                <a:gd name="T15" fmla="*/ 148 h 272"/>
                <a:gd name="T16" fmla="*/ 263 w 328"/>
                <a:gd name="T17" fmla="*/ 69 h 272"/>
                <a:gd name="T18" fmla="*/ 267 w 328"/>
                <a:gd name="T19" fmla="*/ 67 h 272"/>
                <a:gd name="T20" fmla="*/ 274 w 328"/>
                <a:gd name="T21" fmla="*/ 131 h 272"/>
                <a:gd name="T22" fmla="*/ 273 w 328"/>
                <a:gd name="T23" fmla="*/ 201 h 272"/>
                <a:gd name="T24" fmla="*/ 262 w 328"/>
                <a:gd name="T25" fmla="*/ 214 h 272"/>
                <a:gd name="T26" fmla="*/ 272 w 328"/>
                <a:gd name="T27" fmla="*/ 226 h 272"/>
                <a:gd name="T28" fmla="*/ 257 w 328"/>
                <a:gd name="T29" fmla="*/ 270 h 272"/>
                <a:gd name="T30" fmla="*/ 262 w 328"/>
                <a:gd name="T31" fmla="*/ 271 h 272"/>
                <a:gd name="T32" fmla="*/ 268 w 328"/>
                <a:gd name="T33" fmla="*/ 254 h 272"/>
                <a:gd name="T34" fmla="*/ 265 w 328"/>
                <a:gd name="T35" fmla="*/ 271 h 272"/>
                <a:gd name="T36" fmla="*/ 269 w 328"/>
                <a:gd name="T37" fmla="*/ 272 h 272"/>
                <a:gd name="T38" fmla="*/ 272 w 328"/>
                <a:gd name="T39" fmla="*/ 259 h 272"/>
                <a:gd name="T40" fmla="*/ 273 w 328"/>
                <a:gd name="T41" fmla="*/ 271 h 272"/>
                <a:gd name="T42" fmla="*/ 277 w 328"/>
                <a:gd name="T43" fmla="*/ 272 h 272"/>
                <a:gd name="T44" fmla="*/ 277 w 328"/>
                <a:gd name="T45" fmla="*/ 259 h 272"/>
                <a:gd name="T46" fmla="*/ 279 w 328"/>
                <a:gd name="T47" fmla="*/ 272 h 272"/>
                <a:gd name="T48" fmla="*/ 283 w 328"/>
                <a:gd name="T49" fmla="*/ 272 h 272"/>
                <a:gd name="T50" fmla="*/ 281 w 328"/>
                <a:gd name="T51" fmla="*/ 256 h 272"/>
                <a:gd name="T52" fmla="*/ 286 w 328"/>
                <a:gd name="T53" fmla="*/ 270 h 272"/>
                <a:gd name="T54" fmla="*/ 290 w 328"/>
                <a:gd name="T55" fmla="*/ 270 h 272"/>
                <a:gd name="T56" fmla="*/ 279 w 328"/>
                <a:gd name="T57" fmla="*/ 225 h 272"/>
                <a:gd name="T58" fmla="*/ 287 w 328"/>
                <a:gd name="T59" fmla="*/ 213 h 272"/>
                <a:gd name="T60" fmla="*/ 278 w 328"/>
                <a:gd name="T61" fmla="*/ 201 h 272"/>
                <a:gd name="T62" fmla="*/ 280 w 328"/>
                <a:gd name="T63" fmla="*/ 132 h 272"/>
                <a:gd name="T64" fmla="*/ 272 w 328"/>
                <a:gd name="T65" fmla="*/ 66 h 272"/>
                <a:gd name="T66" fmla="*/ 328 w 328"/>
                <a:gd name="T67" fmla="*/ 51 h 272"/>
                <a:gd name="T68" fmla="*/ 328 w 328"/>
                <a:gd name="T69" fmla="*/ 39 h 272"/>
                <a:gd name="T70" fmla="*/ 163 w 328"/>
                <a:gd name="T71" fmla="*/ 57 h 272"/>
                <a:gd name="T72" fmla="*/ 66 w 328"/>
                <a:gd name="T73" fmla="*/ 42 h 272"/>
                <a:gd name="T74" fmla="*/ 162 w 328"/>
                <a:gd name="T75" fmla="*/ 23 h 272"/>
                <a:gd name="T76" fmla="*/ 258 w 328"/>
                <a:gd name="T77" fmla="*/ 38 h 272"/>
                <a:gd name="T78" fmla="*/ 163 w 328"/>
                <a:gd name="T79" fmla="*/ 5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272">
                  <a:moveTo>
                    <a:pt x="328" y="39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84" y="197"/>
                    <a:pt x="164" y="197"/>
                    <a:pt x="164" y="197"/>
                  </a:cubicBezTo>
                  <a:cubicBezTo>
                    <a:pt x="257" y="194"/>
                    <a:pt x="264" y="148"/>
                    <a:pt x="264" y="148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71" y="78"/>
                    <a:pt x="276" y="97"/>
                    <a:pt x="274" y="131"/>
                  </a:cubicBezTo>
                  <a:cubicBezTo>
                    <a:pt x="272" y="179"/>
                    <a:pt x="272" y="194"/>
                    <a:pt x="273" y="201"/>
                  </a:cubicBezTo>
                  <a:cubicBezTo>
                    <a:pt x="267" y="202"/>
                    <a:pt x="262" y="208"/>
                    <a:pt x="262" y="214"/>
                  </a:cubicBezTo>
                  <a:cubicBezTo>
                    <a:pt x="263" y="220"/>
                    <a:pt x="267" y="224"/>
                    <a:pt x="272" y="226"/>
                  </a:cubicBezTo>
                  <a:cubicBezTo>
                    <a:pt x="271" y="231"/>
                    <a:pt x="266" y="249"/>
                    <a:pt x="257" y="270"/>
                  </a:cubicBezTo>
                  <a:cubicBezTo>
                    <a:pt x="262" y="271"/>
                    <a:pt x="262" y="271"/>
                    <a:pt x="262" y="271"/>
                  </a:cubicBezTo>
                  <a:cubicBezTo>
                    <a:pt x="262" y="271"/>
                    <a:pt x="267" y="258"/>
                    <a:pt x="268" y="254"/>
                  </a:cubicBezTo>
                  <a:cubicBezTo>
                    <a:pt x="268" y="257"/>
                    <a:pt x="265" y="270"/>
                    <a:pt x="265" y="271"/>
                  </a:cubicBezTo>
                  <a:cubicBezTo>
                    <a:pt x="269" y="272"/>
                    <a:pt x="269" y="272"/>
                    <a:pt x="269" y="272"/>
                  </a:cubicBezTo>
                  <a:cubicBezTo>
                    <a:pt x="269" y="272"/>
                    <a:pt x="272" y="261"/>
                    <a:pt x="272" y="259"/>
                  </a:cubicBezTo>
                  <a:cubicBezTo>
                    <a:pt x="272" y="259"/>
                    <a:pt x="272" y="271"/>
                    <a:pt x="273" y="271"/>
                  </a:cubicBezTo>
                  <a:cubicBezTo>
                    <a:pt x="277" y="272"/>
                    <a:pt x="277" y="272"/>
                    <a:pt x="277" y="272"/>
                  </a:cubicBezTo>
                  <a:cubicBezTo>
                    <a:pt x="277" y="272"/>
                    <a:pt x="276" y="261"/>
                    <a:pt x="277" y="259"/>
                  </a:cubicBezTo>
                  <a:cubicBezTo>
                    <a:pt x="277" y="259"/>
                    <a:pt x="279" y="266"/>
                    <a:pt x="279" y="272"/>
                  </a:cubicBezTo>
                  <a:cubicBezTo>
                    <a:pt x="283" y="272"/>
                    <a:pt x="283" y="272"/>
                    <a:pt x="283" y="272"/>
                  </a:cubicBezTo>
                  <a:cubicBezTo>
                    <a:pt x="283" y="272"/>
                    <a:pt x="282" y="259"/>
                    <a:pt x="281" y="256"/>
                  </a:cubicBezTo>
                  <a:cubicBezTo>
                    <a:pt x="281" y="256"/>
                    <a:pt x="285" y="264"/>
                    <a:pt x="286" y="270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290" y="270"/>
                    <a:pt x="282" y="234"/>
                    <a:pt x="279" y="225"/>
                  </a:cubicBezTo>
                  <a:cubicBezTo>
                    <a:pt x="284" y="224"/>
                    <a:pt x="288" y="219"/>
                    <a:pt x="287" y="213"/>
                  </a:cubicBezTo>
                  <a:cubicBezTo>
                    <a:pt x="287" y="208"/>
                    <a:pt x="283" y="203"/>
                    <a:pt x="278" y="201"/>
                  </a:cubicBezTo>
                  <a:cubicBezTo>
                    <a:pt x="277" y="194"/>
                    <a:pt x="278" y="181"/>
                    <a:pt x="280" y="132"/>
                  </a:cubicBezTo>
                  <a:cubicBezTo>
                    <a:pt x="281" y="103"/>
                    <a:pt x="278" y="81"/>
                    <a:pt x="272" y="66"/>
                  </a:cubicBezTo>
                  <a:cubicBezTo>
                    <a:pt x="328" y="51"/>
                    <a:pt x="328" y="51"/>
                    <a:pt x="328" y="51"/>
                  </a:cubicBezTo>
                  <a:lnTo>
                    <a:pt x="328" y="39"/>
                  </a:lnTo>
                  <a:close/>
                  <a:moveTo>
                    <a:pt x="163" y="57"/>
                  </a:moveTo>
                  <a:cubicBezTo>
                    <a:pt x="110" y="59"/>
                    <a:pt x="66" y="52"/>
                    <a:pt x="66" y="42"/>
                  </a:cubicBezTo>
                  <a:cubicBezTo>
                    <a:pt x="66" y="33"/>
                    <a:pt x="109" y="24"/>
                    <a:pt x="162" y="23"/>
                  </a:cubicBezTo>
                  <a:cubicBezTo>
                    <a:pt x="215" y="22"/>
                    <a:pt x="258" y="29"/>
                    <a:pt x="258" y="38"/>
                  </a:cubicBezTo>
                  <a:cubicBezTo>
                    <a:pt x="258" y="48"/>
                    <a:pt x="216" y="56"/>
                    <a:pt x="16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1269594" y="3178604"/>
              <a:ext cx="347688" cy="355753"/>
            </a:xfrm>
            <a:custGeom>
              <a:avLst/>
              <a:gdLst>
                <a:gd name="T0" fmla="*/ 81 w 164"/>
                <a:gd name="T1" fmla="*/ 73 h 168"/>
                <a:gd name="T2" fmla="*/ 128 w 164"/>
                <a:gd name="T3" fmla="*/ 55 h 168"/>
                <a:gd name="T4" fmla="*/ 151 w 164"/>
                <a:gd name="T5" fmla="*/ 65 h 168"/>
                <a:gd name="T6" fmla="*/ 152 w 164"/>
                <a:gd name="T7" fmla="*/ 66 h 168"/>
                <a:gd name="T8" fmla="*/ 161 w 164"/>
                <a:gd name="T9" fmla="*/ 99 h 168"/>
                <a:gd name="T10" fmla="*/ 144 w 164"/>
                <a:gd name="T11" fmla="*/ 134 h 168"/>
                <a:gd name="T12" fmla="*/ 155 w 164"/>
                <a:gd name="T13" fmla="*/ 145 h 168"/>
                <a:gd name="T14" fmla="*/ 154 w 164"/>
                <a:gd name="T15" fmla="*/ 156 h 168"/>
                <a:gd name="T16" fmla="*/ 144 w 164"/>
                <a:gd name="T17" fmla="*/ 157 h 168"/>
                <a:gd name="T18" fmla="*/ 132 w 164"/>
                <a:gd name="T19" fmla="*/ 146 h 168"/>
                <a:gd name="T20" fmla="*/ 93 w 164"/>
                <a:gd name="T21" fmla="*/ 166 h 168"/>
                <a:gd name="T22" fmla="*/ 62 w 164"/>
                <a:gd name="T23" fmla="*/ 160 h 168"/>
                <a:gd name="T24" fmla="*/ 64 w 164"/>
                <a:gd name="T25" fmla="*/ 143 h 168"/>
                <a:gd name="T26" fmla="*/ 79 w 164"/>
                <a:gd name="T27" fmla="*/ 141 h 168"/>
                <a:gd name="T28" fmla="*/ 119 w 164"/>
                <a:gd name="T29" fmla="*/ 134 h 168"/>
                <a:gd name="T30" fmla="*/ 82 w 164"/>
                <a:gd name="T31" fmla="*/ 97 h 168"/>
                <a:gd name="T32" fmla="*/ 17 w 164"/>
                <a:gd name="T33" fmla="*/ 105 h 168"/>
                <a:gd name="T34" fmla="*/ 23 w 164"/>
                <a:gd name="T35" fmla="*/ 41 h 168"/>
                <a:gd name="T36" fmla="*/ 12 w 164"/>
                <a:gd name="T37" fmla="*/ 30 h 168"/>
                <a:gd name="T38" fmla="*/ 14 w 164"/>
                <a:gd name="T39" fmla="*/ 20 h 168"/>
                <a:gd name="T40" fmla="*/ 24 w 164"/>
                <a:gd name="T41" fmla="*/ 18 h 168"/>
                <a:gd name="T42" fmla="*/ 35 w 164"/>
                <a:gd name="T43" fmla="*/ 29 h 168"/>
                <a:gd name="T44" fmla="*/ 95 w 164"/>
                <a:gd name="T45" fmla="*/ 17 h 168"/>
                <a:gd name="T46" fmla="*/ 93 w 164"/>
                <a:gd name="T47" fmla="*/ 32 h 168"/>
                <a:gd name="T48" fmla="*/ 81 w 164"/>
                <a:gd name="T49" fmla="*/ 35 h 168"/>
                <a:gd name="T50" fmla="*/ 47 w 164"/>
                <a:gd name="T51" fmla="*/ 41 h 168"/>
                <a:gd name="T52" fmla="*/ 81 w 164"/>
                <a:gd name="T53" fmla="*/ 73 h 168"/>
                <a:gd name="T54" fmla="*/ 35 w 164"/>
                <a:gd name="T55" fmla="*/ 53 h 168"/>
                <a:gd name="T56" fmla="*/ 34 w 164"/>
                <a:gd name="T57" fmla="*/ 85 h 168"/>
                <a:gd name="T58" fmla="*/ 66 w 164"/>
                <a:gd name="T59" fmla="*/ 82 h 168"/>
                <a:gd name="T60" fmla="*/ 35 w 164"/>
                <a:gd name="T61" fmla="*/ 53 h 168"/>
                <a:gd name="T62" fmla="*/ 131 w 164"/>
                <a:gd name="T63" fmla="*/ 122 h 168"/>
                <a:gd name="T64" fmla="*/ 134 w 164"/>
                <a:gd name="T65" fmla="*/ 85 h 168"/>
                <a:gd name="T66" fmla="*/ 97 w 164"/>
                <a:gd name="T67" fmla="*/ 89 h 168"/>
                <a:gd name="T68" fmla="*/ 131 w 164"/>
                <a:gd name="T69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8">
                  <a:moveTo>
                    <a:pt x="81" y="73"/>
                  </a:moveTo>
                  <a:cubicBezTo>
                    <a:pt x="103" y="60"/>
                    <a:pt x="115" y="55"/>
                    <a:pt x="128" y="55"/>
                  </a:cubicBezTo>
                  <a:cubicBezTo>
                    <a:pt x="137" y="56"/>
                    <a:pt x="145" y="59"/>
                    <a:pt x="151" y="6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8" y="73"/>
                    <a:pt x="164" y="84"/>
                    <a:pt x="161" y="99"/>
                  </a:cubicBezTo>
                  <a:cubicBezTo>
                    <a:pt x="159" y="115"/>
                    <a:pt x="149" y="127"/>
                    <a:pt x="144" y="13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7" y="147"/>
                    <a:pt x="159" y="150"/>
                    <a:pt x="154" y="156"/>
                  </a:cubicBezTo>
                  <a:cubicBezTo>
                    <a:pt x="149" y="161"/>
                    <a:pt x="145" y="158"/>
                    <a:pt x="144" y="157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26" y="152"/>
                    <a:pt x="113" y="164"/>
                    <a:pt x="93" y="166"/>
                  </a:cubicBezTo>
                  <a:cubicBezTo>
                    <a:pt x="80" y="168"/>
                    <a:pt x="67" y="164"/>
                    <a:pt x="62" y="160"/>
                  </a:cubicBezTo>
                  <a:cubicBezTo>
                    <a:pt x="57" y="155"/>
                    <a:pt x="59" y="148"/>
                    <a:pt x="64" y="143"/>
                  </a:cubicBezTo>
                  <a:cubicBezTo>
                    <a:pt x="70" y="137"/>
                    <a:pt x="75" y="139"/>
                    <a:pt x="79" y="141"/>
                  </a:cubicBezTo>
                  <a:cubicBezTo>
                    <a:pt x="87" y="144"/>
                    <a:pt x="102" y="149"/>
                    <a:pt x="119" y="134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62" y="109"/>
                    <a:pt x="37" y="124"/>
                    <a:pt x="17" y="105"/>
                  </a:cubicBezTo>
                  <a:cubicBezTo>
                    <a:pt x="0" y="88"/>
                    <a:pt x="4" y="63"/>
                    <a:pt x="23" y="4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8"/>
                    <a:pt x="8" y="25"/>
                    <a:pt x="14" y="20"/>
                  </a:cubicBezTo>
                  <a:cubicBezTo>
                    <a:pt x="19" y="14"/>
                    <a:pt x="22" y="17"/>
                    <a:pt x="24" y="1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66" y="0"/>
                    <a:pt x="92" y="14"/>
                    <a:pt x="95" y="17"/>
                  </a:cubicBezTo>
                  <a:cubicBezTo>
                    <a:pt x="100" y="21"/>
                    <a:pt x="98" y="27"/>
                    <a:pt x="93" y="32"/>
                  </a:cubicBezTo>
                  <a:cubicBezTo>
                    <a:pt x="88" y="37"/>
                    <a:pt x="84" y="36"/>
                    <a:pt x="81" y="35"/>
                  </a:cubicBezTo>
                  <a:cubicBezTo>
                    <a:pt x="73" y="33"/>
                    <a:pt x="63" y="29"/>
                    <a:pt x="47" y="41"/>
                  </a:cubicBezTo>
                  <a:lnTo>
                    <a:pt x="81" y="73"/>
                  </a:lnTo>
                  <a:close/>
                  <a:moveTo>
                    <a:pt x="35" y="53"/>
                  </a:moveTo>
                  <a:cubicBezTo>
                    <a:pt x="23" y="68"/>
                    <a:pt x="28" y="80"/>
                    <a:pt x="34" y="85"/>
                  </a:cubicBezTo>
                  <a:cubicBezTo>
                    <a:pt x="43" y="94"/>
                    <a:pt x="54" y="88"/>
                    <a:pt x="66" y="82"/>
                  </a:cubicBezTo>
                  <a:lnTo>
                    <a:pt x="35" y="53"/>
                  </a:lnTo>
                  <a:close/>
                  <a:moveTo>
                    <a:pt x="131" y="122"/>
                  </a:moveTo>
                  <a:cubicBezTo>
                    <a:pt x="135" y="117"/>
                    <a:pt x="148" y="98"/>
                    <a:pt x="134" y="85"/>
                  </a:cubicBezTo>
                  <a:cubicBezTo>
                    <a:pt x="124" y="75"/>
                    <a:pt x="111" y="80"/>
                    <a:pt x="97" y="89"/>
                  </a:cubicBezTo>
                  <a:lnTo>
                    <a:pt x="131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2585967" y="2154358"/>
              <a:ext cx="383531" cy="453428"/>
            </a:xfrm>
            <a:custGeom>
              <a:avLst/>
              <a:gdLst>
                <a:gd name="T0" fmla="*/ 140 w 181"/>
                <a:gd name="T1" fmla="*/ 0 h 214"/>
                <a:gd name="T2" fmla="*/ 132 w 181"/>
                <a:gd name="T3" fmla="*/ 16 h 214"/>
                <a:gd name="T4" fmla="*/ 74 w 181"/>
                <a:gd name="T5" fmla="*/ 95 h 214"/>
                <a:gd name="T6" fmla="*/ 74 w 181"/>
                <a:gd name="T7" fmla="*/ 95 h 214"/>
                <a:gd name="T8" fmla="*/ 33 w 181"/>
                <a:gd name="T9" fmla="*/ 125 h 214"/>
                <a:gd name="T10" fmla="*/ 0 w 181"/>
                <a:gd name="T11" fmla="*/ 162 h 214"/>
                <a:gd name="T12" fmla="*/ 1 w 181"/>
                <a:gd name="T13" fmla="*/ 166 h 214"/>
                <a:gd name="T14" fmla="*/ 3 w 181"/>
                <a:gd name="T15" fmla="*/ 179 h 214"/>
                <a:gd name="T16" fmla="*/ 97 w 181"/>
                <a:gd name="T17" fmla="*/ 197 h 214"/>
                <a:gd name="T18" fmla="*/ 109 w 181"/>
                <a:gd name="T19" fmla="*/ 117 h 214"/>
                <a:gd name="T20" fmla="*/ 143 w 181"/>
                <a:gd name="T21" fmla="*/ 76 h 214"/>
                <a:gd name="T22" fmla="*/ 138 w 181"/>
                <a:gd name="T23" fmla="*/ 198 h 214"/>
                <a:gd name="T24" fmla="*/ 155 w 181"/>
                <a:gd name="T25" fmla="*/ 198 h 214"/>
                <a:gd name="T26" fmla="*/ 159 w 181"/>
                <a:gd name="T27" fmla="*/ 105 h 214"/>
                <a:gd name="T28" fmla="*/ 171 w 181"/>
                <a:gd name="T29" fmla="*/ 49 h 214"/>
                <a:gd name="T30" fmla="*/ 140 w 181"/>
                <a:gd name="T3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214">
                  <a:moveTo>
                    <a:pt x="140" y="0"/>
                  </a:moveTo>
                  <a:cubicBezTo>
                    <a:pt x="140" y="0"/>
                    <a:pt x="143" y="2"/>
                    <a:pt x="132" y="16"/>
                  </a:cubicBezTo>
                  <a:cubicBezTo>
                    <a:pt x="119" y="33"/>
                    <a:pt x="95" y="43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55" y="137"/>
                    <a:pt x="33" y="125"/>
                    <a:pt x="33" y="125"/>
                  </a:cubicBezTo>
                  <a:cubicBezTo>
                    <a:pt x="26" y="158"/>
                    <a:pt x="0" y="148"/>
                    <a:pt x="0" y="162"/>
                  </a:cubicBezTo>
                  <a:cubicBezTo>
                    <a:pt x="0" y="162"/>
                    <a:pt x="0" y="164"/>
                    <a:pt x="1" y="166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3" y="179"/>
                    <a:pt x="13" y="214"/>
                    <a:pt x="97" y="197"/>
                  </a:cubicBezTo>
                  <a:cubicBezTo>
                    <a:pt x="100" y="185"/>
                    <a:pt x="103" y="159"/>
                    <a:pt x="109" y="117"/>
                  </a:cubicBezTo>
                  <a:cubicBezTo>
                    <a:pt x="117" y="57"/>
                    <a:pt x="143" y="76"/>
                    <a:pt x="143" y="76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46" y="201"/>
                    <a:pt x="155" y="198"/>
                    <a:pt x="155" y="198"/>
                  </a:cubicBezTo>
                  <a:cubicBezTo>
                    <a:pt x="155" y="198"/>
                    <a:pt x="155" y="142"/>
                    <a:pt x="159" y="105"/>
                  </a:cubicBezTo>
                  <a:cubicBezTo>
                    <a:pt x="162" y="68"/>
                    <a:pt x="171" y="49"/>
                    <a:pt x="171" y="49"/>
                  </a:cubicBezTo>
                  <a:cubicBezTo>
                    <a:pt x="171" y="49"/>
                    <a:pt x="181" y="9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1412074" y="4684952"/>
              <a:ext cx="279584" cy="415792"/>
            </a:xfrm>
            <a:custGeom>
              <a:avLst/>
              <a:gdLst>
                <a:gd name="T0" fmla="*/ 110 w 132"/>
                <a:gd name="T1" fmla="*/ 0 h 196"/>
                <a:gd name="T2" fmla="*/ 21 w 132"/>
                <a:gd name="T3" fmla="*/ 0 h 196"/>
                <a:gd name="T4" fmla="*/ 0 w 132"/>
                <a:gd name="T5" fmla="*/ 21 h 196"/>
                <a:gd name="T6" fmla="*/ 0 w 132"/>
                <a:gd name="T7" fmla="*/ 175 h 196"/>
                <a:gd name="T8" fmla="*/ 21 w 132"/>
                <a:gd name="T9" fmla="*/ 196 h 196"/>
                <a:gd name="T10" fmla="*/ 110 w 132"/>
                <a:gd name="T11" fmla="*/ 196 h 196"/>
                <a:gd name="T12" fmla="*/ 132 w 132"/>
                <a:gd name="T13" fmla="*/ 175 h 196"/>
                <a:gd name="T14" fmla="*/ 132 w 132"/>
                <a:gd name="T15" fmla="*/ 21 h 196"/>
                <a:gd name="T16" fmla="*/ 110 w 132"/>
                <a:gd name="T17" fmla="*/ 0 h 196"/>
                <a:gd name="T18" fmla="*/ 66 w 132"/>
                <a:gd name="T19" fmla="*/ 177 h 196"/>
                <a:gd name="T20" fmla="*/ 54 w 132"/>
                <a:gd name="T21" fmla="*/ 165 h 196"/>
                <a:gd name="T22" fmla="*/ 66 w 132"/>
                <a:gd name="T23" fmla="*/ 153 h 196"/>
                <a:gd name="T24" fmla="*/ 78 w 132"/>
                <a:gd name="T25" fmla="*/ 165 h 196"/>
                <a:gd name="T26" fmla="*/ 66 w 132"/>
                <a:gd name="T27" fmla="*/ 177 h 196"/>
                <a:gd name="T28" fmla="*/ 113 w 132"/>
                <a:gd name="T29" fmla="*/ 141 h 196"/>
                <a:gd name="T30" fmla="*/ 18 w 132"/>
                <a:gd name="T31" fmla="*/ 141 h 196"/>
                <a:gd name="T32" fmla="*/ 18 w 132"/>
                <a:gd name="T33" fmla="*/ 19 h 196"/>
                <a:gd name="T34" fmla="*/ 113 w 132"/>
                <a:gd name="T35" fmla="*/ 19 h 196"/>
                <a:gd name="T36" fmla="*/ 113 w 132"/>
                <a:gd name="T37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96">
                  <a:moveTo>
                    <a:pt x="1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9" y="196"/>
                    <a:pt x="21" y="196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22" y="196"/>
                    <a:pt x="132" y="187"/>
                    <a:pt x="132" y="175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9"/>
                    <a:pt x="122" y="0"/>
                    <a:pt x="110" y="0"/>
                  </a:cubicBezTo>
                  <a:close/>
                  <a:moveTo>
                    <a:pt x="66" y="177"/>
                  </a:moveTo>
                  <a:cubicBezTo>
                    <a:pt x="59" y="177"/>
                    <a:pt x="54" y="172"/>
                    <a:pt x="54" y="165"/>
                  </a:cubicBezTo>
                  <a:cubicBezTo>
                    <a:pt x="54" y="158"/>
                    <a:pt x="59" y="153"/>
                    <a:pt x="66" y="153"/>
                  </a:cubicBezTo>
                  <a:cubicBezTo>
                    <a:pt x="72" y="153"/>
                    <a:pt x="78" y="158"/>
                    <a:pt x="78" y="165"/>
                  </a:cubicBezTo>
                  <a:cubicBezTo>
                    <a:pt x="78" y="172"/>
                    <a:pt x="72" y="177"/>
                    <a:pt x="66" y="177"/>
                  </a:cubicBezTo>
                  <a:close/>
                  <a:moveTo>
                    <a:pt x="113" y="141"/>
                  </a:moveTo>
                  <a:cubicBezTo>
                    <a:pt x="18" y="141"/>
                    <a:pt x="18" y="141"/>
                    <a:pt x="18" y="14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13" y="19"/>
                    <a:pt x="113" y="19"/>
                    <a:pt x="113" y="19"/>
                  </a:cubicBezTo>
                  <a:lnTo>
                    <a:pt x="113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5263522" y="3830966"/>
              <a:ext cx="695375" cy="456116"/>
            </a:xfrm>
            <a:custGeom>
              <a:avLst/>
              <a:gdLst>
                <a:gd name="T0" fmla="*/ 286 w 328"/>
                <a:gd name="T1" fmla="*/ 33 h 215"/>
                <a:gd name="T2" fmla="*/ 225 w 328"/>
                <a:gd name="T3" fmla="*/ 36 h 215"/>
                <a:gd name="T4" fmla="*/ 147 w 328"/>
                <a:gd name="T5" fmla="*/ 17 h 215"/>
                <a:gd name="T6" fmla="*/ 147 w 328"/>
                <a:gd name="T7" fmla="*/ 0 h 215"/>
                <a:gd name="T8" fmla="*/ 105 w 328"/>
                <a:gd name="T9" fmla="*/ 0 h 215"/>
                <a:gd name="T10" fmla="*/ 105 w 328"/>
                <a:gd name="T11" fmla="*/ 45 h 215"/>
                <a:gd name="T12" fmla="*/ 71 w 328"/>
                <a:gd name="T13" fmla="*/ 45 h 215"/>
                <a:gd name="T14" fmla="*/ 71 w 328"/>
                <a:gd name="T15" fmla="*/ 81 h 215"/>
                <a:gd name="T16" fmla="*/ 0 w 328"/>
                <a:gd name="T17" fmla="*/ 143 h 215"/>
                <a:gd name="T18" fmla="*/ 48 w 328"/>
                <a:gd name="T19" fmla="*/ 197 h 215"/>
                <a:gd name="T20" fmla="*/ 48 w 328"/>
                <a:gd name="T21" fmla="*/ 207 h 215"/>
                <a:gd name="T22" fmla="*/ 126 w 328"/>
                <a:gd name="T23" fmla="*/ 215 h 215"/>
                <a:gd name="T24" fmla="*/ 204 w 328"/>
                <a:gd name="T25" fmla="*/ 207 h 215"/>
                <a:gd name="T26" fmla="*/ 204 w 328"/>
                <a:gd name="T27" fmla="*/ 197 h 215"/>
                <a:gd name="T28" fmla="*/ 252 w 328"/>
                <a:gd name="T29" fmla="*/ 143 h 215"/>
                <a:gd name="T30" fmla="*/ 181 w 328"/>
                <a:gd name="T31" fmla="*/ 81 h 215"/>
                <a:gd name="T32" fmla="*/ 181 w 328"/>
                <a:gd name="T33" fmla="*/ 45 h 215"/>
                <a:gd name="T34" fmla="*/ 147 w 328"/>
                <a:gd name="T35" fmla="*/ 45 h 215"/>
                <a:gd name="T36" fmla="*/ 147 w 328"/>
                <a:gd name="T37" fmla="*/ 31 h 215"/>
                <a:gd name="T38" fmla="*/ 218 w 328"/>
                <a:gd name="T39" fmla="*/ 47 h 215"/>
                <a:gd name="T40" fmla="*/ 252 w 328"/>
                <a:gd name="T41" fmla="*/ 104 h 215"/>
                <a:gd name="T42" fmla="*/ 318 w 328"/>
                <a:gd name="T43" fmla="*/ 93 h 215"/>
                <a:gd name="T44" fmla="*/ 286 w 328"/>
                <a:gd name="T45" fmla="*/ 33 h 215"/>
                <a:gd name="T46" fmla="*/ 239 w 328"/>
                <a:gd name="T47" fmla="*/ 142 h 215"/>
                <a:gd name="T48" fmla="*/ 240 w 328"/>
                <a:gd name="T49" fmla="*/ 143 h 215"/>
                <a:gd name="T50" fmla="*/ 127 w 328"/>
                <a:gd name="T51" fmla="*/ 197 h 215"/>
                <a:gd name="T52" fmla="*/ 14 w 328"/>
                <a:gd name="T53" fmla="*/ 143 h 215"/>
                <a:gd name="T54" fmla="*/ 14 w 328"/>
                <a:gd name="T55" fmla="*/ 142 h 215"/>
                <a:gd name="T56" fmla="*/ 91 w 328"/>
                <a:gd name="T57" fmla="*/ 143 h 215"/>
                <a:gd name="T58" fmla="*/ 239 w 328"/>
                <a:gd name="T59" fmla="*/ 14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8" h="215">
                  <a:moveTo>
                    <a:pt x="286" y="33"/>
                  </a:moveTo>
                  <a:cubicBezTo>
                    <a:pt x="262" y="22"/>
                    <a:pt x="238" y="24"/>
                    <a:pt x="225" y="36"/>
                  </a:cubicBezTo>
                  <a:cubicBezTo>
                    <a:pt x="200" y="23"/>
                    <a:pt x="168" y="19"/>
                    <a:pt x="147" y="17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29" y="92"/>
                    <a:pt x="0" y="116"/>
                    <a:pt x="0" y="143"/>
                  </a:cubicBezTo>
                  <a:cubicBezTo>
                    <a:pt x="0" y="165"/>
                    <a:pt x="19" y="184"/>
                    <a:pt x="48" y="19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48" y="207"/>
                    <a:pt x="64" y="215"/>
                    <a:pt x="126" y="215"/>
                  </a:cubicBezTo>
                  <a:cubicBezTo>
                    <a:pt x="188" y="215"/>
                    <a:pt x="204" y="207"/>
                    <a:pt x="204" y="207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33" y="184"/>
                    <a:pt x="252" y="165"/>
                    <a:pt x="252" y="143"/>
                  </a:cubicBezTo>
                  <a:cubicBezTo>
                    <a:pt x="252" y="116"/>
                    <a:pt x="223" y="92"/>
                    <a:pt x="181" y="81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66" y="32"/>
                    <a:pt x="195" y="36"/>
                    <a:pt x="218" y="47"/>
                  </a:cubicBezTo>
                  <a:cubicBezTo>
                    <a:pt x="211" y="66"/>
                    <a:pt x="225" y="91"/>
                    <a:pt x="252" y="104"/>
                  </a:cubicBezTo>
                  <a:cubicBezTo>
                    <a:pt x="279" y="117"/>
                    <a:pt x="309" y="112"/>
                    <a:pt x="318" y="93"/>
                  </a:cubicBezTo>
                  <a:cubicBezTo>
                    <a:pt x="328" y="73"/>
                    <a:pt x="313" y="47"/>
                    <a:pt x="286" y="33"/>
                  </a:cubicBezTo>
                  <a:close/>
                  <a:moveTo>
                    <a:pt x="239" y="142"/>
                  </a:moveTo>
                  <a:cubicBezTo>
                    <a:pt x="239" y="142"/>
                    <a:pt x="240" y="142"/>
                    <a:pt x="240" y="143"/>
                  </a:cubicBezTo>
                  <a:cubicBezTo>
                    <a:pt x="240" y="173"/>
                    <a:pt x="189" y="197"/>
                    <a:pt x="127" y="197"/>
                  </a:cubicBezTo>
                  <a:cubicBezTo>
                    <a:pt x="64" y="197"/>
                    <a:pt x="14" y="173"/>
                    <a:pt x="14" y="143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34" y="145"/>
                    <a:pt x="63" y="147"/>
                    <a:pt x="91" y="143"/>
                  </a:cubicBezTo>
                  <a:cubicBezTo>
                    <a:pt x="131" y="136"/>
                    <a:pt x="190" y="154"/>
                    <a:pt x="239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2809097" y="4486017"/>
              <a:ext cx="1697218" cy="2371983"/>
            </a:xfrm>
            <a:custGeom>
              <a:avLst/>
              <a:gdLst>
                <a:gd name="T0" fmla="*/ 790 w 801"/>
                <a:gd name="T1" fmla="*/ 577 h 1119"/>
                <a:gd name="T2" fmla="*/ 788 w 801"/>
                <a:gd name="T3" fmla="*/ 521 h 1119"/>
                <a:gd name="T4" fmla="*/ 756 w 801"/>
                <a:gd name="T5" fmla="*/ 497 h 1119"/>
                <a:gd name="T6" fmla="*/ 766 w 801"/>
                <a:gd name="T7" fmla="*/ 440 h 1119"/>
                <a:gd name="T8" fmla="*/ 788 w 801"/>
                <a:gd name="T9" fmla="*/ 382 h 1119"/>
                <a:gd name="T10" fmla="*/ 729 w 801"/>
                <a:gd name="T11" fmla="*/ 345 h 1119"/>
                <a:gd name="T12" fmla="*/ 699 w 801"/>
                <a:gd name="T13" fmla="*/ 316 h 1119"/>
                <a:gd name="T14" fmla="*/ 695 w 801"/>
                <a:gd name="T15" fmla="*/ 305 h 1119"/>
                <a:gd name="T16" fmla="*/ 701 w 801"/>
                <a:gd name="T17" fmla="*/ 263 h 1119"/>
                <a:gd name="T18" fmla="*/ 584 w 801"/>
                <a:gd name="T19" fmla="*/ 134 h 1119"/>
                <a:gd name="T20" fmla="*/ 579 w 801"/>
                <a:gd name="T21" fmla="*/ 106 h 1119"/>
                <a:gd name="T22" fmla="*/ 409 w 801"/>
                <a:gd name="T23" fmla="*/ 31 h 1119"/>
                <a:gd name="T24" fmla="*/ 400 w 801"/>
                <a:gd name="T25" fmla="*/ 32 h 1119"/>
                <a:gd name="T26" fmla="*/ 226 w 801"/>
                <a:gd name="T27" fmla="*/ 143 h 1119"/>
                <a:gd name="T28" fmla="*/ 158 w 801"/>
                <a:gd name="T29" fmla="*/ 186 h 1119"/>
                <a:gd name="T30" fmla="*/ 142 w 801"/>
                <a:gd name="T31" fmla="*/ 199 h 1119"/>
                <a:gd name="T32" fmla="*/ 139 w 801"/>
                <a:gd name="T33" fmla="*/ 201 h 1119"/>
                <a:gd name="T34" fmla="*/ 134 w 801"/>
                <a:gd name="T35" fmla="*/ 234 h 1119"/>
                <a:gd name="T36" fmla="*/ 59 w 801"/>
                <a:gd name="T37" fmla="*/ 234 h 1119"/>
                <a:gd name="T38" fmla="*/ 102 w 801"/>
                <a:gd name="T39" fmla="*/ 249 h 1119"/>
                <a:gd name="T40" fmla="*/ 26 w 801"/>
                <a:gd name="T41" fmla="*/ 385 h 1119"/>
                <a:gd name="T42" fmla="*/ 59 w 801"/>
                <a:gd name="T43" fmla="*/ 373 h 1119"/>
                <a:gd name="T44" fmla="*/ 54 w 801"/>
                <a:gd name="T45" fmla="*/ 409 h 1119"/>
                <a:gd name="T46" fmla="*/ 113 w 801"/>
                <a:gd name="T47" fmla="*/ 506 h 1119"/>
                <a:gd name="T48" fmla="*/ 105 w 801"/>
                <a:gd name="T49" fmla="*/ 691 h 1119"/>
                <a:gd name="T50" fmla="*/ 173 w 801"/>
                <a:gd name="T51" fmla="*/ 638 h 1119"/>
                <a:gd name="T52" fmla="*/ 160 w 801"/>
                <a:gd name="T53" fmla="*/ 588 h 1119"/>
                <a:gd name="T54" fmla="*/ 286 w 801"/>
                <a:gd name="T55" fmla="*/ 702 h 1119"/>
                <a:gd name="T56" fmla="*/ 273 w 801"/>
                <a:gd name="T57" fmla="*/ 730 h 1119"/>
                <a:gd name="T58" fmla="*/ 152 w 801"/>
                <a:gd name="T59" fmla="*/ 824 h 1119"/>
                <a:gd name="T60" fmla="*/ 225 w 801"/>
                <a:gd name="T61" fmla="*/ 820 h 1119"/>
                <a:gd name="T62" fmla="*/ 96 w 801"/>
                <a:gd name="T63" fmla="*/ 1037 h 1119"/>
                <a:gd name="T64" fmla="*/ 624 w 801"/>
                <a:gd name="T65" fmla="*/ 1119 h 1119"/>
                <a:gd name="T66" fmla="*/ 557 w 801"/>
                <a:gd name="T67" fmla="*/ 950 h 1119"/>
                <a:gd name="T68" fmla="*/ 548 w 801"/>
                <a:gd name="T69" fmla="*/ 846 h 1119"/>
                <a:gd name="T70" fmla="*/ 552 w 801"/>
                <a:gd name="T71" fmla="*/ 839 h 1119"/>
                <a:gd name="T72" fmla="*/ 600 w 801"/>
                <a:gd name="T73" fmla="*/ 735 h 1119"/>
                <a:gd name="T74" fmla="*/ 655 w 801"/>
                <a:gd name="T75" fmla="*/ 626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1" h="1119">
                  <a:moveTo>
                    <a:pt x="722" y="622"/>
                  </a:moveTo>
                  <a:cubicBezTo>
                    <a:pt x="722" y="622"/>
                    <a:pt x="789" y="617"/>
                    <a:pt x="790" y="577"/>
                  </a:cubicBezTo>
                  <a:cubicBezTo>
                    <a:pt x="790" y="577"/>
                    <a:pt x="791" y="565"/>
                    <a:pt x="782" y="552"/>
                  </a:cubicBezTo>
                  <a:cubicBezTo>
                    <a:pt x="782" y="552"/>
                    <a:pt x="770" y="537"/>
                    <a:pt x="788" y="521"/>
                  </a:cubicBezTo>
                  <a:cubicBezTo>
                    <a:pt x="788" y="521"/>
                    <a:pt x="791" y="487"/>
                    <a:pt x="758" y="499"/>
                  </a:cubicBezTo>
                  <a:cubicBezTo>
                    <a:pt x="756" y="497"/>
                    <a:pt x="756" y="497"/>
                    <a:pt x="756" y="497"/>
                  </a:cubicBezTo>
                  <a:cubicBezTo>
                    <a:pt x="756" y="497"/>
                    <a:pt x="785" y="478"/>
                    <a:pt x="781" y="463"/>
                  </a:cubicBezTo>
                  <a:cubicBezTo>
                    <a:pt x="781" y="463"/>
                    <a:pt x="771" y="454"/>
                    <a:pt x="766" y="440"/>
                  </a:cubicBezTo>
                  <a:cubicBezTo>
                    <a:pt x="766" y="440"/>
                    <a:pt x="762" y="431"/>
                    <a:pt x="779" y="420"/>
                  </a:cubicBezTo>
                  <a:cubicBezTo>
                    <a:pt x="779" y="420"/>
                    <a:pt x="801" y="397"/>
                    <a:pt x="788" y="382"/>
                  </a:cubicBezTo>
                  <a:cubicBezTo>
                    <a:pt x="788" y="382"/>
                    <a:pt x="783" y="371"/>
                    <a:pt x="757" y="364"/>
                  </a:cubicBezTo>
                  <a:cubicBezTo>
                    <a:pt x="757" y="364"/>
                    <a:pt x="741" y="356"/>
                    <a:pt x="729" y="345"/>
                  </a:cubicBezTo>
                  <a:cubicBezTo>
                    <a:pt x="729" y="345"/>
                    <a:pt x="714" y="332"/>
                    <a:pt x="704" y="325"/>
                  </a:cubicBezTo>
                  <a:cubicBezTo>
                    <a:pt x="704" y="325"/>
                    <a:pt x="701" y="322"/>
                    <a:pt x="699" y="316"/>
                  </a:cubicBezTo>
                  <a:cubicBezTo>
                    <a:pt x="699" y="316"/>
                    <a:pt x="714" y="309"/>
                    <a:pt x="705" y="297"/>
                  </a:cubicBezTo>
                  <a:cubicBezTo>
                    <a:pt x="705" y="297"/>
                    <a:pt x="701" y="310"/>
                    <a:pt x="695" y="305"/>
                  </a:cubicBezTo>
                  <a:cubicBezTo>
                    <a:pt x="695" y="305"/>
                    <a:pt x="696" y="282"/>
                    <a:pt x="705" y="276"/>
                  </a:cubicBezTo>
                  <a:cubicBezTo>
                    <a:pt x="705" y="276"/>
                    <a:pt x="713" y="265"/>
                    <a:pt x="701" y="263"/>
                  </a:cubicBezTo>
                  <a:cubicBezTo>
                    <a:pt x="701" y="263"/>
                    <a:pt x="666" y="204"/>
                    <a:pt x="661" y="197"/>
                  </a:cubicBezTo>
                  <a:cubicBezTo>
                    <a:pt x="661" y="197"/>
                    <a:pt x="621" y="142"/>
                    <a:pt x="584" y="134"/>
                  </a:cubicBezTo>
                  <a:cubicBezTo>
                    <a:pt x="584" y="134"/>
                    <a:pt x="622" y="96"/>
                    <a:pt x="582" y="78"/>
                  </a:cubicBezTo>
                  <a:cubicBezTo>
                    <a:pt x="582" y="78"/>
                    <a:pt x="599" y="105"/>
                    <a:pt x="579" y="106"/>
                  </a:cubicBezTo>
                  <a:cubicBezTo>
                    <a:pt x="579" y="106"/>
                    <a:pt x="579" y="54"/>
                    <a:pt x="511" y="37"/>
                  </a:cubicBezTo>
                  <a:cubicBezTo>
                    <a:pt x="444" y="20"/>
                    <a:pt x="418" y="30"/>
                    <a:pt x="409" y="31"/>
                  </a:cubicBezTo>
                  <a:cubicBezTo>
                    <a:pt x="409" y="31"/>
                    <a:pt x="458" y="6"/>
                    <a:pt x="505" y="22"/>
                  </a:cubicBezTo>
                  <a:cubicBezTo>
                    <a:pt x="505" y="22"/>
                    <a:pt x="464" y="0"/>
                    <a:pt x="400" y="32"/>
                  </a:cubicBezTo>
                  <a:cubicBezTo>
                    <a:pt x="400" y="32"/>
                    <a:pt x="320" y="46"/>
                    <a:pt x="289" y="91"/>
                  </a:cubicBezTo>
                  <a:cubicBezTo>
                    <a:pt x="289" y="91"/>
                    <a:pt x="264" y="92"/>
                    <a:pt x="226" y="143"/>
                  </a:cubicBezTo>
                  <a:cubicBezTo>
                    <a:pt x="226" y="143"/>
                    <a:pt x="204" y="171"/>
                    <a:pt x="189" y="171"/>
                  </a:cubicBezTo>
                  <a:cubicBezTo>
                    <a:pt x="173" y="172"/>
                    <a:pt x="160" y="174"/>
                    <a:pt x="158" y="186"/>
                  </a:cubicBezTo>
                  <a:cubicBezTo>
                    <a:pt x="157" y="198"/>
                    <a:pt x="152" y="216"/>
                    <a:pt x="162" y="221"/>
                  </a:cubicBezTo>
                  <a:cubicBezTo>
                    <a:pt x="162" y="221"/>
                    <a:pt x="152" y="221"/>
                    <a:pt x="142" y="199"/>
                  </a:cubicBezTo>
                  <a:cubicBezTo>
                    <a:pt x="142" y="199"/>
                    <a:pt x="127" y="169"/>
                    <a:pt x="101" y="185"/>
                  </a:cubicBezTo>
                  <a:cubicBezTo>
                    <a:pt x="101" y="185"/>
                    <a:pt x="124" y="175"/>
                    <a:pt x="139" y="201"/>
                  </a:cubicBezTo>
                  <a:cubicBezTo>
                    <a:pt x="139" y="201"/>
                    <a:pt x="146" y="217"/>
                    <a:pt x="156" y="223"/>
                  </a:cubicBezTo>
                  <a:cubicBezTo>
                    <a:pt x="156" y="223"/>
                    <a:pt x="138" y="230"/>
                    <a:pt x="134" y="234"/>
                  </a:cubicBezTo>
                  <a:cubicBezTo>
                    <a:pt x="134" y="234"/>
                    <a:pt x="120" y="223"/>
                    <a:pt x="93" y="235"/>
                  </a:cubicBezTo>
                  <a:cubicBezTo>
                    <a:pt x="93" y="235"/>
                    <a:pt x="78" y="244"/>
                    <a:pt x="59" y="234"/>
                  </a:cubicBezTo>
                  <a:cubicBezTo>
                    <a:pt x="59" y="234"/>
                    <a:pt x="71" y="247"/>
                    <a:pt x="93" y="239"/>
                  </a:cubicBezTo>
                  <a:cubicBezTo>
                    <a:pt x="93" y="239"/>
                    <a:pt x="112" y="235"/>
                    <a:pt x="102" y="249"/>
                  </a:cubicBezTo>
                  <a:cubicBezTo>
                    <a:pt x="102" y="249"/>
                    <a:pt x="35" y="290"/>
                    <a:pt x="58" y="351"/>
                  </a:cubicBezTo>
                  <a:cubicBezTo>
                    <a:pt x="58" y="351"/>
                    <a:pt x="20" y="358"/>
                    <a:pt x="26" y="385"/>
                  </a:cubicBezTo>
                  <a:cubicBezTo>
                    <a:pt x="26" y="385"/>
                    <a:pt x="27" y="361"/>
                    <a:pt x="58" y="359"/>
                  </a:cubicBezTo>
                  <a:cubicBezTo>
                    <a:pt x="58" y="359"/>
                    <a:pt x="57" y="370"/>
                    <a:pt x="59" y="373"/>
                  </a:cubicBezTo>
                  <a:cubicBezTo>
                    <a:pt x="59" y="373"/>
                    <a:pt x="0" y="432"/>
                    <a:pt x="65" y="486"/>
                  </a:cubicBezTo>
                  <a:cubicBezTo>
                    <a:pt x="65" y="486"/>
                    <a:pt x="23" y="443"/>
                    <a:pt x="54" y="409"/>
                  </a:cubicBezTo>
                  <a:cubicBezTo>
                    <a:pt x="54" y="409"/>
                    <a:pt x="42" y="477"/>
                    <a:pt x="96" y="499"/>
                  </a:cubicBezTo>
                  <a:cubicBezTo>
                    <a:pt x="96" y="499"/>
                    <a:pt x="109" y="510"/>
                    <a:pt x="113" y="506"/>
                  </a:cubicBezTo>
                  <a:cubicBezTo>
                    <a:pt x="113" y="506"/>
                    <a:pt x="114" y="553"/>
                    <a:pt x="129" y="562"/>
                  </a:cubicBezTo>
                  <a:cubicBezTo>
                    <a:pt x="129" y="562"/>
                    <a:pt x="37" y="636"/>
                    <a:pt x="105" y="691"/>
                  </a:cubicBezTo>
                  <a:cubicBezTo>
                    <a:pt x="105" y="691"/>
                    <a:pt x="44" y="642"/>
                    <a:pt x="134" y="568"/>
                  </a:cubicBezTo>
                  <a:cubicBezTo>
                    <a:pt x="134" y="568"/>
                    <a:pt x="136" y="625"/>
                    <a:pt x="173" y="638"/>
                  </a:cubicBezTo>
                  <a:cubicBezTo>
                    <a:pt x="173" y="638"/>
                    <a:pt x="141" y="622"/>
                    <a:pt x="144" y="576"/>
                  </a:cubicBezTo>
                  <a:cubicBezTo>
                    <a:pt x="144" y="576"/>
                    <a:pt x="146" y="587"/>
                    <a:pt x="160" y="588"/>
                  </a:cubicBezTo>
                  <a:cubicBezTo>
                    <a:pt x="160" y="588"/>
                    <a:pt x="158" y="611"/>
                    <a:pt x="172" y="618"/>
                  </a:cubicBezTo>
                  <a:cubicBezTo>
                    <a:pt x="172" y="618"/>
                    <a:pt x="187" y="722"/>
                    <a:pt x="286" y="702"/>
                  </a:cubicBezTo>
                  <a:cubicBezTo>
                    <a:pt x="286" y="702"/>
                    <a:pt x="251" y="747"/>
                    <a:pt x="212" y="700"/>
                  </a:cubicBezTo>
                  <a:cubicBezTo>
                    <a:pt x="212" y="700"/>
                    <a:pt x="228" y="736"/>
                    <a:pt x="273" y="730"/>
                  </a:cubicBezTo>
                  <a:cubicBezTo>
                    <a:pt x="273" y="730"/>
                    <a:pt x="277" y="754"/>
                    <a:pt x="250" y="764"/>
                  </a:cubicBezTo>
                  <a:cubicBezTo>
                    <a:pt x="222" y="773"/>
                    <a:pt x="169" y="784"/>
                    <a:pt x="152" y="824"/>
                  </a:cubicBezTo>
                  <a:cubicBezTo>
                    <a:pt x="152" y="824"/>
                    <a:pt x="137" y="849"/>
                    <a:pt x="150" y="906"/>
                  </a:cubicBezTo>
                  <a:cubicBezTo>
                    <a:pt x="150" y="906"/>
                    <a:pt x="127" y="811"/>
                    <a:pt x="225" y="820"/>
                  </a:cubicBezTo>
                  <a:cubicBezTo>
                    <a:pt x="225" y="820"/>
                    <a:pt x="152" y="872"/>
                    <a:pt x="128" y="935"/>
                  </a:cubicBezTo>
                  <a:cubicBezTo>
                    <a:pt x="104" y="999"/>
                    <a:pt x="103" y="1011"/>
                    <a:pt x="96" y="1037"/>
                  </a:cubicBezTo>
                  <a:cubicBezTo>
                    <a:pt x="88" y="1063"/>
                    <a:pt x="78" y="1119"/>
                    <a:pt x="78" y="1119"/>
                  </a:cubicBezTo>
                  <a:cubicBezTo>
                    <a:pt x="624" y="1119"/>
                    <a:pt x="624" y="1119"/>
                    <a:pt x="624" y="1119"/>
                  </a:cubicBezTo>
                  <a:cubicBezTo>
                    <a:pt x="624" y="1119"/>
                    <a:pt x="592" y="1076"/>
                    <a:pt x="581" y="1038"/>
                  </a:cubicBezTo>
                  <a:cubicBezTo>
                    <a:pt x="569" y="1001"/>
                    <a:pt x="562" y="958"/>
                    <a:pt x="557" y="950"/>
                  </a:cubicBezTo>
                  <a:cubicBezTo>
                    <a:pt x="552" y="942"/>
                    <a:pt x="544" y="934"/>
                    <a:pt x="544" y="911"/>
                  </a:cubicBezTo>
                  <a:cubicBezTo>
                    <a:pt x="543" y="888"/>
                    <a:pt x="540" y="858"/>
                    <a:pt x="548" y="846"/>
                  </a:cubicBezTo>
                  <a:cubicBezTo>
                    <a:pt x="548" y="846"/>
                    <a:pt x="572" y="844"/>
                    <a:pt x="563" y="879"/>
                  </a:cubicBezTo>
                  <a:cubicBezTo>
                    <a:pt x="563" y="879"/>
                    <a:pt x="577" y="857"/>
                    <a:pt x="552" y="839"/>
                  </a:cubicBezTo>
                  <a:cubicBezTo>
                    <a:pt x="552" y="839"/>
                    <a:pt x="571" y="799"/>
                    <a:pt x="579" y="785"/>
                  </a:cubicBezTo>
                  <a:cubicBezTo>
                    <a:pt x="587" y="772"/>
                    <a:pt x="595" y="741"/>
                    <a:pt x="600" y="735"/>
                  </a:cubicBezTo>
                  <a:cubicBezTo>
                    <a:pt x="605" y="728"/>
                    <a:pt x="619" y="701"/>
                    <a:pt x="621" y="683"/>
                  </a:cubicBezTo>
                  <a:cubicBezTo>
                    <a:pt x="624" y="665"/>
                    <a:pt x="632" y="630"/>
                    <a:pt x="655" y="626"/>
                  </a:cubicBezTo>
                  <a:cubicBezTo>
                    <a:pt x="655" y="626"/>
                    <a:pt x="668" y="619"/>
                    <a:pt x="722" y="6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1067">
                <a:cs typeface="+mn-ea"/>
                <a:sym typeface="+mn-lt"/>
              </a:endParaRPr>
            </a:p>
          </p:txBody>
        </p:sp>
      </p:grpSp>
      <p:sp>
        <p:nvSpPr>
          <p:cNvPr id="49" name="Rectangle 80"/>
          <p:cNvSpPr/>
          <p:nvPr/>
        </p:nvSpPr>
        <p:spPr>
          <a:xfrm>
            <a:off x="6759342" y="4156286"/>
            <a:ext cx="3513929" cy="284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 dirty="0">
              <a:cs typeface="+mn-ea"/>
              <a:sym typeface="+mn-lt"/>
            </a:endParaRPr>
          </a:p>
        </p:txBody>
      </p:sp>
      <p:grpSp>
        <p:nvGrpSpPr>
          <p:cNvPr id="50" name="Group 81"/>
          <p:cNvGrpSpPr/>
          <p:nvPr/>
        </p:nvGrpSpPr>
        <p:grpSpPr>
          <a:xfrm>
            <a:off x="6743540" y="4146026"/>
            <a:ext cx="1772765" cy="341644"/>
            <a:chOff x="7183923" y="3575245"/>
            <a:chExt cx="2041562" cy="393446"/>
          </a:xfrm>
        </p:grpSpPr>
        <p:sp>
          <p:nvSpPr>
            <p:cNvPr id="51" name="Rectangle 82"/>
            <p:cNvSpPr/>
            <p:nvPr/>
          </p:nvSpPr>
          <p:spPr>
            <a:xfrm>
              <a:off x="7202120" y="3587057"/>
              <a:ext cx="2023365" cy="327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7183923" y="3575245"/>
              <a:ext cx="716892" cy="393446"/>
            </a:xfrm>
            <a:prstGeom prst="rect">
              <a:avLst/>
            </a:prstGeom>
            <a:noFill/>
          </p:spPr>
          <p:txBody>
            <a:bodyPr vert="horz" wrap="square" lIns="105868" tIns="52933" rIns="105868" bIns="5293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Rectangle 84"/>
          <p:cNvSpPr/>
          <p:nvPr/>
        </p:nvSpPr>
        <p:spPr>
          <a:xfrm>
            <a:off x="6759342" y="5441350"/>
            <a:ext cx="3513929" cy="284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 dirty="0">
              <a:cs typeface="+mn-ea"/>
              <a:sym typeface="+mn-lt"/>
            </a:endParaRPr>
          </a:p>
        </p:txBody>
      </p:sp>
      <p:grpSp>
        <p:nvGrpSpPr>
          <p:cNvPr id="54" name="Group 85"/>
          <p:cNvGrpSpPr/>
          <p:nvPr/>
        </p:nvGrpSpPr>
        <p:grpSpPr>
          <a:xfrm>
            <a:off x="6743540" y="5432240"/>
            <a:ext cx="1462712" cy="341644"/>
            <a:chOff x="7183923" y="5056502"/>
            <a:chExt cx="1684497" cy="393447"/>
          </a:xfrm>
        </p:grpSpPr>
        <p:sp>
          <p:nvSpPr>
            <p:cNvPr id="55" name="Rectangle 86"/>
            <p:cNvSpPr/>
            <p:nvPr/>
          </p:nvSpPr>
          <p:spPr>
            <a:xfrm>
              <a:off x="7202120" y="5066968"/>
              <a:ext cx="1666300" cy="3278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Content Placeholder 2"/>
            <p:cNvSpPr txBox="1"/>
            <p:nvPr/>
          </p:nvSpPr>
          <p:spPr>
            <a:xfrm>
              <a:off x="7183923" y="5056502"/>
              <a:ext cx="716892" cy="393447"/>
            </a:xfrm>
            <a:prstGeom prst="rect">
              <a:avLst/>
            </a:prstGeom>
            <a:noFill/>
          </p:spPr>
          <p:txBody>
            <a:bodyPr vert="horz" wrap="square" lIns="105868" tIns="52933" rIns="105868" bIns="5293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sp>
        <p:nvSpPr>
          <p:cNvPr id="57" name="Rectangle 88"/>
          <p:cNvSpPr/>
          <p:nvPr/>
        </p:nvSpPr>
        <p:spPr>
          <a:xfrm>
            <a:off x="6759342" y="5010464"/>
            <a:ext cx="3513929" cy="284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 dirty="0">
              <a:cs typeface="+mn-ea"/>
              <a:sym typeface="+mn-lt"/>
            </a:endParaRPr>
          </a:p>
        </p:txBody>
      </p:sp>
      <p:grpSp>
        <p:nvGrpSpPr>
          <p:cNvPr id="58" name="Group 89"/>
          <p:cNvGrpSpPr/>
          <p:nvPr/>
        </p:nvGrpSpPr>
        <p:grpSpPr>
          <a:xfrm>
            <a:off x="6743541" y="5000200"/>
            <a:ext cx="2634023" cy="341644"/>
            <a:chOff x="7183923" y="4558935"/>
            <a:chExt cx="3033408" cy="393446"/>
          </a:xfrm>
        </p:grpSpPr>
        <p:sp>
          <p:nvSpPr>
            <p:cNvPr id="59" name="Rectangle 90"/>
            <p:cNvSpPr/>
            <p:nvPr/>
          </p:nvSpPr>
          <p:spPr>
            <a:xfrm>
              <a:off x="7202120" y="4570747"/>
              <a:ext cx="3015211" cy="3278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Content Placeholder 2"/>
            <p:cNvSpPr txBox="1"/>
            <p:nvPr/>
          </p:nvSpPr>
          <p:spPr>
            <a:xfrm>
              <a:off x="7183923" y="4558935"/>
              <a:ext cx="716891" cy="393446"/>
            </a:xfrm>
            <a:prstGeom prst="rect">
              <a:avLst/>
            </a:prstGeom>
            <a:noFill/>
          </p:spPr>
          <p:txBody>
            <a:bodyPr vert="horz" wrap="square" lIns="105868" tIns="52933" rIns="105868" bIns="5293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sp>
        <p:nvSpPr>
          <p:cNvPr id="61" name="Rectangle 92"/>
          <p:cNvSpPr/>
          <p:nvPr/>
        </p:nvSpPr>
        <p:spPr>
          <a:xfrm>
            <a:off x="6759342" y="4579998"/>
            <a:ext cx="3513929" cy="284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67" dirty="0">
              <a:cs typeface="+mn-ea"/>
              <a:sym typeface="+mn-lt"/>
            </a:endParaRPr>
          </a:p>
        </p:txBody>
      </p:sp>
      <p:grpSp>
        <p:nvGrpSpPr>
          <p:cNvPr id="62" name="Group 93"/>
          <p:cNvGrpSpPr/>
          <p:nvPr/>
        </p:nvGrpSpPr>
        <p:grpSpPr>
          <a:xfrm>
            <a:off x="6743540" y="4569734"/>
            <a:ext cx="2082819" cy="341644"/>
            <a:chOff x="7183923" y="4063200"/>
            <a:chExt cx="2398628" cy="393446"/>
          </a:xfrm>
        </p:grpSpPr>
        <p:sp>
          <p:nvSpPr>
            <p:cNvPr id="63" name="Rectangle 94"/>
            <p:cNvSpPr/>
            <p:nvPr/>
          </p:nvSpPr>
          <p:spPr>
            <a:xfrm>
              <a:off x="7202120" y="4075012"/>
              <a:ext cx="2380431" cy="327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Content Placeholder 2"/>
            <p:cNvSpPr txBox="1"/>
            <p:nvPr/>
          </p:nvSpPr>
          <p:spPr>
            <a:xfrm>
              <a:off x="7183923" y="4063200"/>
              <a:ext cx="716892" cy="393446"/>
            </a:xfrm>
            <a:prstGeom prst="rect">
              <a:avLst/>
            </a:prstGeom>
            <a:noFill/>
          </p:spPr>
          <p:txBody>
            <a:bodyPr vert="horz" wrap="square" lIns="105868" tIns="52933" rIns="105868" bIns="5293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62%</a:t>
              </a:r>
            </a:p>
          </p:txBody>
        </p:sp>
      </p:grpSp>
      <p:grpSp>
        <p:nvGrpSpPr>
          <p:cNvPr id="65" name="Group 96"/>
          <p:cNvGrpSpPr/>
          <p:nvPr/>
        </p:nvGrpSpPr>
        <p:grpSpPr>
          <a:xfrm>
            <a:off x="6325304" y="4566017"/>
            <a:ext cx="287963" cy="288455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6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7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8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9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0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1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2" name="Group 103"/>
          <p:cNvGrpSpPr/>
          <p:nvPr/>
        </p:nvGrpSpPr>
        <p:grpSpPr>
          <a:xfrm>
            <a:off x="6350357" y="5448883"/>
            <a:ext cx="244700" cy="279589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3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4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5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6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7" name="Group 108"/>
          <p:cNvGrpSpPr/>
          <p:nvPr/>
        </p:nvGrpSpPr>
        <p:grpSpPr>
          <a:xfrm>
            <a:off x="6377430" y="4151783"/>
            <a:ext cx="197881" cy="288455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8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9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0" name="Group 111"/>
          <p:cNvGrpSpPr/>
          <p:nvPr/>
        </p:nvGrpSpPr>
        <p:grpSpPr>
          <a:xfrm>
            <a:off x="6361629" y="5007449"/>
            <a:ext cx="216095" cy="288455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1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2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15" hangingPunct="0">
                <a:lnSpc>
                  <a:spcPct val="120000"/>
                </a:lnSpc>
              </a:pPr>
              <a:endParaRPr lang="en-US" sz="10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3" name="TextBox 115"/>
          <p:cNvSpPr txBox="1"/>
          <p:nvPr/>
        </p:nvSpPr>
        <p:spPr>
          <a:xfrm>
            <a:off x="6329456" y="270223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117"/>
          <p:cNvSpPr/>
          <p:nvPr/>
        </p:nvSpPr>
        <p:spPr>
          <a:xfrm>
            <a:off x="6329456" y="2913573"/>
            <a:ext cx="3943816" cy="1801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altLang="zh-CN" sz="1067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522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3" grpId="0" bldLvl="0" animBg="1"/>
      <p:bldP spid="57" grpId="0" bldLvl="0" animBg="1"/>
      <p:bldP spid="61" grpId="0" bldLvl="0" animBg="1"/>
      <p:bldP spid="83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3327883" y="3907759"/>
            <a:ext cx="2764575" cy="554159"/>
            <a:chOff x="3327731" y="3764907"/>
            <a:chExt cx="2764726" cy="554189"/>
          </a:xfrm>
        </p:grpSpPr>
        <p:sp>
          <p:nvSpPr>
            <p:cNvPr id="5" name="Freeform 26"/>
            <p:cNvSpPr/>
            <p:nvPr/>
          </p:nvSpPr>
          <p:spPr bwMode="auto">
            <a:xfrm>
              <a:off x="3327731" y="3764907"/>
              <a:ext cx="2764726" cy="554189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id-ID" sz="1707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Content Placeholder 2"/>
            <p:cNvSpPr txBox="1"/>
            <p:nvPr/>
          </p:nvSpPr>
          <p:spPr>
            <a:xfrm>
              <a:off x="3327731" y="3865913"/>
              <a:ext cx="2125728" cy="328948"/>
            </a:xfrm>
            <a:prstGeom prst="rect">
              <a:avLst/>
            </a:prstGeom>
          </p:spPr>
          <p:txBody>
            <a:bodyPr vert="horz" lIns="91433" tIns="45716" rIns="91433" bIns="45716" rtlCol="0">
              <a:normAutofit fontScale="975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AU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5732131" y="1875049"/>
            <a:ext cx="720652" cy="2586868"/>
            <a:chOff x="4190247" y="1319474"/>
            <a:chExt cx="825953" cy="2964863"/>
          </a:xfrm>
        </p:grpSpPr>
        <p:grpSp>
          <p:nvGrpSpPr>
            <p:cNvPr id="8" name="Group 22"/>
            <p:cNvGrpSpPr/>
            <p:nvPr/>
          </p:nvGrpSpPr>
          <p:grpSpPr>
            <a:xfrm>
              <a:off x="4293709" y="1319474"/>
              <a:ext cx="621191" cy="1626036"/>
              <a:chOff x="4293709" y="1319474"/>
              <a:chExt cx="1052370" cy="2754694"/>
            </a:xfrm>
          </p:grpSpPr>
          <p:grpSp>
            <p:nvGrpSpPr>
              <p:cNvPr id="19" name="Group 32"/>
              <p:cNvGrpSpPr/>
              <p:nvPr/>
            </p:nvGrpSpPr>
            <p:grpSpPr>
              <a:xfrm>
                <a:off x="4293709" y="1319474"/>
                <a:ext cx="1051608" cy="1576761"/>
                <a:chOff x="3531837" y="2075264"/>
                <a:chExt cx="1051608" cy="1576761"/>
              </a:xfrm>
            </p:grpSpPr>
            <p:sp>
              <p:nvSpPr>
                <p:cNvPr id="24" name="Freeform 37"/>
                <p:cNvSpPr/>
                <p:nvPr/>
              </p:nvSpPr>
              <p:spPr>
                <a:xfrm>
                  <a:off x="3531837" y="2075266"/>
                  <a:ext cx="304800" cy="1576759"/>
                </a:xfrm>
                <a:custGeom>
                  <a:avLst/>
                  <a:gdLst>
                    <a:gd name="connsiteX0" fmla="*/ 303644 w 304800"/>
                    <a:gd name="connsiteY0" fmla="*/ 0 h 1576759"/>
                    <a:gd name="connsiteX1" fmla="*/ 304800 w 304800"/>
                    <a:gd name="connsiteY1" fmla="*/ 0 h 1576759"/>
                    <a:gd name="connsiteX2" fmla="*/ 304800 w 304800"/>
                    <a:gd name="connsiteY2" fmla="*/ 1192125 h 1576759"/>
                    <a:gd name="connsiteX3" fmla="*/ 0 w 304800"/>
                    <a:gd name="connsiteY3" fmla="*/ 1576759 h 1576759"/>
                    <a:gd name="connsiteX4" fmla="*/ 0 w 304800"/>
                    <a:gd name="connsiteY4" fmla="*/ 375069 h 1576759"/>
                    <a:gd name="connsiteX5" fmla="*/ 3947 w 304800"/>
                    <a:gd name="connsiteY5" fmla="*/ 378196 h 15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800" h="1576759">
                      <a:moveTo>
                        <a:pt x="303644" y="0"/>
                      </a:moveTo>
                      <a:lnTo>
                        <a:pt x="304800" y="0"/>
                      </a:lnTo>
                      <a:lnTo>
                        <a:pt x="304800" y="1192125"/>
                      </a:lnTo>
                      <a:lnTo>
                        <a:pt x="0" y="1576759"/>
                      </a:lnTo>
                      <a:lnTo>
                        <a:pt x="0" y="375069"/>
                      </a:lnTo>
                      <a:lnTo>
                        <a:pt x="3947" y="3781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  <a:gs pos="35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8"/>
                <p:cNvSpPr/>
                <p:nvPr/>
              </p:nvSpPr>
              <p:spPr>
                <a:xfrm>
                  <a:off x="3832013" y="2075265"/>
                  <a:ext cx="445945" cy="1194737"/>
                </a:xfrm>
                <a:custGeom>
                  <a:avLst/>
                  <a:gdLst>
                    <a:gd name="connsiteX0" fmla="*/ 0 w 445945"/>
                    <a:gd name="connsiteY0" fmla="*/ 0 h 1194737"/>
                    <a:gd name="connsiteX1" fmla="*/ 445945 w 445945"/>
                    <a:gd name="connsiteY1" fmla="*/ 0 h 1194737"/>
                    <a:gd name="connsiteX2" fmla="*/ 445945 w 445945"/>
                    <a:gd name="connsiteY2" fmla="*/ 1194737 h 1194737"/>
                    <a:gd name="connsiteX3" fmla="*/ 0 w 445945"/>
                    <a:gd name="connsiteY3" fmla="*/ 1194737 h 1194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945" h="1194737">
                      <a:moveTo>
                        <a:pt x="0" y="0"/>
                      </a:moveTo>
                      <a:lnTo>
                        <a:pt x="445945" y="0"/>
                      </a:lnTo>
                      <a:lnTo>
                        <a:pt x="445945" y="1194737"/>
                      </a:lnTo>
                      <a:lnTo>
                        <a:pt x="0" y="119473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39"/>
                <p:cNvSpPr/>
                <p:nvPr/>
              </p:nvSpPr>
              <p:spPr>
                <a:xfrm flipH="1">
                  <a:off x="4278645" y="2075264"/>
                  <a:ext cx="304800" cy="1576759"/>
                </a:xfrm>
                <a:custGeom>
                  <a:avLst/>
                  <a:gdLst>
                    <a:gd name="connsiteX0" fmla="*/ 303644 w 304800"/>
                    <a:gd name="connsiteY0" fmla="*/ 0 h 1576759"/>
                    <a:gd name="connsiteX1" fmla="*/ 304800 w 304800"/>
                    <a:gd name="connsiteY1" fmla="*/ 0 h 1576759"/>
                    <a:gd name="connsiteX2" fmla="*/ 304800 w 304800"/>
                    <a:gd name="connsiteY2" fmla="*/ 1192125 h 1576759"/>
                    <a:gd name="connsiteX3" fmla="*/ 0 w 304800"/>
                    <a:gd name="connsiteY3" fmla="*/ 1576759 h 1576759"/>
                    <a:gd name="connsiteX4" fmla="*/ 0 w 304800"/>
                    <a:gd name="connsiteY4" fmla="*/ 375069 h 1576759"/>
                    <a:gd name="connsiteX5" fmla="*/ 3947 w 304800"/>
                    <a:gd name="connsiteY5" fmla="*/ 378196 h 15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800" h="1576759">
                      <a:moveTo>
                        <a:pt x="303644" y="0"/>
                      </a:moveTo>
                      <a:lnTo>
                        <a:pt x="304800" y="0"/>
                      </a:lnTo>
                      <a:lnTo>
                        <a:pt x="304800" y="1192125"/>
                      </a:lnTo>
                      <a:lnTo>
                        <a:pt x="0" y="1576759"/>
                      </a:lnTo>
                      <a:lnTo>
                        <a:pt x="0" y="375069"/>
                      </a:lnTo>
                      <a:lnTo>
                        <a:pt x="3947" y="3781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  <a:gs pos="35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33"/>
              <p:cNvGrpSpPr/>
              <p:nvPr/>
            </p:nvGrpSpPr>
            <p:grpSpPr>
              <a:xfrm>
                <a:off x="4294471" y="2497407"/>
                <a:ext cx="1051608" cy="1576761"/>
                <a:chOff x="3531837" y="2075264"/>
                <a:chExt cx="1051608" cy="1576761"/>
              </a:xfrm>
            </p:grpSpPr>
            <p:sp>
              <p:nvSpPr>
                <p:cNvPr id="21" name="Freeform 34"/>
                <p:cNvSpPr/>
                <p:nvPr/>
              </p:nvSpPr>
              <p:spPr>
                <a:xfrm>
                  <a:off x="3531837" y="2075266"/>
                  <a:ext cx="304800" cy="1576759"/>
                </a:xfrm>
                <a:custGeom>
                  <a:avLst/>
                  <a:gdLst>
                    <a:gd name="connsiteX0" fmla="*/ 303644 w 304800"/>
                    <a:gd name="connsiteY0" fmla="*/ 0 h 1576759"/>
                    <a:gd name="connsiteX1" fmla="*/ 304800 w 304800"/>
                    <a:gd name="connsiteY1" fmla="*/ 0 h 1576759"/>
                    <a:gd name="connsiteX2" fmla="*/ 304800 w 304800"/>
                    <a:gd name="connsiteY2" fmla="*/ 1192125 h 1576759"/>
                    <a:gd name="connsiteX3" fmla="*/ 0 w 304800"/>
                    <a:gd name="connsiteY3" fmla="*/ 1576759 h 1576759"/>
                    <a:gd name="connsiteX4" fmla="*/ 0 w 304800"/>
                    <a:gd name="connsiteY4" fmla="*/ 375069 h 1576759"/>
                    <a:gd name="connsiteX5" fmla="*/ 3947 w 304800"/>
                    <a:gd name="connsiteY5" fmla="*/ 378196 h 15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800" h="1576759">
                      <a:moveTo>
                        <a:pt x="303644" y="0"/>
                      </a:moveTo>
                      <a:lnTo>
                        <a:pt x="304800" y="0"/>
                      </a:lnTo>
                      <a:lnTo>
                        <a:pt x="304800" y="1192125"/>
                      </a:lnTo>
                      <a:lnTo>
                        <a:pt x="0" y="1576759"/>
                      </a:lnTo>
                      <a:lnTo>
                        <a:pt x="0" y="375069"/>
                      </a:lnTo>
                      <a:lnTo>
                        <a:pt x="3947" y="3781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  <a:gs pos="35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35"/>
                <p:cNvSpPr/>
                <p:nvPr/>
              </p:nvSpPr>
              <p:spPr>
                <a:xfrm>
                  <a:off x="3832013" y="2075265"/>
                  <a:ext cx="445945" cy="1194737"/>
                </a:xfrm>
                <a:custGeom>
                  <a:avLst/>
                  <a:gdLst>
                    <a:gd name="connsiteX0" fmla="*/ 0 w 445945"/>
                    <a:gd name="connsiteY0" fmla="*/ 0 h 1194737"/>
                    <a:gd name="connsiteX1" fmla="*/ 445945 w 445945"/>
                    <a:gd name="connsiteY1" fmla="*/ 0 h 1194737"/>
                    <a:gd name="connsiteX2" fmla="*/ 445945 w 445945"/>
                    <a:gd name="connsiteY2" fmla="*/ 1194737 h 1194737"/>
                    <a:gd name="connsiteX3" fmla="*/ 0 w 445945"/>
                    <a:gd name="connsiteY3" fmla="*/ 1194737 h 1194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945" h="1194737">
                      <a:moveTo>
                        <a:pt x="0" y="0"/>
                      </a:moveTo>
                      <a:lnTo>
                        <a:pt x="445945" y="0"/>
                      </a:lnTo>
                      <a:lnTo>
                        <a:pt x="445945" y="1194737"/>
                      </a:lnTo>
                      <a:lnTo>
                        <a:pt x="0" y="119473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36"/>
                <p:cNvSpPr/>
                <p:nvPr/>
              </p:nvSpPr>
              <p:spPr>
                <a:xfrm flipH="1">
                  <a:off x="4278645" y="2075264"/>
                  <a:ext cx="304800" cy="1576759"/>
                </a:xfrm>
                <a:custGeom>
                  <a:avLst/>
                  <a:gdLst>
                    <a:gd name="connsiteX0" fmla="*/ 303644 w 304800"/>
                    <a:gd name="connsiteY0" fmla="*/ 0 h 1576759"/>
                    <a:gd name="connsiteX1" fmla="*/ 304800 w 304800"/>
                    <a:gd name="connsiteY1" fmla="*/ 0 h 1576759"/>
                    <a:gd name="connsiteX2" fmla="*/ 304800 w 304800"/>
                    <a:gd name="connsiteY2" fmla="*/ 1192125 h 1576759"/>
                    <a:gd name="connsiteX3" fmla="*/ 0 w 304800"/>
                    <a:gd name="connsiteY3" fmla="*/ 1576759 h 1576759"/>
                    <a:gd name="connsiteX4" fmla="*/ 0 w 304800"/>
                    <a:gd name="connsiteY4" fmla="*/ 375069 h 1576759"/>
                    <a:gd name="connsiteX5" fmla="*/ 3947 w 304800"/>
                    <a:gd name="connsiteY5" fmla="*/ 378196 h 157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800" h="1576759">
                      <a:moveTo>
                        <a:pt x="303644" y="0"/>
                      </a:moveTo>
                      <a:lnTo>
                        <a:pt x="304800" y="0"/>
                      </a:lnTo>
                      <a:lnTo>
                        <a:pt x="304800" y="1192125"/>
                      </a:lnTo>
                      <a:lnTo>
                        <a:pt x="0" y="1576759"/>
                      </a:lnTo>
                      <a:lnTo>
                        <a:pt x="0" y="375069"/>
                      </a:lnTo>
                      <a:lnTo>
                        <a:pt x="3947" y="3781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  <a:gs pos="35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170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Freeform 23"/>
            <p:cNvSpPr/>
            <p:nvPr/>
          </p:nvSpPr>
          <p:spPr>
            <a:xfrm>
              <a:off x="4292842" y="2713520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75000"/>
                  </a:schemeClr>
                </a:gs>
                <a:gs pos="35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4"/>
            <p:cNvSpPr/>
            <p:nvPr/>
          </p:nvSpPr>
          <p:spPr>
            <a:xfrm>
              <a:off x="4470029" y="2713520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5"/>
            <p:cNvSpPr/>
            <p:nvPr/>
          </p:nvSpPr>
          <p:spPr>
            <a:xfrm flipH="1">
              <a:off x="4733666" y="2713519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/>
                </a:gs>
                <a:gs pos="35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26"/>
            <p:cNvGrpSpPr/>
            <p:nvPr/>
          </p:nvGrpSpPr>
          <p:grpSpPr>
            <a:xfrm>
              <a:off x="4469832" y="3408828"/>
              <a:ext cx="263878" cy="759478"/>
              <a:chOff x="4469832" y="3408828"/>
              <a:chExt cx="263878" cy="759478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7" name="Freeform 30"/>
              <p:cNvSpPr/>
              <p:nvPr/>
            </p:nvSpPr>
            <p:spPr>
              <a:xfrm>
                <a:off x="4470479" y="3408828"/>
                <a:ext cx="263231" cy="705227"/>
              </a:xfrm>
              <a:custGeom>
                <a:avLst/>
                <a:gdLst>
                  <a:gd name="connsiteX0" fmla="*/ 0 w 445945"/>
                  <a:gd name="connsiteY0" fmla="*/ 0 h 1194737"/>
                  <a:gd name="connsiteX1" fmla="*/ 445945 w 445945"/>
                  <a:gd name="connsiteY1" fmla="*/ 0 h 1194737"/>
                  <a:gd name="connsiteX2" fmla="*/ 445945 w 445945"/>
                  <a:gd name="connsiteY2" fmla="*/ 1194737 h 1194737"/>
                  <a:gd name="connsiteX3" fmla="*/ 0 w 445945"/>
                  <a:gd name="connsiteY3" fmla="*/ 1194737 h 1194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945" h="1194737">
                    <a:moveTo>
                      <a:pt x="0" y="0"/>
                    </a:moveTo>
                    <a:lnTo>
                      <a:pt x="445945" y="0"/>
                    </a:lnTo>
                    <a:lnTo>
                      <a:pt x="445945" y="1194737"/>
                    </a:lnTo>
                    <a:lnTo>
                      <a:pt x="0" y="119473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70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31"/>
              <p:cNvSpPr/>
              <p:nvPr/>
            </p:nvSpPr>
            <p:spPr>
              <a:xfrm>
                <a:off x="4469832" y="4115863"/>
                <a:ext cx="263231" cy="52443"/>
              </a:xfrm>
              <a:custGeom>
                <a:avLst/>
                <a:gdLst>
                  <a:gd name="connsiteX0" fmla="*/ 0 w 413533"/>
                  <a:gd name="connsiteY0" fmla="*/ 0 h 82388"/>
                  <a:gd name="connsiteX1" fmla="*/ 413533 w 413533"/>
                  <a:gd name="connsiteY1" fmla="*/ 0 h 82388"/>
                  <a:gd name="connsiteX2" fmla="*/ 410293 w 413533"/>
                  <a:gd name="connsiteY2" fmla="*/ 4444 h 82388"/>
                  <a:gd name="connsiteX3" fmla="*/ 206766 w 413533"/>
                  <a:gd name="connsiteY3" fmla="*/ 82388 h 82388"/>
                  <a:gd name="connsiteX4" fmla="*/ 3240 w 413533"/>
                  <a:gd name="connsiteY4" fmla="*/ 4444 h 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533" h="82388">
                    <a:moveTo>
                      <a:pt x="0" y="0"/>
                    </a:moveTo>
                    <a:lnTo>
                      <a:pt x="413533" y="0"/>
                    </a:lnTo>
                    <a:lnTo>
                      <a:pt x="410293" y="4444"/>
                    </a:lnTo>
                    <a:cubicBezTo>
                      <a:pt x="358206" y="52602"/>
                      <a:pt x="286248" y="82388"/>
                      <a:pt x="206766" y="82388"/>
                    </a:cubicBezTo>
                    <a:cubicBezTo>
                      <a:pt x="127284" y="82388"/>
                      <a:pt x="55327" y="52602"/>
                      <a:pt x="3240" y="44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170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27"/>
            <p:cNvSpPr/>
            <p:nvPr/>
          </p:nvSpPr>
          <p:spPr>
            <a:xfrm rot="20560681">
              <a:off x="4190247" y="3451727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  <a:gs pos="35000">
                  <a:schemeClr val="accent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8"/>
            <p:cNvSpPr/>
            <p:nvPr/>
          </p:nvSpPr>
          <p:spPr>
            <a:xfrm rot="1039319" flipH="1">
              <a:off x="4616984" y="3446769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/>
                </a:gs>
                <a:gs pos="35000">
                  <a:schemeClr val="accent4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29"/>
            <p:cNvSpPr/>
            <p:nvPr/>
          </p:nvSpPr>
          <p:spPr>
            <a:xfrm>
              <a:off x="4292842" y="4040090"/>
              <a:ext cx="612414" cy="244247"/>
            </a:xfrm>
            <a:prstGeom prst="ellipse">
              <a:avLst/>
            </a:prstGeom>
            <a:solidFill>
              <a:srgbClr val="F2A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707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40"/>
          <p:cNvGrpSpPr/>
          <p:nvPr/>
        </p:nvGrpSpPr>
        <p:grpSpPr>
          <a:xfrm>
            <a:off x="6361661" y="2081956"/>
            <a:ext cx="2515667" cy="589725"/>
            <a:chOff x="6361675" y="1939003"/>
            <a:chExt cx="2515805" cy="589758"/>
          </a:xfrm>
        </p:grpSpPr>
        <p:sp>
          <p:nvSpPr>
            <p:cNvPr id="28" name="Freeform 26"/>
            <p:cNvSpPr/>
            <p:nvPr/>
          </p:nvSpPr>
          <p:spPr bwMode="auto">
            <a:xfrm flipH="1">
              <a:off x="6361675" y="1939003"/>
              <a:ext cx="2515805" cy="589758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id-ID" sz="1707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>
            <a:xfrm>
              <a:off x="6751752" y="2069407"/>
              <a:ext cx="2125728" cy="328948"/>
            </a:xfrm>
            <a:prstGeom prst="rect">
              <a:avLst/>
            </a:prstGeom>
          </p:spPr>
          <p:txBody>
            <a:bodyPr vert="horz" lIns="91433" tIns="45716" rIns="91433" bIns="45716" rtlCol="0">
              <a:normAutofit fontScale="975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AU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56"/>
          <p:cNvGrpSpPr/>
          <p:nvPr/>
        </p:nvGrpSpPr>
        <p:grpSpPr>
          <a:xfrm>
            <a:off x="3314672" y="2687115"/>
            <a:ext cx="2515667" cy="589725"/>
            <a:chOff x="3314519" y="2544196"/>
            <a:chExt cx="2515805" cy="589758"/>
          </a:xfrm>
        </p:grpSpPr>
        <p:sp>
          <p:nvSpPr>
            <p:cNvPr id="31" name="Freeform 26"/>
            <p:cNvSpPr/>
            <p:nvPr/>
          </p:nvSpPr>
          <p:spPr bwMode="auto">
            <a:xfrm>
              <a:off x="3314519" y="2544196"/>
              <a:ext cx="2515805" cy="589758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id-ID" sz="1707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Content Placeholder 2"/>
            <p:cNvSpPr txBox="1"/>
            <p:nvPr/>
          </p:nvSpPr>
          <p:spPr>
            <a:xfrm>
              <a:off x="3327731" y="2674601"/>
              <a:ext cx="2125728" cy="328948"/>
            </a:xfrm>
            <a:prstGeom prst="rect">
              <a:avLst/>
            </a:prstGeom>
          </p:spPr>
          <p:txBody>
            <a:bodyPr vert="horz" lIns="91433" tIns="45716" rIns="91433" bIns="45716" rtlCol="0">
              <a:normAutofit fontScale="975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AU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59"/>
          <p:cNvGrpSpPr/>
          <p:nvPr/>
        </p:nvGrpSpPr>
        <p:grpSpPr>
          <a:xfrm>
            <a:off x="6361661" y="3321879"/>
            <a:ext cx="2515667" cy="589725"/>
            <a:chOff x="6361675" y="3178994"/>
            <a:chExt cx="2515805" cy="589758"/>
          </a:xfrm>
        </p:grpSpPr>
        <p:sp>
          <p:nvSpPr>
            <p:cNvPr id="34" name="Freeform 26"/>
            <p:cNvSpPr/>
            <p:nvPr/>
          </p:nvSpPr>
          <p:spPr bwMode="auto">
            <a:xfrm flipH="1">
              <a:off x="6361675" y="3178994"/>
              <a:ext cx="2515805" cy="589758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id-ID" sz="1707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6732740" y="3309399"/>
              <a:ext cx="2125728" cy="328948"/>
            </a:xfrm>
            <a:prstGeom prst="rect">
              <a:avLst/>
            </a:prstGeom>
          </p:spPr>
          <p:txBody>
            <a:bodyPr vert="horz" lIns="91433" tIns="45716" rIns="91433" bIns="45716" rtlCol="0">
              <a:normAutofit fontScale="975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AU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TextBox 63"/>
          <p:cNvSpPr txBox="1"/>
          <p:nvPr/>
        </p:nvSpPr>
        <p:spPr>
          <a:xfrm>
            <a:off x="9031572" y="2117713"/>
            <a:ext cx="2218945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sz="13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TextBox 64"/>
          <p:cNvSpPr txBox="1"/>
          <p:nvPr/>
        </p:nvSpPr>
        <p:spPr>
          <a:xfrm>
            <a:off x="9031569" y="3339757"/>
            <a:ext cx="2218947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sz="13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TextBox 65"/>
          <p:cNvSpPr txBox="1"/>
          <p:nvPr/>
        </p:nvSpPr>
        <p:spPr>
          <a:xfrm>
            <a:off x="1050951" y="2610760"/>
            <a:ext cx="2109479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sz="13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TextBox 66"/>
          <p:cNvSpPr txBox="1"/>
          <p:nvPr/>
        </p:nvSpPr>
        <p:spPr>
          <a:xfrm>
            <a:off x="1050951" y="3845436"/>
            <a:ext cx="2105479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sz="13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854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4293-OEGZKV-23"/>
          <p:cNvPicPr>
            <a:picLocks noChangeAspect="1"/>
          </p:cNvPicPr>
          <p:nvPr/>
        </p:nvPicPr>
        <p:blipFill>
          <a:blip r:embed="rId10"/>
          <a:srcRect l="45625" t="15576"/>
          <a:stretch>
            <a:fillRect/>
          </a:stretch>
        </p:blipFill>
        <p:spPr>
          <a:xfrm>
            <a:off x="-65405" y="-7620"/>
            <a:ext cx="12279630" cy="68726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72690" y="2613025"/>
            <a:ext cx="6624320" cy="3665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资源 2343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300000">
            <a:off x="3586480" y="501650"/>
            <a:ext cx="3576320" cy="2367915"/>
          </a:xfrm>
          <a:prstGeom prst="rect">
            <a:avLst/>
          </a:prstGeom>
        </p:spPr>
      </p:pic>
      <p:cxnSp>
        <p:nvCxnSpPr>
          <p:cNvPr id="3" name="MH_Others_1"/>
          <p:cNvCxnSpPr/>
          <p:nvPr>
            <p:custDataLst>
              <p:tags r:id="rId1"/>
            </p:custDataLst>
          </p:nvPr>
        </p:nvCxnSpPr>
        <p:spPr>
          <a:xfrm flipV="1">
            <a:off x="5798633" y="3872965"/>
            <a:ext cx="0" cy="416900"/>
          </a:xfrm>
          <a:prstGeom prst="line">
            <a:avLst/>
          </a:prstGeom>
          <a:ln w="635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H_Others_2"/>
          <p:cNvSpPr/>
          <p:nvPr>
            <p:custDataLst>
              <p:tags r:id="rId2"/>
            </p:custDataLst>
          </p:nvPr>
        </p:nvSpPr>
        <p:spPr>
          <a:xfrm>
            <a:off x="5744633" y="4276977"/>
            <a:ext cx="108000" cy="108000"/>
          </a:xfrm>
          <a:custGeom>
            <a:avLst/>
            <a:gdLst>
              <a:gd name="connsiteX0" fmla="*/ 75112 w 150224"/>
              <a:gd name="connsiteY0" fmla="*/ 0 h 150224"/>
              <a:gd name="connsiteX1" fmla="*/ 150224 w 150224"/>
              <a:gd name="connsiteY1" fmla="*/ 75112 h 150224"/>
              <a:gd name="connsiteX2" fmla="*/ 75112 w 150224"/>
              <a:gd name="connsiteY2" fmla="*/ 150224 h 150224"/>
              <a:gd name="connsiteX3" fmla="*/ 0 w 150224"/>
              <a:gd name="connsiteY3" fmla="*/ 75112 h 150224"/>
              <a:gd name="connsiteX4" fmla="*/ 75112 w 150224"/>
              <a:gd name="connsiteY4" fmla="*/ 0 h 15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24" h="150224">
                <a:moveTo>
                  <a:pt x="75112" y="0"/>
                </a:moveTo>
                <a:cubicBezTo>
                  <a:pt x="116595" y="0"/>
                  <a:pt x="150224" y="33629"/>
                  <a:pt x="150224" y="75112"/>
                </a:cubicBezTo>
                <a:cubicBezTo>
                  <a:pt x="150224" y="116595"/>
                  <a:pt x="116595" y="150224"/>
                  <a:pt x="75112" y="150224"/>
                </a:cubicBezTo>
                <a:cubicBezTo>
                  <a:pt x="33629" y="150224"/>
                  <a:pt x="0" y="116595"/>
                  <a:pt x="0" y="75112"/>
                </a:cubicBezTo>
                <a:cubicBezTo>
                  <a:pt x="0" y="33629"/>
                  <a:pt x="33629" y="0"/>
                  <a:pt x="75112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Number"/>
          <p:cNvSpPr/>
          <p:nvPr>
            <p:custDataLst>
              <p:tags r:id="rId3"/>
            </p:custDataLst>
          </p:nvPr>
        </p:nvSpPr>
        <p:spPr>
          <a:xfrm>
            <a:off x="5363873" y="3039564"/>
            <a:ext cx="842165" cy="779040"/>
          </a:xfrm>
          <a:prstGeom prst="wedgeEllipseCallout">
            <a:avLst>
              <a:gd name="adj1" fmla="val 1406"/>
              <a:gd name="adj2" fmla="val 664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altLang="zh-CN" sz="3200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8" name="MH_Others_3"/>
          <p:cNvCxnSpPr/>
          <p:nvPr>
            <p:custDataLst>
              <p:tags r:id="rId4"/>
            </p:custDataLst>
          </p:nvPr>
        </p:nvCxnSpPr>
        <p:spPr>
          <a:xfrm flipH="1">
            <a:off x="3821984" y="4338322"/>
            <a:ext cx="3953299" cy="0"/>
          </a:xfrm>
          <a:prstGeom prst="line">
            <a:avLst/>
          </a:prstGeom>
          <a:ln w="22225">
            <a:gradFill>
              <a:gsLst>
                <a:gs pos="0">
                  <a:srgbClr val="000000">
                    <a:alpha val="0"/>
                  </a:srgbClr>
                </a:gs>
                <a:gs pos="50000">
                  <a:srgbClr val="C0C0C0"/>
                </a:gs>
                <a:gs pos="100000">
                  <a:srgbClr val="0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s_4"/>
          <p:cNvSpPr txBox="1"/>
          <p:nvPr>
            <p:custDataLst>
              <p:tags r:id="rId5"/>
            </p:custDataLst>
          </p:nvPr>
        </p:nvSpPr>
        <p:spPr>
          <a:xfrm>
            <a:off x="467581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第</a:t>
            </a:r>
          </a:p>
        </p:txBody>
      </p:sp>
      <p:sp>
        <p:nvSpPr>
          <p:cNvPr id="12" name="MH_Others_5"/>
          <p:cNvSpPr txBox="1"/>
          <p:nvPr>
            <p:custDataLst>
              <p:tags r:id="rId6"/>
            </p:custDataLst>
          </p:nvPr>
        </p:nvSpPr>
        <p:spPr>
          <a:xfrm>
            <a:off x="6280397" y="32199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章</a:t>
            </a:r>
          </a:p>
        </p:txBody>
      </p:sp>
      <p:sp>
        <p:nvSpPr>
          <p:cNvPr id="9" name="MH_Titl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08595" y="4369872"/>
            <a:ext cx="3580075" cy="141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请在此处输入您的标题或者复制标题粘贴到此处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791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21006" y="1978816"/>
            <a:ext cx="641183" cy="65884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4"/>
          <p:cNvSpPr/>
          <p:nvPr/>
        </p:nvSpPr>
        <p:spPr>
          <a:xfrm rot="20951917">
            <a:off x="5394213" y="2600435"/>
            <a:ext cx="1449455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  <a:gd name="connsiteX0-55" fmla="*/ 2001458 w 2170113"/>
              <a:gd name="connsiteY0-56" fmla="*/ 2171996 h 2171996"/>
              <a:gd name="connsiteX1-57" fmla="*/ 0 w 2170113"/>
              <a:gd name="connsiteY1-58" fmla="*/ 942392 h 2171996"/>
              <a:gd name="connsiteX2-59" fmla="*/ 167951 w 2170113"/>
              <a:gd name="connsiteY2-60" fmla="*/ 0 h 2171996"/>
              <a:gd name="connsiteX3-61" fmla="*/ 2170113 w 2170113"/>
              <a:gd name="connsiteY3-62" fmla="*/ 1293922 h 2171996"/>
              <a:gd name="connsiteX4-63" fmla="*/ 2001458 w 2170113"/>
              <a:gd name="connsiteY4-64" fmla="*/ 2171996 h 2171996"/>
              <a:gd name="connsiteX0-65" fmla="*/ 1994738 w 2170113"/>
              <a:gd name="connsiteY0-66" fmla="*/ 2207220 h 2207220"/>
              <a:gd name="connsiteX1-67" fmla="*/ 0 w 2170113"/>
              <a:gd name="connsiteY1-68" fmla="*/ 942392 h 2207220"/>
              <a:gd name="connsiteX2-69" fmla="*/ 167951 w 2170113"/>
              <a:gd name="connsiteY2-70" fmla="*/ 0 h 2207220"/>
              <a:gd name="connsiteX3-71" fmla="*/ 2170113 w 2170113"/>
              <a:gd name="connsiteY3-72" fmla="*/ 1293922 h 2207220"/>
              <a:gd name="connsiteX4-73" fmla="*/ 1994738 w 2170113"/>
              <a:gd name="connsiteY4-74" fmla="*/ 2207220 h 2207220"/>
              <a:gd name="connsiteX0-75" fmla="*/ 1994738 w 2170113"/>
              <a:gd name="connsiteY0-76" fmla="*/ 2207220 h 2207220"/>
              <a:gd name="connsiteX1-77" fmla="*/ 0 w 2170113"/>
              <a:gd name="connsiteY1-78" fmla="*/ 942392 h 2207220"/>
              <a:gd name="connsiteX2-79" fmla="*/ 167951 w 2170113"/>
              <a:gd name="connsiteY2-80" fmla="*/ 0 h 2207220"/>
              <a:gd name="connsiteX3-81" fmla="*/ 2170113 w 2170113"/>
              <a:gd name="connsiteY3-82" fmla="*/ 1293922 h 2207220"/>
              <a:gd name="connsiteX4-83" fmla="*/ 1994738 w 2170113"/>
              <a:gd name="connsiteY4-84" fmla="*/ 2207220 h 2207220"/>
              <a:gd name="connsiteX0-85" fmla="*/ 1994738 w 2170113"/>
              <a:gd name="connsiteY0-86" fmla="*/ 2207220 h 2207220"/>
              <a:gd name="connsiteX1-87" fmla="*/ 0 w 2170113"/>
              <a:gd name="connsiteY1-88" fmla="*/ 942392 h 2207220"/>
              <a:gd name="connsiteX2-89" fmla="*/ 167951 w 2170113"/>
              <a:gd name="connsiteY2-90" fmla="*/ 0 h 2207220"/>
              <a:gd name="connsiteX3-91" fmla="*/ 2170113 w 2170113"/>
              <a:gd name="connsiteY3-92" fmla="*/ 1293922 h 2207220"/>
              <a:gd name="connsiteX4-93" fmla="*/ 1994738 w 2170113"/>
              <a:gd name="connsiteY4-94" fmla="*/ 2207220 h 2207220"/>
              <a:gd name="connsiteX0-95" fmla="*/ 1994738 w 2170113"/>
              <a:gd name="connsiteY0-96" fmla="*/ 2207220 h 2207220"/>
              <a:gd name="connsiteX1-97" fmla="*/ 0 w 2170113"/>
              <a:gd name="connsiteY1-98" fmla="*/ 942392 h 2207220"/>
              <a:gd name="connsiteX2-99" fmla="*/ 167951 w 2170113"/>
              <a:gd name="connsiteY2-100" fmla="*/ 0 h 2207220"/>
              <a:gd name="connsiteX3-101" fmla="*/ 2170113 w 2170113"/>
              <a:gd name="connsiteY3-102" fmla="*/ 1293922 h 2207220"/>
              <a:gd name="connsiteX4-103" fmla="*/ 1994738 w 2170113"/>
              <a:gd name="connsiteY4-104" fmla="*/ 2207220 h 2207220"/>
              <a:gd name="connsiteX0-105" fmla="*/ 1994738 w 2170113"/>
              <a:gd name="connsiteY0-106" fmla="*/ 2207220 h 2207220"/>
              <a:gd name="connsiteX1-107" fmla="*/ 0 w 2170113"/>
              <a:gd name="connsiteY1-108" fmla="*/ 942392 h 2207220"/>
              <a:gd name="connsiteX2-109" fmla="*/ 167951 w 2170113"/>
              <a:gd name="connsiteY2-110" fmla="*/ 0 h 2207220"/>
              <a:gd name="connsiteX3-111" fmla="*/ 2170113 w 2170113"/>
              <a:gd name="connsiteY3-112" fmla="*/ 1293922 h 2207220"/>
              <a:gd name="connsiteX4-113" fmla="*/ 1994738 w 2170113"/>
              <a:gd name="connsiteY4-114" fmla="*/ 2207220 h 2207220"/>
              <a:gd name="connsiteX0-115" fmla="*/ 2007309 w 2170113"/>
              <a:gd name="connsiteY0-116" fmla="*/ 2236998 h 2236998"/>
              <a:gd name="connsiteX1-117" fmla="*/ 0 w 2170113"/>
              <a:gd name="connsiteY1-118" fmla="*/ 942392 h 2236998"/>
              <a:gd name="connsiteX2-119" fmla="*/ 167951 w 2170113"/>
              <a:gd name="connsiteY2-120" fmla="*/ 0 h 2236998"/>
              <a:gd name="connsiteX3-121" fmla="*/ 2170113 w 2170113"/>
              <a:gd name="connsiteY3-122" fmla="*/ 1293922 h 2236998"/>
              <a:gd name="connsiteX4-123" fmla="*/ 2007309 w 2170113"/>
              <a:gd name="connsiteY4-124" fmla="*/ 2236998 h 2236998"/>
              <a:gd name="connsiteX0-125" fmla="*/ 2007309 w 2162988"/>
              <a:gd name="connsiteY0-126" fmla="*/ 2236998 h 2236998"/>
              <a:gd name="connsiteX1-127" fmla="*/ 0 w 2162988"/>
              <a:gd name="connsiteY1-128" fmla="*/ 942392 h 2236998"/>
              <a:gd name="connsiteX2-129" fmla="*/ 167951 w 2162988"/>
              <a:gd name="connsiteY2-130" fmla="*/ 0 h 2236998"/>
              <a:gd name="connsiteX3-131" fmla="*/ 2162988 w 2162988"/>
              <a:gd name="connsiteY3-132" fmla="*/ 1283436 h 2236998"/>
              <a:gd name="connsiteX4-133" fmla="*/ 2007309 w 2162988"/>
              <a:gd name="connsiteY4-134" fmla="*/ 2236998 h 2236998"/>
              <a:gd name="connsiteX0-135" fmla="*/ 2007309 w 2183960"/>
              <a:gd name="connsiteY0-136" fmla="*/ 2236998 h 2236998"/>
              <a:gd name="connsiteX1-137" fmla="*/ 0 w 2183960"/>
              <a:gd name="connsiteY1-138" fmla="*/ 942392 h 2236998"/>
              <a:gd name="connsiteX2-139" fmla="*/ 167951 w 2183960"/>
              <a:gd name="connsiteY2-140" fmla="*/ 0 h 2236998"/>
              <a:gd name="connsiteX3-141" fmla="*/ 2183960 w 2183960"/>
              <a:gd name="connsiteY3-142" fmla="*/ 1269183 h 2236998"/>
              <a:gd name="connsiteX4-143" fmla="*/ 2007309 w 2183960"/>
              <a:gd name="connsiteY4-144" fmla="*/ 2236998 h 2236998"/>
              <a:gd name="connsiteX0-145" fmla="*/ 2007309 w 2183088"/>
              <a:gd name="connsiteY0-146" fmla="*/ 2236998 h 2236998"/>
              <a:gd name="connsiteX1-147" fmla="*/ 0 w 2183088"/>
              <a:gd name="connsiteY1-148" fmla="*/ 942392 h 2236998"/>
              <a:gd name="connsiteX2-149" fmla="*/ 167951 w 2183088"/>
              <a:gd name="connsiteY2-150" fmla="*/ 0 h 2236998"/>
              <a:gd name="connsiteX3-151" fmla="*/ 2183088 w 2183088"/>
              <a:gd name="connsiteY3-152" fmla="*/ 1273755 h 2236998"/>
              <a:gd name="connsiteX4-153" fmla="*/ 2007309 w 2183088"/>
              <a:gd name="connsiteY4-154" fmla="*/ 2236998 h 2236998"/>
              <a:gd name="connsiteX0-155" fmla="*/ 2010466 w 2183088"/>
              <a:gd name="connsiteY0-156" fmla="*/ 2232864 h 2232864"/>
              <a:gd name="connsiteX1-157" fmla="*/ 0 w 2183088"/>
              <a:gd name="connsiteY1-158" fmla="*/ 942392 h 2232864"/>
              <a:gd name="connsiteX2-159" fmla="*/ 167951 w 2183088"/>
              <a:gd name="connsiteY2-160" fmla="*/ 0 h 2232864"/>
              <a:gd name="connsiteX3-161" fmla="*/ 2183088 w 2183088"/>
              <a:gd name="connsiteY3-162" fmla="*/ 1273755 h 2232864"/>
              <a:gd name="connsiteX4-163" fmla="*/ 2010466 w 2183088"/>
              <a:gd name="connsiteY4-164" fmla="*/ 2232864 h 2232864"/>
              <a:gd name="connsiteX0-165" fmla="*/ 2011338 w 2183088"/>
              <a:gd name="connsiteY0-166" fmla="*/ 2228294 h 2228294"/>
              <a:gd name="connsiteX1-167" fmla="*/ 0 w 2183088"/>
              <a:gd name="connsiteY1-168" fmla="*/ 942392 h 2228294"/>
              <a:gd name="connsiteX2-169" fmla="*/ 167951 w 2183088"/>
              <a:gd name="connsiteY2-170" fmla="*/ 0 h 2228294"/>
              <a:gd name="connsiteX3-171" fmla="*/ 2183088 w 2183088"/>
              <a:gd name="connsiteY3-172" fmla="*/ 1273755 h 2228294"/>
              <a:gd name="connsiteX4-173" fmla="*/ 2011338 w 2183088"/>
              <a:gd name="connsiteY4-174" fmla="*/ 2228294 h 2228294"/>
              <a:gd name="connsiteX0-175" fmla="*/ 2011338 w 2181780"/>
              <a:gd name="connsiteY0-176" fmla="*/ 2228294 h 2228294"/>
              <a:gd name="connsiteX1-177" fmla="*/ 0 w 2181780"/>
              <a:gd name="connsiteY1-178" fmla="*/ 942392 h 2228294"/>
              <a:gd name="connsiteX2-179" fmla="*/ 167951 w 2181780"/>
              <a:gd name="connsiteY2-180" fmla="*/ 0 h 2228294"/>
              <a:gd name="connsiteX3-181" fmla="*/ 2181780 w 2181780"/>
              <a:gd name="connsiteY3-182" fmla="*/ 1280612 h 2228294"/>
              <a:gd name="connsiteX4-183" fmla="*/ 2011338 w 2181780"/>
              <a:gd name="connsiteY4-184" fmla="*/ 2228294 h 2228294"/>
              <a:gd name="connsiteX0-185" fmla="*/ 2011338 w 2181780"/>
              <a:gd name="connsiteY0-186" fmla="*/ 2228294 h 2228294"/>
              <a:gd name="connsiteX1-187" fmla="*/ 0 w 2181780"/>
              <a:gd name="connsiteY1-188" fmla="*/ 942392 h 2228294"/>
              <a:gd name="connsiteX2-189" fmla="*/ 167951 w 2181780"/>
              <a:gd name="connsiteY2-190" fmla="*/ 0 h 2228294"/>
              <a:gd name="connsiteX3-191" fmla="*/ 2181780 w 2181780"/>
              <a:gd name="connsiteY3-192" fmla="*/ 1280612 h 2228294"/>
              <a:gd name="connsiteX4-193" fmla="*/ 2011338 w 2181780"/>
              <a:gd name="connsiteY4-194" fmla="*/ 2228294 h 2228294"/>
              <a:gd name="connsiteX0-195" fmla="*/ 2011338 w 2181780"/>
              <a:gd name="connsiteY0-196" fmla="*/ 2228294 h 2228294"/>
              <a:gd name="connsiteX1-197" fmla="*/ 0 w 2181780"/>
              <a:gd name="connsiteY1-198" fmla="*/ 942392 h 2228294"/>
              <a:gd name="connsiteX2-199" fmla="*/ 167951 w 2181780"/>
              <a:gd name="connsiteY2-200" fmla="*/ 0 h 2228294"/>
              <a:gd name="connsiteX3-201" fmla="*/ 2181780 w 2181780"/>
              <a:gd name="connsiteY3-202" fmla="*/ 1280612 h 2228294"/>
              <a:gd name="connsiteX4-203" fmla="*/ 2011338 w 2181780"/>
              <a:gd name="connsiteY4-204" fmla="*/ 2228294 h 2228294"/>
              <a:gd name="connsiteX0-205" fmla="*/ 2011338 w 2130627"/>
              <a:gd name="connsiteY0-206" fmla="*/ 2228294 h 2228294"/>
              <a:gd name="connsiteX1-207" fmla="*/ 0 w 2130627"/>
              <a:gd name="connsiteY1-208" fmla="*/ 942392 h 2228294"/>
              <a:gd name="connsiteX2-209" fmla="*/ 167951 w 2130627"/>
              <a:gd name="connsiteY2-210" fmla="*/ 0 h 2228294"/>
              <a:gd name="connsiteX3-211" fmla="*/ 2130627 w 2130627"/>
              <a:gd name="connsiteY3-212" fmla="*/ 1275590 h 2228294"/>
              <a:gd name="connsiteX4-213" fmla="*/ 2011338 w 2130627"/>
              <a:gd name="connsiteY4-214" fmla="*/ 2228294 h 2228294"/>
              <a:gd name="connsiteX0-215" fmla="*/ 2011338 w 2193644"/>
              <a:gd name="connsiteY0-216" fmla="*/ 2228294 h 2228294"/>
              <a:gd name="connsiteX1-217" fmla="*/ 0 w 2193644"/>
              <a:gd name="connsiteY1-218" fmla="*/ 942392 h 2228294"/>
              <a:gd name="connsiteX2-219" fmla="*/ 167951 w 2193644"/>
              <a:gd name="connsiteY2-220" fmla="*/ 0 h 2228294"/>
              <a:gd name="connsiteX3-221" fmla="*/ 2193644 w 2193644"/>
              <a:gd name="connsiteY3-222" fmla="*/ 1280506 h 2228294"/>
              <a:gd name="connsiteX4-223" fmla="*/ 2011338 w 2193644"/>
              <a:gd name="connsiteY4-224" fmla="*/ 2228294 h 2228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93644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193644" y="128050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5"/>
          <p:cNvSpPr/>
          <p:nvPr/>
        </p:nvSpPr>
        <p:spPr>
          <a:xfrm>
            <a:off x="5377994" y="1979242"/>
            <a:ext cx="1443015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45562" y="2732496"/>
            <a:ext cx="641183" cy="65884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7"/>
          <p:cNvSpPr/>
          <p:nvPr/>
        </p:nvSpPr>
        <p:spPr>
          <a:xfrm>
            <a:off x="5496811" y="1156577"/>
            <a:ext cx="1324196" cy="1474691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4076" h="2171996">
                <a:moveTo>
                  <a:pt x="2001458" y="2171996"/>
                </a:moveTo>
                <a:lnTo>
                  <a:pt x="0" y="942392"/>
                </a:lnTo>
                <a:lnTo>
                  <a:pt x="167951" y="0"/>
                </a:lnTo>
                <a:lnTo>
                  <a:pt x="2004076" y="1207487"/>
                </a:lnTo>
                <a:cubicBezTo>
                  <a:pt x="2003203" y="1528990"/>
                  <a:pt x="2002331" y="1850493"/>
                  <a:pt x="2001458" y="21719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8"/>
          <p:cNvSpPr/>
          <p:nvPr/>
        </p:nvSpPr>
        <p:spPr>
          <a:xfrm>
            <a:off x="5405738" y="3335865"/>
            <a:ext cx="1443015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1534" y="3325669"/>
            <a:ext cx="641183" cy="6588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0"/>
          <p:cNvSpPr/>
          <p:nvPr/>
        </p:nvSpPr>
        <p:spPr>
          <a:xfrm rot="20951917">
            <a:off x="5421552" y="3961759"/>
            <a:ext cx="1472123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  <a:gd name="connsiteX0-55" fmla="*/ 2001458 w 2170113"/>
              <a:gd name="connsiteY0-56" fmla="*/ 2171996 h 2171996"/>
              <a:gd name="connsiteX1-57" fmla="*/ 0 w 2170113"/>
              <a:gd name="connsiteY1-58" fmla="*/ 942392 h 2171996"/>
              <a:gd name="connsiteX2-59" fmla="*/ 167951 w 2170113"/>
              <a:gd name="connsiteY2-60" fmla="*/ 0 h 2171996"/>
              <a:gd name="connsiteX3-61" fmla="*/ 2170113 w 2170113"/>
              <a:gd name="connsiteY3-62" fmla="*/ 1293922 h 2171996"/>
              <a:gd name="connsiteX4-63" fmla="*/ 2001458 w 2170113"/>
              <a:gd name="connsiteY4-64" fmla="*/ 2171996 h 2171996"/>
              <a:gd name="connsiteX0-65" fmla="*/ 1994738 w 2170113"/>
              <a:gd name="connsiteY0-66" fmla="*/ 2207220 h 2207220"/>
              <a:gd name="connsiteX1-67" fmla="*/ 0 w 2170113"/>
              <a:gd name="connsiteY1-68" fmla="*/ 942392 h 2207220"/>
              <a:gd name="connsiteX2-69" fmla="*/ 167951 w 2170113"/>
              <a:gd name="connsiteY2-70" fmla="*/ 0 h 2207220"/>
              <a:gd name="connsiteX3-71" fmla="*/ 2170113 w 2170113"/>
              <a:gd name="connsiteY3-72" fmla="*/ 1293922 h 2207220"/>
              <a:gd name="connsiteX4-73" fmla="*/ 1994738 w 2170113"/>
              <a:gd name="connsiteY4-74" fmla="*/ 2207220 h 2207220"/>
              <a:gd name="connsiteX0-75" fmla="*/ 1994738 w 2170113"/>
              <a:gd name="connsiteY0-76" fmla="*/ 2207220 h 2207220"/>
              <a:gd name="connsiteX1-77" fmla="*/ 0 w 2170113"/>
              <a:gd name="connsiteY1-78" fmla="*/ 942392 h 2207220"/>
              <a:gd name="connsiteX2-79" fmla="*/ 167951 w 2170113"/>
              <a:gd name="connsiteY2-80" fmla="*/ 0 h 2207220"/>
              <a:gd name="connsiteX3-81" fmla="*/ 2170113 w 2170113"/>
              <a:gd name="connsiteY3-82" fmla="*/ 1293922 h 2207220"/>
              <a:gd name="connsiteX4-83" fmla="*/ 1994738 w 2170113"/>
              <a:gd name="connsiteY4-84" fmla="*/ 2207220 h 2207220"/>
              <a:gd name="connsiteX0-85" fmla="*/ 1994738 w 2170113"/>
              <a:gd name="connsiteY0-86" fmla="*/ 2207220 h 2207220"/>
              <a:gd name="connsiteX1-87" fmla="*/ 0 w 2170113"/>
              <a:gd name="connsiteY1-88" fmla="*/ 942392 h 2207220"/>
              <a:gd name="connsiteX2-89" fmla="*/ 167951 w 2170113"/>
              <a:gd name="connsiteY2-90" fmla="*/ 0 h 2207220"/>
              <a:gd name="connsiteX3-91" fmla="*/ 2170113 w 2170113"/>
              <a:gd name="connsiteY3-92" fmla="*/ 1293922 h 2207220"/>
              <a:gd name="connsiteX4-93" fmla="*/ 1994738 w 2170113"/>
              <a:gd name="connsiteY4-94" fmla="*/ 2207220 h 2207220"/>
              <a:gd name="connsiteX0-95" fmla="*/ 1994738 w 2170113"/>
              <a:gd name="connsiteY0-96" fmla="*/ 2207220 h 2207220"/>
              <a:gd name="connsiteX1-97" fmla="*/ 0 w 2170113"/>
              <a:gd name="connsiteY1-98" fmla="*/ 942392 h 2207220"/>
              <a:gd name="connsiteX2-99" fmla="*/ 167951 w 2170113"/>
              <a:gd name="connsiteY2-100" fmla="*/ 0 h 2207220"/>
              <a:gd name="connsiteX3-101" fmla="*/ 2170113 w 2170113"/>
              <a:gd name="connsiteY3-102" fmla="*/ 1293922 h 2207220"/>
              <a:gd name="connsiteX4-103" fmla="*/ 1994738 w 2170113"/>
              <a:gd name="connsiteY4-104" fmla="*/ 2207220 h 2207220"/>
              <a:gd name="connsiteX0-105" fmla="*/ 1994738 w 2170113"/>
              <a:gd name="connsiteY0-106" fmla="*/ 2207220 h 2207220"/>
              <a:gd name="connsiteX1-107" fmla="*/ 0 w 2170113"/>
              <a:gd name="connsiteY1-108" fmla="*/ 942392 h 2207220"/>
              <a:gd name="connsiteX2-109" fmla="*/ 167951 w 2170113"/>
              <a:gd name="connsiteY2-110" fmla="*/ 0 h 2207220"/>
              <a:gd name="connsiteX3-111" fmla="*/ 2170113 w 2170113"/>
              <a:gd name="connsiteY3-112" fmla="*/ 1293922 h 2207220"/>
              <a:gd name="connsiteX4-113" fmla="*/ 1994738 w 2170113"/>
              <a:gd name="connsiteY4-114" fmla="*/ 2207220 h 2207220"/>
              <a:gd name="connsiteX0-115" fmla="*/ 2007309 w 2170113"/>
              <a:gd name="connsiteY0-116" fmla="*/ 2236998 h 2236998"/>
              <a:gd name="connsiteX1-117" fmla="*/ 0 w 2170113"/>
              <a:gd name="connsiteY1-118" fmla="*/ 942392 h 2236998"/>
              <a:gd name="connsiteX2-119" fmla="*/ 167951 w 2170113"/>
              <a:gd name="connsiteY2-120" fmla="*/ 0 h 2236998"/>
              <a:gd name="connsiteX3-121" fmla="*/ 2170113 w 2170113"/>
              <a:gd name="connsiteY3-122" fmla="*/ 1293922 h 2236998"/>
              <a:gd name="connsiteX4-123" fmla="*/ 2007309 w 2170113"/>
              <a:gd name="connsiteY4-124" fmla="*/ 2236998 h 2236998"/>
              <a:gd name="connsiteX0-125" fmla="*/ 2007309 w 2162988"/>
              <a:gd name="connsiteY0-126" fmla="*/ 2236998 h 2236998"/>
              <a:gd name="connsiteX1-127" fmla="*/ 0 w 2162988"/>
              <a:gd name="connsiteY1-128" fmla="*/ 942392 h 2236998"/>
              <a:gd name="connsiteX2-129" fmla="*/ 167951 w 2162988"/>
              <a:gd name="connsiteY2-130" fmla="*/ 0 h 2236998"/>
              <a:gd name="connsiteX3-131" fmla="*/ 2162988 w 2162988"/>
              <a:gd name="connsiteY3-132" fmla="*/ 1283436 h 2236998"/>
              <a:gd name="connsiteX4-133" fmla="*/ 2007309 w 2162988"/>
              <a:gd name="connsiteY4-134" fmla="*/ 2236998 h 2236998"/>
              <a:gd name="connsiteX0-135" fmla="*/ 2007309 w 2183960"/>
              <a:gd name="connsiteY0-136" fmla="*/ 2236998 h 2236998"/>
              <a:gd name="connsiteX1-137" fmla="*/ 0 w 2183960"/>
              <a:gd name="connsiteY1-138" fmla="*/ 942392 h 2236998"/>
              <a:gd name="connsiteX2-139" fmla="*/ 167951 w 2183960"/>
              <a:gd name="connsiteY2-140" fmla="*/ 0 h 2236998"/>
              <a:gd name="connsiteX3-141" fmla="*/ 2183960 w 2183960"/>
              <a:gd name="connsiteY3-142" fmla="*/ 1269183 h 2236998"/>
              <a:gd name="connsiteX4-143" fmla="*/ 2007309 w 2183960"/>
              <a:gd name="connsiteY4-144" fmla="*/ 2236998 h 2236998"/>
              <a:gd name="connsiteX0-145" fmla="*/ 2007309 w 2183088"/>
              <a:gd name="connsiteY0-146" fmla="*/ 2236998 h 2236998"/>
              <a:gd name="connsiteX1-147" fmla="*/ 0 w 2183088"/>
              <a:gd name="connsiteY1-148" fmla="*/ 942392 h 2236998"/>
              <a:gd name="connsiteX2-149" fmla="*/ 167951 w 2183088"/>
              <a:gd name="connsiteY2-150" fmla="*/ 0 h 2236998"/>
              <a:gd name="connsiteX3-151" fmla="*/ 2183088 w 2183088"/>
              <a:gd name="connsiteY3-152" fmla="*/ 1273755 h 2236998"/>
              <a:gd name="connsiteX4-153" fmla="*/ 2007309 w 2183088"/>
              <a:gd name="connsiteY4-154" fmla="*/ 2236998 h 2236998"/>
              <a:gd name="connsiteX0-155" fmla="*/ 2010466 w 2183088"/>
              <a:gd name="connsiteY0-156" fmla="*/ 2232864 h 2232864"/>
              <a:gd name="connsiteX1-157" fmla="*/ 0 w 2183088"/>
              <a:gd name="connsiteY1-158" fmla="*/ 942392 h 2232864"/>
              <a:gd name="connsiteX2-159" fmla="*/ 167951 w 2183088"/>
              <a:gd name="connsiteY2-160" fmla="*/ 0 h 2232864"/>
              <a:gd name="connsiteX3-161" fmla="*/ 2183088 w 2183088"/>
              <a:gd name="connsiteY3-162" fmla="*/ 1273755 h 2232864"/>
              <a:gd name="connsiteX4-163" fmla="*/ 2010466 w 2183088"/>
              <a:gd name="connsiteY4-164" fmla="*/ 2232864 h 2232864"/>
              <a:gd name="connsiteX0-165" fmla="*/ 2011338 w 2183088"/>
              <a:gd name="connsiteY0-166" fmla="*/ 2228294 h 2228294"/>
              <a:gd name="connsiteX1-167" fmla="*/ 0 w 2183088"/>
              <a:gd name="connsiteY1-168" fmla="*/ 942392 h 2228294"/>
              <a:gd name="connsiteX2-169" fmla="*/ 167951 w 2183088"/>
              <a:gd name="connsiteY2-170" fmla="*/ 0 h 2228294"/>
              <a:gd name="connsiteX3-171" fmla="*/ 2183088 w 2183088"/>
              <a:gd name="connsiteY3-172" fmla="*/ 1273755 h 2228294"/>
              <a:gd name="connsiteX4-173" fmla="*/ 2011338 w 2183088"/>
              <a:gd name="connsiteY4-174" fmla="*/ 2228294 h 2228294"/>
              <a:gd name="connsiteX0-175" fmla="*/ 2011338 w 2181780"/>
              <a:gd name="connsiteY0-176" fmla="*/ 2228294 h 2228294"/>
              <a:gd name="connsiteX1-177" fmla="*/ 0 w 2181780"/>
              <a:gd name="connsiteY1-178" fmla="*/ 942392 h 2228294"/>
              <a:gd name="connsiteX2-179" fmla="*/ 167951 w 2181780"/>
              <a:gd name="connsiteY2-180" fmla="*/ 0 h 2228294"/>
              <a:gd name="connsiteX3-181" fmla="*/ 2181780 w 2181780"/>
              <a:gd name="connsiteY3-182" fmla="*/ 1280612 h 2228294"/>
              <a:gd name="connsiteX4-183" fmla="*/ 2011338 w 2181780"/>
              <a:gd name="connsiteY4-184" fmla="*/ 2228294 h 2228294"/>
              <a:gd name="connsiteX0-185" fmla="*/ 2011338 w 2181780"/>
              <a:gd name="connsiteY0-186" fmla="*/ 2228294 h 2228294"/>
              <a:gd name="connsiteX1-187" fmla="*/ 0 w 2181780"/>
              <a:gd name="connsiteY1-188" fmla="*/ 942392 h 2228294"/>
              <a:gd name="connsiteX2-189" fmla="*/ 167951 w 2181780"/>
              <a:gd name="connsiteY2-190" fmla="*/ 0 h 2228294"/>
              <a:gd name="connsiteX3-191" fmla="*/ 2181780 w 2181780"/>
              <a:gd name="connsiteY3-192" fmla="*/ 1280612 h 2228294"/>
              <a:gd name="connsiteX4-193" fmla="*/ 2011338 w 2181780"/>
              <a:gd name="connsiteY4-194" fmla="*/ 2228294 h 2228294"/>
              <a:gd name="connsiteX0-195" fmla="*/ 2011338 w 2181780"/>
              <a:gd name="connsiteY0-196" fmla="*/ 2228294 h 2228294"/>
              <a:gd name="connsiteX1-197" fmla="*/ 0 w 2181780"/>
              <a:gd name="connsiteY1-198" fmla="*/ 942392 h 2228294"/>
              <a:gd name="connsiteX2-199" fmla="*/ 167951 w 2181780"/>
              <a:gd name="connsiteY2-200" fmla="*/ 0 h 2228294"/>
              <a:gd name="connsiteX3-201" fmla="*/ 2181780 w 2181780"/>
              <a:gd name="connsiteY3-202" fmla="*/ 1280612 h 2228294"/>
              <a:gd name="connsiteX4-203" fmla="*/ 2011338 w 2181780"/>
              <a:gd name="connsiteY4-204" fmla="*/ 2228294 h 2228294"/>
              <a:gd name="connsiteX0-205" fmla="*/ 2011338 w 2130627"/>
              <a:gd name="connsiteY0-206" fmla="*/ 2228294 h 2228294"/>
              <a:gd name="connsiteX1-207" fmla="*/ 0 w 2130627"/>
              <a:gd name="connsiteY1-208" fmla="*/ 942392 h 2228294"/>
              <a:gd name="connsiteX2-209" fmla="*/ 167951 w 2130627"/>
              <a:gd name="connsiteY2-210" fmla="*/ 0 h 2228294"/>
              <a:gd name="connsiteX3-211" fmla="*/ 2130627 w 2130627"/>
              <a:gd name="connsiteY3-212" fmla="*/ 1275590 h 2228294"/>
              <a:gd name="connsiteX4-213" fmla="*/ 2011338 w 2130627"/>
              <a:gd name="connsiteY4-214" fmla="*/ 2228294 h 2228294"/>
              <a:gd name="connsiteX0-215" fmla="*/ 2011338 w 2193644"/>
              <a:gd name="connsiteY0-216" fmla="*/ 2228294 h 2228294"/>
              <a:gd name="connsiteX1-217" fmla="*/ 0 w 2193644"/>
              <a:gd name="connsiteY1-218" fmla="*/ 942392 h 2228294"/>
              <a:gd name="connsiteX2-219" fmla="*/ 167951 w 2193644"/>
              <a:gd name="connsiteY2-220" fmla="*/ 0 h 2228294"/>
              <a:gd name="connsiteX3-221" fmla="*/ 2193644 w 2193644"/>
              <a:gd name="connsiteY3-222" fmla="*/ 1280506 h 2228294"/>
              <a:gd name="connsiteX4-223" fmla="*/ 2011338 w 2193644"/>
              <a:gd name="connsiteY4-224" fmla="*/ 2228294 h 2228294"/>
              <a:gd name="connsiteX0-225" fmla="*/ 2011338 w 2223525"/>
              <a:gd name="connsiteY0-226" fmla="*/ 2228294 h 2228294"/>
              <a:gd name="connsiteX1-227" fmla="*/ 0 w 2223525"/>
              <a:gd name="connsiteY1-228" fmla="*/ 942392 h 2228294"/>
              <a:gd name="connsiteX2-229" fmla="*/ 167951 w 2223525"/>
              <a:gd name="connsiteY2-230" fmla="*/ 0 h 2228294"/>
              <a:gd name="connsiteX3-231" fmla="*/ 2223525 w 2223525"/>
              <a:gd name="connsiteY3-232" fmla="*/ 1286066 h 2228294"/>
              <a:gd name="connsiteX4-233" fmla="*/ 2011338 w 2223525"/>
              <a:gd name="connsiteY4-234" fmla="*/ 2228294 h 2228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3525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223525" y="128606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2646" y="4085609"/>
            <a:ext cx="641183" cy="65885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2"/>
          <p:cNvSpPr/>
          <p:nvPr/>
        </p:nvSpPr>
        <p:spPr>
          <a:xfrm>
            <a:off x="5452043" y="4708265"/>
            <a:ext cx="1443015" cy="1408375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86567" y="4708133"/>
            <a:ext cx="653956" cy="65885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4"/>
          <p:cNvSpPr/>
          <p:nvPr/>
        </p:nvSpPr>
        <p:spPr bwMode="auto">
          <a:xfrm>
            <a:off x="6986286" y="2199763"/>
            <a:ext cx="369279" cy="2769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15"/>
          <p:cNvSpPr/>
          <p:nvPr/>
        </p:nvSpPr>
        <p:spPr bwMode="auto">
          <a:xfrm>
            <a:off x="7063733" y="3508719"/>
            <a:ext cx="330503" cy="33274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16"/>
          <p:cNvSpPr/>
          <p:nvPr/>
        </p:nvSpPr>
        <p:spPr bwMode="auto">
          <a:xfrm>
            <a:off x="4951921" y="4214172"/>
            <a:ext cx="289123" cy="42239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17"/>
          <p:cNvSpPr/>
          <p:nvPr/>
        </p:nvSpPr>
        <p:spPr bwMode="auto">
          <a:xfrm>
            <a:off x="4930740" y="2923439"/>
            <a:ext cx="295673" cy="2769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Speech Bubble: Oval 19"/>
          <p:cNvSpPr/>
          <p:nvPr/>
        </p:nvSpPr>
        <p:spPr>
          <a:xfrm>
            <a:off x="7003835" y="4914344"/>
            <a:ext cx="355164" cy="220291"/>
          </a:xfrm>
          <a:prstGeom prst="wedgeEllipseCallout">
            <a:avLst>
              <a:gd name="adj1" fmla="val -20833"/>
              <a:gd name="adj2" fmla="val 6658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Speech Bubble: Oval 20"/>
          <p:cNvSpPr/>
          <p:nvPr/>
        </p:nvSpPr>
        <p:spPr>
          <a:xfrm>
            <a:off x="7070702" y="4912096"/>
            <a:ext cx="355164" cy="220291"/>
          </a:xfrm>
          <a:prstGeom prst="wedgeEllipseCallout">
            <a:avLst>
              <a:gd name="adj1" fmla="val 36129"/>
              <a:gd name="adj2" fmla="val 68622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2" name="Group 39"/>
          <p:cNvGrpSpPr/>
          <p:nvPr/>
        </p:nvGrpSpPr>
        <p:grpSpPr>
          <a:xfrm>
            <a:off x="7632541" y="1766979"/>
            <a:ext cx="2208475" cy="1082519"/>
            <a:chOff x="1762632" y="1197195"/>
            <a:chExt cx="2549181" cy="1082518"/>
          </a:xfrm>
        </p:grpSpPr>
        <p:sp>
          <p:nvSpPr>
            <p:cNvPr id="23" name="TextBox 46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TextBox 47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grpSp>
        <p:nvGrpSpPr>
          <p:cNvPr id="25" name="Group 48"/>
          <p:cNvGrpSpPr/>
          <p:nvPr/>
        </p:nvGrpSpPr>
        <p:grpSpPr>
          <a:xfrm>
            <a:off x="7482717" y="3113832"/>
            <a:ext cx="2891257" cy="1082520"/>
            <a:chOff x="1762632" y="1197195"/>
            <a:chExt cx="2891257" cy="1082519"/>
          </a:xfrm>
        </p:grpSpPr>
        <p:sp>
          <p:nvSpPr>
            <p:cNvPr id="26" name="TextBox 49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7" name="TextBox 50"/>
            <p:cNvSpPr txBox="1"/>
            <p:nvPr/>
          </p:nvSpPr>
          <p:spPr>
            <a:xfrm>
              <a:off x="2104708" y="1585421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b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3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51"/>
          <p:cNvGrpSpPr/>
          <p:nvPr/>
        </p:nvGrpSpPr>
        <p:grpSpPr>
          <a:xfrm>
            <a:off x="7693200" y="4480982"/>
            <a:ext cx="2243827" cy="1082519"/>
            <a:chOff x="1762632" y="1197195"/>
            <a:chExt cx="2549181" cy="1082518"/>
          </a:xfrm>
        </p:grpSpPr>
        <p:sp>
          <p:nvSpPr>
            <p:cNvPr id="29" name="TextBox 52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TextBox 53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b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3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54"/>
          <p:cNvGrpSpPr/>
          <p:nvPr/>
        </p:nvGrpSpPr>
        <p:grpSpPr>
          <a:xfrm>
            <a:off x="2366733" y="2572574"/>
            <a:ext cx="2208475" cy="1082519"/>
            <a:chOff x="1762632" y="1197195"/>
            <a:chExt cx="2549181" cy="1082518"/>
          </a:xfrm>
        </p:grpSpPr>
        <p:sp>
          <p:nvSpPr>
            <p:cNvPr id="32" name="TextBox 55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TextBox 56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</a:p>
          </p:txBody>
        </p:sp>
      </p:grpSp>
      <p:grpSp>
        <p:nvGrpSpPr>
          <p:cNvPr id="34" name="Group 57"/>
          <p:cNvGrpSpPr/>
          <p:nvPr/>
        </p:nvGrpSpPr>
        <p:grpSpPr>
          <a:xfrm>
            <a:off x="2403819" y="3939723"/>
            <a:ext cx="2208475" cy="1082519"/>
            <a:chOff x="1762632" y="1197195"/>
            <a:chExt cx="2549181" cy="1082518"/>
          </a:xfrm>
        </p:grpSpPr>
        <p:sp>
          <p:nvSpPr>
            <p:cNvPr id="35" name="TextBox 58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TextBox 59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br>
                <a:rPr lang="zh-CN" altLang="en-US" sz="1053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endParaRPr lang="zh-CN" altLang="en-US" sz="1053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0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218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NUMBER"/>
  <p:tag name="ID" val="545834"/>
  <p:tag name="MH_ORDER" val="NUMB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TITLE"/>
  <p:tag name="ID" val="545834"/>
  <p:tag name="MH_ORDER" val="NUMB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NUMBER"/>
  <p:tag name="ID" val="545834"/>
  <p:tag name="MH_ORDER" val="NUMBE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TITLE"/>
  <p:tag name="ID" val="545834"/>
  <p:tag name="MH_ORDER" val="NUMBE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NUMBER"/>
  <p:tag name="ID" val="545834"/>
  <p:tag name="MH_ORDER" val="NUMB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TITLE"/>
  <p:tag name="ID" val="545834"/>
  <p:tag name="MH_ORDER" val="NUMBE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NUMBER"/>
  <p:tag name="ID" val="545834"/>
  <p:tag name="MH_ORDER" val="NUMB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OTHERS"/>
  <p:tag name="ID" val="545834"/>
  <p:tag name="MH_ORDER" val="NUMBER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095846"/>
  <p:tag name="MH_LIBRARY" val="CONTENTS"/>
  <p:tag name="MH_TYPE" val="TITLE"/>
  <p:tag name="ID" val="545834"/>
  <p:tag name="MH_ORDER" val="NUMB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397D2"/>
      </a:accent1>
      <a:accent2>
        <a:srgbClr val="AE6914"/>
      </a:accent2>
      <a:accent3>
        <a:srgbClr val="005A8C"/>
      </a:accent3>
      <a:accent4>
        <a:srgbClr val="26546C"/>
      </a:accent4>
      <a:accent5>
        <a:srgbClr val="EC6505"/>
      </a:accent5>
      <a:accent6>
        <a:srgbClr val="24528D"/>
      </a:accent6>
      <a:hlink>
        <a:srgbClr val="4397D2"/>
      </a:hlink>
      <a:folHlink>
        <a:srgbClr val="BFBFBF"/>
      </a:folHlink>
    </a:clrScheme>
    <a:fontScheme name="vacmtwx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397D2"/>
      </a:accent1>
      <a:accent2>
        <a:srgbClr val="AE6914"/>
      </a:accent2>
      <a:accent3>
        <a:srgbClr val="005A8C"/>
      </a:accent3>
      <a:accent4>
        <a:srgbClr val="26546C"/>
      </a:accent4>
      <a:accent5>
        <a:srgbClr val="EC6505"/>
      </a:accent5>
      <a:accent6>
        <a:srgbClr val="24528D"/>
      </a:accent6>
      <a:hlink>
        <a:srgbClr val="4397D2"/>
      </a:hlink>
      <a:folHlink>
        <a:srgbClr val="BFBFBF"/>
      </a:folHlink>
    </a:clrScheme>
    <a:fontScheme name="vacmtwx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397D2"/>
    </a:accent1>
    <a:accent2>
      <a:srgbClr val="AE6914"/>
    </a:accent2>
    <a:accent3>
      <a:srgbClr val="005A8C"/>
    </a:accent3>
    <a:accent4>
      <a:srgbClr val="26546C"/>
    </a:accent4>
    <a:accent5>
      <a:srgbClr val="EC6505"/>
    </a:accent5>
    <a:accent6>
      <a:srgbClr val="24528D"/>
    </a:accent6>
    <a:hlink>
      <a:srgbClr val="4397D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2072</Words>
  <Application>Microsoft Office PowerPoint</Application>
  <PresentationFormat>宽屏</PresentationFormat>
  <Paragraphs>221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微软雅黑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演示文稿2</dc:title>
  <dc:creator>Administrator</dc:creator>
  <cp:lastModifiedBy>Administrator</cp:lastModifiedBy>
  <cp:revision>5</cp:revision>
  <dcterms:created xsi:type="dcterms:W3CDTF">2017-11-10T16:36:00Z</dcterms:created>
  <dcterms:modified xsi:type="dcterms:W3CDTF">2017-11-14T13:38:01Z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