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1"/>
  </p:notesMasterIdLst>
  <p:sldIdLst>
    <p:sldId id="260" r:id="rId2"/>
    <p:sldId id="257" r:id="rId3"/>
    <p:sldId id="256" r:id="rId4"/>
    <p:sldId id="272" r:id="rId5"/>
    <p:sldId id="267" r:id="rId6"/>
    <p:sldId id="268" r:id="rId7"/>
    <p:sldId id="269" r:id="rId8"/>
    <p:sldId id="285" r:id="rId9"/>
    <p:sldId id="261" r:id="rId10"/>
    <p:sldId id="271" r:id="rId11"/>
    <p:sldId id="276" r:id="rId12"/>
    <p:sldId id="270" r:id="rId13"/>
    <p:sldId id="274" r:id="rId14"/>
    <p:sldId id="275" r:id="rId15"/>
    <p:sldId id="262" r:id="rId16"/>
    <p:sldId id="277" r:id="rId17"/>
    <p:sldId id="280" r:id="rId18"/>
    <p:sldId id="278" r:id="rId19"/>
    <p:sldId id="273" r:id="rId20"/>
    <p:sldId id="279" r:id="rId21"/>
    <p:sldId id="263" r:id="rId22"/>
    <p:sldId id="284" r:id="rId23"/>
    <p:sldId id="286" r:id="rId24"/>
    <p:sldId id="281" r:id="rId25"/>
    <p:sldId id="282" r:id="rId26"/>
    <p:sldId id="283" r:id="rId27"/>
    <p:sldId id="264" r:id="rId28"/>
    <p:sldId id="265" r:id="rId29"/>
    <p:sldId id="266" r:id="rId3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04040"/>
    <a:srgbClr val="4A879E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howGuides="1">
      <p:cViewPr varScale="1">
        <p:scale>
          <a:sx n="109" d="100"/>
          <a:sy n="109" d="100"/>
        </p:scale>
        <p:origin x="432" y="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4A879E"/>
            </a:solidFill>
          </c:spPr>
          <c:invertIfNegative val="0"/>
          <c:cat>
            <c:numRef>
              <c:f>Sheet1!$A$2:$A$4</c:f>
              <c:numCache>
                <c:formatCode>General</c:formatCode>
                <c:ptCount val="3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</c:numCache>
            </c:numRef>
          </c:cat>
          <c:val>
            <c:numRef>
              <c:f>Sheet1!$B$2:$B$4</c:f>
              <c:numCache>
                <c:formatCode>General</c:formatCode>
                <c:ptCount val="3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720-480A-B2E6-F9367B8598F0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rgbClr val="4A879E">
                <a:alpha val="20000"/>
              </a:srgbClr>
            </a:solidFill>
          </c:spPr>
          <c:invertIfNegative val="0"/>
          <c:cat>
            <c:numRef>
              <c:f>Sheet1!$A$2:$A$4</c:f>
              <c:numCache>
                <c:formatCode>General</c:formatCode>
                <c:ptCount val="3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</c:numCache>
            </c:numRef>
          </c:cat>
          <c:val>
            <c:numRef>
              <c:f>Sheet1!$C$2:$C$4</c:f>
              <c:numCache>
                <c:formatCode>General</c:formatCode>
                <c:ptCount val="3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3720-480A-B2E6-F9367B8598F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64"/>
        <c:gapDepth val="4"/>
        <c:shape val="box"/>
        <c:axId val="252575264"/>
        <c:axId val="252575656"/>
        <c:axId val="0"/>
      </c:bar3DChart>
      <c:catAx>
        <c:axId val="25257526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pPr>
            <a:endParaRPr lang="zh-CN"/>
          </a:p>
        </c:txPr>
        <c:crossAx val="252575656"/>
        <c:crosses val="autoZero"/>
        <c:auto val="1"/>
        <c:lblAlgn val="ctr"/>
        <c:lblOffset val="100"/>
        <c:noMultiLvlLbl val="0"/>
      </c:catAx>
      <c:valAx>
        <c:axId val="252575656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100">
                <a:solidFill>
                  <a:schemeClr val="tx1"/>
                </a:solidFill>
              </a:defRPr>
            </a:pPr>
            <a:endParaRPr lang="zh-CN"/>
          </a:p>
        </c:txPr>
        <c:crossAx val="252575264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095EF12-5069-4CDE-A3B4-FE9BAB309FE7}" type="datetimeFigureOut">
              <a:rPr lang="zh-CN" altLang="en-US" smtClean="0"/>
              <a:t>2018/4/27 Friday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D7B907E-6068-453E-88BA-E847BA05C1E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244703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1CDDB6-9008-4A4D-86C6-F2AA4FBCEC3D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459359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1CDDB6-9008-4A4D-86C6-F2AA4FBCEC3D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338320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50C874-BD57-4262-8BAB-4B78BF46517C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414474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1CDDB6-9008-4A4D-86C6-F2AA4FBCEC3D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124435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1CDDB6-9008-4A4D-86C6-F2AA4FBCEC3D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920266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1CDDB6-9008-4A4D-86C6-F2AA4FBCEC3D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045355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1CDDB6-9008-4A4D-86C6-F2AA4FBCEC3D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752295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1CDDB6-9008-4A4D-86C6-F2AA4FBCEC3D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02057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1CDDB6-9008-4A4D-86C6-F2AA4FBCEC3D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87386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1CDDB6-9008-4A4D-86C6-F2AA4FBCEC3D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692630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1CDDB6-9008-4A4D-86C6-F2AA4FBCEC3D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30172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4850B-380D-4406-99BC-4CAF0039ED23}" type="datetimeFigureOut">
              <a:rPr lang="zh-CN" altLang="en-US" smtClean="0"/>
              <a:t>2018/4/27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B81485-80D1-4D6E-AFA4-8EF5D1A256E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06925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4850B-380D-4406-99BC-4CAF0039ED23}" type="datetimeFigureOut">
              <a:rPr lang="zh-CN" altLang="en-US" smtClean="0"/>
              <a:t>2018/4/27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B81485-80D1-4D6E-AFA4-8EF5D1A256E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98725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4850B-380D-4406-99BC-4CAF0039ED23}" type="datetimeFigureOut">
              <a:rPr lang="zh-CN" altLang="en-US" smtClean="0"/>
              <a:t>2018/4/27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B81485-80D1-4D6E-AFA4-8EF5D1A256E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45872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785613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190998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022303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21667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Full Screen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icture Placeholder 22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91817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052940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62956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9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587098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4850B-380D-4406-99BC-4CAF0039ED23}" type="datetimeFigureOut">
              <a:rPr lang="zh-CN" altLang="en-US" smtClean="0"/>
              <a:t>2018/4/27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B81485-80D1-4D6E-AFA4-8EF5D1A256E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95004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8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098169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461247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140085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674048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935841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038534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4850B-380D-4406-99BC-4CAF0039ED23}" type="datetimeFigureOut">
              <a:rPr lang="zh-CN" altLang="en-US" smtClean="0"/>
              <a:t>2018/4/27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B81485-80D1-4D6E-AFA4-8EF5D1A256E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75757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4850B-380D-4406-99BC-4CAF0039ED23}" type="datetimeFigureOut">
              <a:rPr lang="zh-CN" altLang="en-US" smtClean="0"/>
              <a:t>2018/4/27 Friday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B81485-80D1-4D6E-AFA4-8EF5D1A256E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38303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4850B-380D-4406-99BC-4CAF0039ED23}" type="datetimeFigureOut">
              <a:rPr lang="zh-CN" altLang="en-US" smtClean="0"/>
              <a:t>2018/4/27 Friday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B81485-80D1-4D6E-AFA4-8EF5D1A256E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40553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4850B-380D-4406-99BC-4CAF0039ED23}" type="datetimeFigureOut">
              <a:rPr lang="zh-CN" altLang="en-US" smtClean="0"/>
              <a:t>2018/4/27 Friday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B81485-80D1-4D6E-AFA4-8EF5D1A256E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24417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4850B-380D-4406-99BC-4CAF0039ED23}" type="datetimeFigureOut">
              <a:rPr lang="zh-CN" altLang="en-US" smtClean="0"/>
              <a:t>2018/4/27 Friday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B81485-80D1-4D6E-AFA4-8EF5D1A256E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92232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4850B-380D-4406-99BC-4CAF0039ED23}" type="datetimeFigureOut">
              <a:rPr lang="zh-CN" altLang="en-US" smtClean="0"/>
              <a:t>2018/4/27 Friday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B81485-80D1-4D6E-AFA4-8EF5D1A256E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38336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4850B-380D-4406-99BC-4CAF0039ED23}" type="datetimeFigureOut">
              <a:rPr lang="zh-CN" altLang="en-US" smtClean="0"/>
              <a:t>2018/4/27 Friday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B81485-80D1-4D6E-AFA4-8EF5D1A256E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93801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54850B-380D-4406-99BC-4CAF0039ED23}" type="datetimeFigureOut">
              <a:rPr lang="zh-CN" altLang="en-US" smtClean="0"/>
              <a:t>2018/4/27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B81485-80D1-4D6E-AFA4-8EF5D1A256E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70706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</p:sldLayoutIdLst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5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jpeg"/><Relationship Id="rId3" Type="http://schemas.openxmlformats.org/officeDocument/2006/relationships/image" Target="../media/image12.jpeg"/><Relationship Id="rId7" Type="http://schemas.openxmlformats.org/officeDocument/2006/relationships/image" Target="../media/image16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15.jpeg"/><Relationship Id="rId11" Type="http://schemas.openxmlformats.org/officeDocument/2006/relationships/image" Target="../media/image4.png"/><Relationship Id="rId5" Type="http://schemas.openxmlformats.org/officeDocument/2006/relationships/image" Target="../media/image14.jpeg"/><Relationship Id="rId10" Type="http://schemas.openxmlformats.org/officeDocument/2006/relationships/image" Target="../media/image19.jpeg"/><Relationship Id="rId4" Type="http://schemas.openxmlformats.org/officeDocument/2006/relationships/image" Target="../media/image13.jpeg"/><Relationship Id="rId9" Type="http://schemas.openxmlformats.org/officeDocument/2006/relationships/image" Target="../media/image18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8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9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2.xml"/><Relationship Id="rId5" Type="http://schemas.openxmlformats.org/officeDocument/2006/relationships/image" Target="../media/image4.png"/><Relationship Id="rId4" Type="http://schemas.openxmlformats.org/officeDocument/2006/relationships/image" Target="../media/image5.jp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0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5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10.jpg"/><Relationship Id="rId4" Type="http://schemas.openxmlformats.org/officeDocument/2006/relationships/image" Target="../media/image9.jp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文框 2"/>
          <p:cNvSpPr/>
          <p:nvPr/>
        </p:nvSpPr>
        <p:spPr>
          <a:xfrm>
            <a:off x="6438214" y="1610745"/>
            <a:ext cx="3744563" cy="3744563"/>
          </a:xfrm>
          <a:prstGeom prst="frame">
            <a:avLst>
              <a:gd name="adj1" fmla="val 1936"/>
            </a:avLst>
          </a:pr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8670" y="-47910"/>
            <a:ext cx="7320783" cy="6576691"/>
          </a:xfrm>
          <a:prstGeom prst="rect">
            <a:avLst/>
          </a:prstGeom>
        </p:spPr>
      </p:pic>
      <p:grpSp>
        <p:nvGrpSpPr>
          <p:cNvPr id="13" name="组合 12"/>
          <p:cNvGrpSpPr/>
          <p:nvPr/>
        </p:nvGrpSpPr>
        <p:grpSpPr>
          <a:xfrm>
            <a:off x="5520246" y="2113362"/>
            <a:ext cx="1977834" cy="2386400"/>
            <a:chOff x="-368490" y="2183642"/>
            <a:chExt cx="2906973" cy="3507474"/>
          </a:xfrm>
        </p:grpSpPr>
        <p:sp>
          <p:nvSpPr>
            <p:cNvPr id="8" name="任意多边形 7"/>
            <p:cNvSpPr/>
            <p:nvPr/>
          </p:nvSpPr>
          <p:spPr>
            <a:xfrm>
              <a:off x="-368490" y="2183642"/>
              <a:ext cx="2906973" cy="3507474"/>
            </a:xfrm>
            <a:custGeom>
              <a:avLst/>
              <a:gdLst>
                <a:gd name="connsiteX0" fmla="*/ 2033516 w 2906973"/>
                <a:gd name="connsiteY0" fmla="*/ 0 h 3507474"/>
                <a:gd name="connsiteX1" fmla="*/ 2906973 w 2906973"/>
                <a:gd name="connsiteY1" fmla="*/ 3507474 h 3507474"/>
                <a:gd name="connsiteX2" fmla="*/ 0 w 2906973"/>
                <a:gd name="connsiteY2" fmla="*/ 1460310 h 3507474"/>
                <a:gd name="connsiteX3" fmla="*/ 2033516 w 2906973"/>
                <a:gd name="connsiteY3" fmla="*/ 0 h 35074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06973" h="3507474">
                  <a:moveTo>
                    <a:pt x="2033516" y="0"/>
                  </a:moveTo>
                  <a:lnTo>
                    <a:pt x="2906973" y="3507474"/>
                  </a:lnTo>
                  <a:lnTo>
                    <a:pt x="0" y="1460310"/>
                  </a:lnTo>
                  <a:lnTo>
                    <a:pt x="2033516" y="0"/>
                  </a:lnTo>
                  <a:close/>
                </a:path>
              </a:pathLst>
            </a:custGeom>
            <a:no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9" name="直接连接符 8"/>
            <p:cNvCxnSpPr>
              <a:stCxn id="8" idx="0"/>
            </p:cNvCxnSpPr>
            <p:nvPr/>
          </p:nvCxnSpPr>
          <p:spPr>
            <a:xfrm flipH="1">
              <a:off x="1487605" y="2183642"/>
              <a:ext cx="177421" cy="1665027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>
              <a:off x="1487606" y="3848669"/>
              <a:ext cx="1050877" cy="1842447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>
              <a:stCxn id="8" idx="2"/>
            </p:cNvCxnSpPr>
            <p:nvPr/>
          </p:nvCxnSpPr>
          <p:spPr>
            <a:xfrm>
              <a:off x="-368490" y="3643952"/>
              <a:ext cx="1856094" cy="204717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9" name="组合 18"/>
          <p:cNvGrpSpPr/>
          <p:nvPr/>
        </p:nvGrpSpPr>
        <p:grpSpPr>
          <a:xfrm>
            <a:off x="9533452" y="3067297"/>
            <a:ext cx="1135446" cy="1161060"/>
            <a:chOff x="10782300" y="5651500"/>
            <a:chExt cx="844550" cy="863602"/>
          </a:xfrm>
        </p:grpSpPr>
        <p:sp>
          <p:nvSpPr>
            <p:cNvPr id="20" name="任意多边形 19"/>
            <p:cNvSpPr/>
            <p:nvPr/>
          </p:nvSpPr>
          <p:spPr>
            <a:xfrm>
              <a:off x="10782300" y="5651500"/>
              <a:ext cx="844550" cy="863600"/>
            </a:xfrm>
            <a:custGeom>
              <a:avLst/>
              <a:gdLst>
                <a:gd name="connsiteX0" fmla="*/ 0 w 844550"/>
                <a:gd name="connsiteY0" fmla="*/ 723900 h 863600"/>
                <a:gd name="connsiteX1" fmla="*/ 844550 w 844550"/>
                <a:gd name="connsiteY1" fmla="*/ 863600 h 863600"/>
                <a:gd name="connsiteX2" fmla="*/ 781050 w 844550"/>
                <a:gd name="connsiteY2" fmla="*/ 0 h 863600"/>
                <a:gd name="connsiteX3" fmla="*/ 0 w 844550"/>
                <a:gd name="connsiteY3" fmla="*/ 723900 h 863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44550" h="863600">
                  <a:moveTo>
                    <a:pt x="0" y="723900"/>
                  </a:moveTo>
                  <a:lnTo>
                    <a:pt x="844550" y="863600"/>
                  </a:lnTo>
                  <a:lnTo>
                    <a:pt x="781050" y="0"/>
                  </a:lnTo>
                  <a:lnTo>
                    <a:pt x="0" y="723900"/>
                  </a:lnTo>
                  <a:close/>
                </a:path>
              </a:pathLst>
            </a:custGeom>
            <a:no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1" name="直接连接符 20"/>
            <p:cNvCxnSpPr>
              <a:stCxn id="20" idx="2"/>
            </p:cNvCxnSpPr>
            <p:nvPr/>
          </p:nvCxnSpPr>
          <p:spPr>
            <a:xfrm flipH="1">
              <a:off x="11258550" y="5651500"/>
              <a:ext cx="304800" cy="479425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 flipH="1">
              <a:off x="10782300" y="6130925"/>
              <a:ext cx="476250" cy="2397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 flipH="1" flipV="1">
              <a:off x="11258550" y="6130925"/>
              <a:ext cx="365126" cy="384177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9" name="文本框 28"/>
          <p:cNvSpPr txBox="1"/>
          <p:nvPr/>
        </p:nvSpPr>
        <p:spPr>
          <a:xfrm>
            <a:off x="1033615" y="4362053"/>
            <a:ext cx="406897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TO ADD UP YOUR TITLE HERE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990978" y="3374132"/>
            <a:ext cx="412613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6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商务计划书</a:t>
            </a:r>
            <a:endParaRPr lang="zh-CN" altLang="en-US" sz="6000" dirty="0">
              <a:solidFill>
                <a:schemeClr val="tx1">
                  <a:lumMod val="75000"/>
                  <a:lumOff val="25000"/>
                </a:schemeClr>
              </a:solidFill>
              <a:latin typeface="方正兰亭粗黑简体" panose="02000000000000000000" pitchFamily="2" charset="-122"/>
              <a:ea typeface="方正兰亭粗黑简体" panose="02000000000000000000" pitchFamily="2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1027763" y="4740907"/>
            <a:ext cx="25047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汇报人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：小鹿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2792034" y="4835521"/>
            <a:ext cx="2191657" cy="195071"/>
          </a:xfrm>
          <a:prstGeom prst="rect">
            <a:avLst/>
          </a:pr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8215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3799323" y="1372319"/>
            <a:ext cx="4155882" cy="4159842"/>
          </a:xfrm>
          <a:prstGeom prst="ellipse">
            <a:avLst/>
          </a:prstGeom>
          <a:noFill/>
          <a:ln w="12700">
            <a:solidFill>
              <a:srgbClr val="4A879E"/>
            </a:solidFill>
          </a:ln>
        </p:spPr>
        <p:txBody>
          <a:bodyPr rtlCol="0" anchor="ctr"/>
          <a:lstStyle/>
          <a:p>
            <a:pPr algn="ctr"/>
            <a:endParaRPr lang="zh-CN" altLang="en-US" sz="2133">
              <a:solidFill>
                <a:srgbClr val="404040"/>
              </a:solidFill>
            </a:endParaRPr>
          </a:p>
        </p:txBody>
      </p:sp>
      <p:sp>
        <p:nvSpPr>
          <p:cNvPr id="7" name="文本框 9"/>
          <p:cNvSpPr txBox="1"/>
          <p:nvPr/>
        </p:nvSpPr>
        <p:spPr>
          <a:xfrm>
            <a:off x="7372413" y="1515240"/>
            <a:ext cx="1614545" cy="4205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133" dirty="0">
                <a:solidFill>
                  <a:srgbClr val="40404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YOUR TEXT </a:t>
            </a:r>
            <a:endParaRPr lang="zh-CN" altLang="en-US" sz="2133" dirty="0">
              <a:solidFill>
                <a:srgbClr val="40404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759073" y="1887198"/>
            <a:ext cx="2945440" cy="7696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67" dirty="0">
                <a:solidFill>
                  <a:srgbClr val="40404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 designer can use default text to simulate what text would look like.</a:t>
            </a:r>
            <a:endParaRPr lang="zh-CN" altLang="en-US" sz="1467" dirty="0">
              <a:solidFill>
                <a:srgbClr val="40404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7022712" y="1688402"/>
            <a:ext cx="245426" cy="245660"/>
          </a:xfrm>
          <a:prstGeom prst="ellipse">
            <a:avLst/>
          </a:prstGeom>
          <a:solidFill>
            <a:srgbClr val="4A879E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133">
              <a:solidFill>
                <a:srgbClr val="404040"/>
              </a:solidFill>
            </a:endParaRPr>
          </a:p>
        </p:txBody>
      </p:sp>
      <p:sp>
        <p:nvSpPr>
          <p:cNvPr id="11" name="椭圆 10"/>
          <p:cNvSpPr/>
          <p:nvPr/>
        </p:nvSpPr>
        <p:spPr>
          <a:xfrm flipH="1">
            <a:off x="4222428" y="4738137"/>
            <a:ext cx="362241" cy="362586"/>
          </a:xfrm>
          <a:prstGeom prst="ellipse">
            <a:avLst/>
          </a:prstGeom>
          <a:solidFill>
            <a:srgbClr val="4A879E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133">
              <a:solidFill>
                <a:srgbClr val="404040"/>
              </a:solidFill>
            </a:endParaRPr>
          </a:p>
        </p:txBody>
      </p:sp>
      <p:sp>
        <p:nvSpPr>
          <p:cNvPr id="12" name="文本框 9"/>
          <p:cNvSpPr txBox="1"/>
          <p:nvPr/>
        </p:nvSpPr>
        <p:spPr>
          <a:xfrm flipH="1">
            <a:off x="2522735" y="4680677"/>
            <a:ext cx="1614545" cy="4205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133" dirty="0">
                <a:solidFill>
                  <a:srgbClr val="40404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YOUR TEXT </a:t>
            </a:r>
            <a:endParaRPr lang="zh-CN" altLang="en-US" sz="2133" dirty="0">
              <a:solidFill>
                <a:srgbClr val="40404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3" name="矩形 12"/>
          <p:cNvSpPr/>
          <p:nvPr/>
        </p:nvSpPr>
        <p:spPr>
          <a:xfrm flipH="1">
            <a:off x="1034498" y="5080249"/>
            <a:ext cx="3206410" cy="7696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CN" sz="1467" dirty="0">
                <a:solidFill>
                  <a:srgbClr val="40404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 designer can use default text to simulate what text would look like.</a:t>
            </a:r>
            <a:endParaRPr lang="zh-CN" altLang="en-US" sz="1467" dirty="0">
              <a:solidFill>
                <a:srgbClr val="40404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graphicFrame>
        <p:nvGraphicFramePr>
          <p:cNvPr id="9" name="图表 8"/>
          <p:cNvGraphicFramePr/>
          <p:nvPr>
            <p:extLst>
              <p:ext uri="{D42A27DB-BD31-4B8C-83A1-F6EECF244321}">
                <p14:modId xmlns:p14="http://schemas.microsoft.com/office/powerpoint/2010/main" val="767318051"/>
              </p:ext>
            </p:extLst>
          </p:nvPr>
        </p:nvGraphicFramePr>
        <p:xfrm>
          <a:off x="3914582" y="2477139"/>
          <a:ext cx="3637273" cy="25867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5" name="椭圆 14"/>
          <p:cNvSpPr/>
          <p:nvPr/>
        </p:nvSpPr>
        <p:spPr>
          <a:xfrm>
            <a:off x="7512963" y="4531534"/>
            <a:ext cx="163617" cy="163773"/>
          </a:xfrm>
          <a:prstGeom prst="ellipse">
            <a:avLst/>
          </a:prstGeom>
          <a:solidFill>
            <a:srgbClr val="4A879E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133">
              <a:solidFill>
                <a:srgbClr val="404040"/>
              </a:solidFill>
            </a:endParaRPr>
          </a:p>
        </p:txBody>
      </p:sp>
      <p:sp>
        <p:nvSpPr>
          <p:cNvPr id="16" name="文本框 9"/>
          <p:cNvSpPr txBox="1"/>
          <p:nvPr/>
        </p:nvSpPr>
        <p:spPr>
          <a:xfrm>
            <a:off x="7645582" y="4411771"/>
            <a:ext cx="1614545" cy="4205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133" dirty="0">
                <a:solidFill>
                  <a:srgbClr val="40404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YOUR TEXT </a:t>
            </a:r>
            <a:endParaRPr lang="zh-CN" altLang="en-US" sz="2133" dirty="0">
              <a:solidFill>
                <a:srgbClr val="40404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7645548" y="4811342"/>
            <a:ext cx="2945440" cy="7696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67" dirty="0">
                <a:solidFill>
                  <a:srgbClr val="40404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 designer can use default text to simulate what text would look like.</a:t>
            </a:r>
            <a:endParaRPr lang="zh-CN" altLang="en-US" sz="1467" dirty="0">
              <a:solidFill>
                <a:srgbClr val="40404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8" name="文本框 9"/>
          <p:cNvSpPr txBox="1"/>
          <p:nvPr/>
        </p:nvSpPr>
        <p:spPr>
          <a:xfrm>
            <a:off x="4765142" y="2044715"/>
            <a:ext cx="2028119" cy="4205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133" dirty="0">
                <a:solidFill>
                  <a:srgbClr val="404040"/>
                </a:solidFill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TITLE HERE</a:t>
            </a:r>
            <a:endParaRPr lang="zh-CN" altLang="en-US" sz="2133" dirty="0">
              <a:solidFill>
                <a:srgbClr val="404040"/>
              </a:solidFill>
              <a:latin typeface="方正兰亭粗黑简体" panose="02000000000000000000" pitchFamily="2" charset="-122"/>
              <a:ea typeface="方正兰亭粗黑简体" panose="02000000000000000000" pitchFamily="2" charset="-122"/>
            </a:endParaRPr>
          </a:p>
        </p:txBody>
      </p:sp>
      <p:sp>
        <p:nvSpPr>
          <p:cNvPr id="19" name="弧形 18"/>
          <p:cNvSpPr/>
          <p:nvPr/>
        </p:nvSpPr>
        <p:spPr>
          <a:xfrm rot="19800000">
            <a:off x="3640145" y="1220755"/>
            <a:ext cx="4458722" cy="4462971"/>
          </a:xfrm>
          <a:prstGeom prst="arc">
            <a:avLst>
              <a:gd name="adj1" fmla="val 8846786"/>
              <a:gd name="adj2" fmla="val 18159575"/>
            </a:avLst>
          </a:prstGeom>
          <a:noFill/>
          <a:ln w="12700">
            <a:solidFill>
              <a:srgbClr val="4A879E"/>
            </a:solidFill>
          </a:ln>
        </p:spPr>
        <p:txBody>
          <a:bodyPr rtlCol="0" anchor="ctr"/>
          <a:lstStyle/>
          <a:p>
            <a:pPr algn="ctr"/>
            <a:endParaRPr lang="zh-CN" altLang="en-US" sz="2133">
              <a:solidFill>
                <a:srgbClr val="404040"/>
              </a:solidFill>
            </a:endParaRPr>
          </a:p>
        </p:txBody>
      </p:sp>
      <p:sp>
        <p:nvSpPr>
          <p:cNvPr id="20" name="弧形 19"/>
          <p:cNvSpPr/>
          <p:nvPr/>
        </p:nvSpPr>
        <p:spPr>
          <a:xfrm rot="19800000">
            <a:off x="3938470" y="1511599"/>
            <a:ext cx="3877587" cy="3881282"/>
          </a:xfrm>
          <a:prstGeom prst="arc">
            <a:avLst>
              <a:gd name="adj1" fmla="val 19173345"/>
              <a:gd name="adj2" fmla="val 7356014"/>
            </a:avLst>
          </a:prstGeom>
          <a:noFill/>
          <a:ln w="12700">
            <a:solidFill>
              <a:srgbClr val="4A879E"/>
            </a:solidFill>
          </a:ln>
        </p:spPr>
        <p:txBody>
          <a:bodyPr rtlCol="0" anchor="ctr"/>
          <a:lstStyle/>
          <a:p>
            <a:pPr algn="ctr"/>
            <a:endParaRPr lang="zh-CN" altLang="en-US" sz="2133">
              <a:solidFill>
                <a:srgbClr val="404040"/>
              </a:solidFill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3013641" y="2897036"/>
            <a:ext cx="256150" cy="256394"/>
          </a:xfrm>
          <a:prstGeom prst="ellipse">
            <a:avLst/>
          </a:prstGeom>
          <a:solidFill>
            <a:srgbClr val="4A879E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133">
              <a:solidFill>
                <a:srgbClr val="404040"/>
              </a:solidFill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6861461" y="5461088"/>
            <a:ext cx="283964" cy="284234"/>
          </a:xfrm>
          <a:prstGeom prst="ellipse">
            <a:avLst/>
          </a:prstGeom>
          <a:solidFill>
            <a:srgbClr val="4A879E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133">
              <a:solidFill>
                <a:srgbClr val="404040"/>
              </a:solidFill>
            </a:endParaRPr>
          </a:p>
        </p:txBody>
      </p:sp>
      <p:sp>
        <p:nvSpPr>
          <p:cNvPr id="23" name="椭圆 22"/>
          <p:cNvSpPr/>
          <p:nvPr/>
        </p:nvSpPr>
        <p:spPr>
          <a:xfrm>
            <a:off x="8816613" y="3025232"/>
            <a:ext cx="128075" cy="128197"/>
          </a:xfrm>
          <a:prstGeom prst="ellipse">
            <a:avLst/>
          </a:prstGeom>
          <a:solidFill>
            <a:srgbClr val="4A879E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133">
              <a:solidFill>
                <a:srgbClr val="404040"/>
              </a:solidFill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-43542" y="79218"/>
            <a:ext cx="3127450" cy="1464668"/>
            <a:chOff x="-178953" y="-43543"/>
            <a:chExt cx="3127450" cy="1464668"/>
          </a:xfrm>
        </p:grpSpPr>
        <p:sp>
          <p:nvSpPr>
            <p:cNvPr id="30" name="图文框 29"/>
            <p:cNvSpPr/>
            <p:nvPr/>
          </p:nvSpPr>
          <p:spPr>
            <a:xfrm>
              <a:off x="313126" y="325849"/>
              <a:ext cx="833936" cy="833937"/>
            </a:xfrm>
            <a:prstGeom prst="frame">
              <a:avLst>
                <a:gd name="adj1" fmla="val 1936"/>
              </a:avLst>
            </a:prstGeom>
            <a:solidFill>
              <a:srgbClr val="4040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pic>
          <p:nvPicPr>
            <p:cNvPr id="31" name="图片 30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78953" y="-43543"/>
              <a:ext cx="1630382" cy="1464668"/>
            </a:xfrm>
            <a:prstGeom prst="rect">
              <a:avLst/>
            </a:prstGeom>
          </p:spPr>
        </p:pic>
        <p:sp>
          <p:nvSpPr>
            <p:cNvPr id="32" name="文本框 26"/>
            <p:cNvSpPr>
              <a:spLocks noChangeArrowheads="1"/>
            </p:cNvSpPr>
            <p:nvPr/>
          </p:nvSpPr>
          <p:spPr bwMode="auto">
            <a:xfrm>
              <a:off x="516941" y="381745"/>
              <a:ext cx="2431556" cy="6463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91440" tIns="45720" rIns="91440" bIns="45720">
              <a:spAutoFit/>
            </a:bodyPr>
            <a:lstStyle/>
            <a:p>
              <a:pPr algn="dist"/>
              <a:r>
                <a:rPr lang="en-US" sz="3600" b="1" dirty="0" smtClean="0">
                  <a:solidFill>
                    <a:srgbClr val="404040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Calibri" pitchFamily="34" charset="0"/>
                  <a:sym typeface="Calibri" pitchFamily="34" charset="0"/>
                </a:rPr>
                <a:t>T</a:t>
              </a:r>
              <a:r>
                <a:rPr lang="en-US" sz="2400" b="1" dirty="0" smtClean="0">
                  <a:solidFill>
                    <a:srgbClr val="404040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Calibri" pitchFamily="34" charset="0"/>
                  <a:sym typeface="Calibri" pitchFamily="34" charset="0"/>
                </a:rPr>
                <a:t>itle goes here</a:t>
              </a:r>
              <a:endParaRPr lang="zh-CN" altLang="en-US" sz="2400" b="1" dirty="0">
                <a:solidFill>
                  <a:srgbClr val="404040"/>
                </a:solidFill>
                <a:latin typeface="华文细黑" panose="02010600040101010101" pitchFamily="2" charset="-122"/>
                <a:ea typeface="华文细黑" panose="02010600040101010101" pitchFamily="2" charset="-122"/>
                <a:sym typeface="宋体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520777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516517" y="1159361"/>
            <a:ext cx="3104833" cy="1718900"/>
            <a:chOff x="1079612" y="864467"/>
            <a:chExt cx="2328625" cy="1289175"/>
          </a:xfrm>
          <a:solidFill>
            <a:srgbClr val="BC362D"/>
          </a:solidFill>
        </p:grpSpPr>
        <p:pic>
          <p:nvPicPr>
            <p:cNvPr id="6146" name="Picture 2" descr="C:\Users\Administrator\AppData\Roaming\360se6\Application\User Data\temp\330512-15092010334328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54" t="11532" r="528" b="9635"/>
            <a:stretch/>
          </p:blipFill>
          <p:spPr bwMode="auto">
            <a:xfrm>
              <a:off x="1080659" y="864467"/>
              <a:ext cx="2326479" cy="1289174"/>
            </a:xfrm>
            <a:prstGeom prst="rect">
              <a:avLst/>
            </a:prstGeom>
            <a:grpFill/>
            <a:extLst/>
          </p:spPr>
        </p:pic>
        <p:sp>
          <p:nvSpPr>
            <p:cNvPr id="3" name="矩形 2"/>
            <p:cNvSpPr/>
            <p:nvPr/>
          </p:nvSpPr>
          <p:spPr>
            <a:xfrm>
              <a:off x="1079612" y="864468"/>
              <a:ext cx="2328625" cy="1289174"/>
            </a:xfrm>
            <a:prstGeom prst="rect">
              <a:avLst/>
            </a:prstGeom>
            <a:solidFill>
              <a:srgbClr val="4A879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133">
                <a:solidFill>
                  <a:schemeClr val="bg1"/>
                </a:solidFill>
              </a:endParaRPr>
            </a:p>
          </p:txBody>
        </p:sp>
      </p:grpSp>
      <p:pic>
        <p:nvPicPr>
          <p:cNvPr id="6150" name="Picture 6" descr="C:\Users\Administrator\AppData\Roaming\360se6\Application\User Data\temp\330691-15100409300126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317" b="8317"/>
          <a:stretch/>
        </p:blipFill>
        <p:spPr bwMode="auto">
          <a:xfrm>
            <a:off x="1523166" y="2875226"/>
            <a:ext cx="3096719" cy="17219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0" name="组合 9"/>
          <p:cNvGrpSpPr/>
          <p:nvPr/>
        </p:nvGrpSpPr>
        <p:grpSpPr>
          <a:xfrm>
            <a:off x="1516517" y="4597159"/>
            <a:ext cx="3104833" cy="1718899"/>
            <a:chOff x="1079612" y="3442816"/>
            <a:chExt cx="2328625" cy="1289174"/>
          </a:xfrm>
          <a:solidFill>
            <a:srgbClr val="BC362D"/>
          </a:solidFill>
        </p:grpSpPr>
        <p:pic>
          <p:nvPicPr>
            <p:cNvPr id="6162" name="Picture 18" descr="C:\Users\Administrator\AppData\Roaming\360se6\Application\User Data\temp\330651-150P6152J998.jpg"/>
            <p:cNvPicPr>
              <a:picLocks noChangeAspect="1" noChangeArrowheads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16395"/>
            <a:stretch/>
          </p:blipFill>
          <p:spPr bwMode="auto">
            <a:xfrm>
              <a:off x="1095311" y="3442816"/>
              <a:ext cx="2311827" cy="1289174"/>
            </a:xfrm>
            <a:prstGeom prst="rect">
              <a:avLst/>
            </a:prstGeom>
            <a:grpFill/>
            <a:extLst/>
          </p:spPr>
        </p:pic>
        <p:sp>
          <p:nvSpPr>
            <p:cNvPr id="27" name="矩形 26"/>
            <p:cNvSpPr/>
            <p:nvPr/>
          </p:nvSpPr>
          <p:spPr>
            <a:xfrm>
              <a:off x="1079612" y="3442816"/>
              <a:ext cx="2328625" cy="1289174"/>
            </a:xfrm>
            <a:prstGeom prst="rect">
              <a:avLst/>
            </a:prstGeom>
            <a:solidFill>
              <a:srgbClr val="4A879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133">
                <a:solidFill>
                  <a:schemeClr val="bg1"/>
                </a:solidFill>
              </a:endParaRPr>
            </a:p>
          </p:txBody>
        </p:sp>
      </p:grpSp>
      <p:pic>
        <p:nvPicPr>
          <p:cNvPr id="6148" name="Picture 4" descr="C:\Users\Administrator\AppData\Roaming\360se6\Application\User Data\temp\330404-1509240K04967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959"/>
          <a:stretch/>
        </p:blipFill>
        <p:spPr bwMode="auto">
          <a:xfrm>
            <a:off x="4621349" y="1159359"/>
            <a:ext cx="3103368" cy="17189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 descr="C:\Users\Administrator\AppData\Roaming\360se6\Application\User Data\temp\330508-15092010014864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478" b="7480"/>
          <a:stretch/>
        </p:blipFill>
        <p:spPr bwMode="auto">
          <a:xfrm>
            <a:off x="4621349" y="4597160"/>
            <a:ext cx="3103368" cy="17188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" name="组合 4"/>
          <p:cNvGrpSpPr/>
          <p:nvPr/>
        </p:nvGrpSpPr>
        <p:grpSpPr>
          <a:xfrm>
            <a:off x="7682910" y="1159362"/>
            <a:ext cx="3104833" cy="1718899"/>
            <a:chOff x="5735763" y="864468"/>
            <a:chExt cx="2328625" cy="1289174"/>
          </a:xfrm>
          <a:solidFill>
            <a:srgbClr val="BC362D"/>
          </a:solidFill>
        </p:grpSpPr>
        <p:pic>
          <p:nvPicPr>
            <p:cNvPr id="6164" name="Picture 20" descr="C:\Users\Administrator\AppData\Roaming\360se6\Application\User Data\temp\330651-150P615342982.jpg"/>
            <p:cNvPicPr>
              <a:picLocks noChangeAspect="1" noChangeArrowheads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711" b="23171"/>
            <a:stretch/>
          </p:blipFill>
          <p:spPr bwMode="auto">
            <a:xfrm>
              <a:off x="5735763" y="864468"/>
              <a:ext cx="2328625" cy="1289174"/>
            </a:xfrm>
            <a:prstGeom prst="rect">
              <a:avLst/>
            </a:prstGeom>
            <a:grpFill/>
            <a:extLst/>
          </p:spPr>
        </p:pic>
        <p:sp>
          <p:nvSpPr>
            <p:cNvPr id="51" name="矩形 50"/>
            <p:cNvSpPr/>
            <p:nvPr/>
          </p:nvSpPr>
          <p:spPr>
            <a:xfrm>
              <a:off x="5735763" y="864468"/>
              <a:ext cx="2328625" cy="1289174"/>
            </a:xfrm>
            <a:prstGeom prst="rect">
              <a:avLst/>
            </a:prstGeom>
            <a:solidFill>
              <a:srgbClr val="4A879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133">
                <a:solidFill>
                  <a:schemeClr val="bg1"/>
                </a:solidFill>
              </a:endParaRPr>
            </a:p>
          </p:txBody>
        </p:sp>
      </p:grpSp>
      <p:pic>
        <p:nvPicPr>
          <p:cNvPr id="6154" name="Picture 10" descr="C:\Users\Administrator\AppData\Roaming\360se6\Application\User Data\temp\330727-150R202223669.jpg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3" t="6057" r="1921" b="12076"/>
          <a:stretch/>
        </p:blipFill>
        <p:spPr bwMode="auto">
          <a:xfrm>
            <a:off x="7682910" y="2878260"/>
            <a:ext cx="3104833" cy="17188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" name="组合 6"/>
          <p:cNvGrpSpPr/>
          <p:nvPr/>
        </p:nvGrpSpPr>
        <p:grpSpPr>
          <a:xfrm>
            <a:off x="7682910" y="4597159"/>
            <a:ext cx="3104833" cy="1718899"/>
            <a:chOff x="5735763" y="3442816"/>
            <a:chExt cx="2328625" cy="1289174"/>
          </a:xfrm>
          <a:solidFill>
            <a:srgbClr val="BC362D"/>
          </a:solidFill>
        </p:grpSpPr>
        <p:pic>
          <p:nvPicPr>
            <p:cNvPr id="6166" name="Picture 22" descr="C:\Users\Administrator\AppData\Roaming\360se6\Application\User Data\temp\330729-150P211042145.jpg"/>
            <p:cNvPicPr>
              <a:picLocks noChangeAspect="1" noChangeArrowheads="1"/>
            </p:cNvPicPr>
            <p:nvPr/>
          </p:nvPicPr>
          <p:blipFill rotWithShape="1"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16999"/>
            <a:stretch/>
          </p:blipFill>
          <p:spPr bwMode="auto">
            <a:xfrm>
              <a:off x="5735765" y="3442816"/>
              <a:ext cx="2328623" cy="1289173"/>
            </a:xfrm>
            <a:prstGeom prst="rect">
              <a:avLst/>
            </a:prstGeom>
            <a:grpFill/>
            <a:extLst/>
          </p:spPr>
        </p:pic>
        <p:sp>
          <p:nvSpPr>
            <p:cNvPr id="63" name="矩形 62"/>
            <p:cNvSpPr/>
            <p:nvPr/>
          </p:nvSpPr>
          <p:spPr>
            <a:xfrm>
              <a:off x="5735763" y="3442816"/>
              <a:ext cx="2328625" cy="1289174"/>
            </a:xfrm>
            <a:prstGeom prst="rect">
              <a:avLst/>
            </a:prstGeom>
            <a:solidFill>
              <a:srgbClr val="4A879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133">
                <a:solidFill>
                  <a:schemeClr val="bg1"/>
                </a:solidFill>
              </a:endParaRPr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1559789" y="1998127"/>
            <a:ext cx="732893" cy="4205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1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先进</a:t>
            </a:r>
          </a:p>
        </p:txBody>
      </p:sp>
      <p:grpSp>
        <p:nvGrpSpPr>
          <p:cNvPr id="19" name="组合 18"/>
          <p:cNvGrpSpPr/>
          <p:nvPr/>
        </p:nvGrpSpPr>
        <p:grpSpPr>
          <a:xfrm>
            <a:off x="2155351" y="2264348"/>
            <a:ext cx="2188420" cy="447160"/>
            <a:chOff x="1590094" y="1693207"/>
            <a:chExt cx="1641315" cy="335370"/>
          </a:xfrm>
        </p:grpSpPr>
        <p:sp>
          <p:nvSpPr>
            <p:cNvPr id="13" name="TextBox 12"/>
            <p:cNvSpPr txBox="1"/>
            <p:nvPr/>
          </p:nvSpPr>
          <p:spPr>
            <a:xfrm>
              <a:off x="1590094" y="1693207"/>
              <a:ext cx="1641315" cy="2077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INTEGRATION NEW MEDIA</a:t>
              </a:r>
              <a:endPara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1590094" y="1820828"/>
              <a:ext cx="715580" cy="2077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2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新媒体整合</a:t>
              </a:r>
            </a:p>
          </p:txBody>
        </p:sp>
      </p:grpSp>
      <p:cxnSp>
        <p:nvCxnSpPr>
          <p:cNvPr id="16" name="直接连接符 15"/>
          <p:cNvCxnSpPr/>
          <p:nvPr/>
        </p:nvCxnSpPr>
        <p:spPr>
          <a:xfrm>
            <a:off x="1670189" y="2519588"/>
            <a:ext cx="510425" cy="0"/>
          </a:xfrm>
          <a:prstGeom prst="line">
            <a:avLst/>
          </a:prstGeom>
          <a:noFill/>
          <a:ln w="12700">
            <a:solidFill>
              <a:schemeClr val="bg1"/>
            </a:solidFill>
          </a:ln>
        </p:spPr>
      </p:cxnSp>
      <p:sp>
        <p:nvSpPr>
          <p:cNvPr id="28" name="TextBox 27"/>
          <p:cNvSpPr txBox="1"/>
          <p:nvPr/>
        </p:nvSpPr>
        <p:spPr>
          <a:xfrm>
            <a:off x="1559789" y="5435924"/>
            <a:ext cx="732893" cy="4205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1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便捷</a:t>
            </a:r>
          </a:p>
        </p:txBody>
      </p:sp>
      <p:grpSp>
        <p:nvGrpSpPr>
          <p:cNvPr id="20" name="组合 19"/>
          <p:cNvGrpSpPr/>
          <p:nvPr/>
        </p:nvGrpSpPr>
        <p:grpSpPr>
          <a:xfrm>
            <a:off x="2155351" y="5702149"/>
            <a:ext cx="2188420" cy="447160"/>
            <a:chOff x="1590094" y="4271555"/>
            <a:chExt cx="1641315" cy="335370"/>
          </a:xfrm>
        </p:grpSpPr>
        <p:sp>
          <p:nvSpPr>
            <p:cNvPr id="29" name="TextBox 28"/>
            <p:cNvSpPr txBox="1"/>
            <p:nvPr/>
          </p:nvSpPr>
          <p:spPr>
            <a:xfrm>
              <a:off x="1590094" y="4271555"/>
              <a:ext cx="1641315" cy="2077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INTEGRATION NEW MEDIA</a:t>
              </a:r>
              <a:endPara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1590094" y="4399176"/>
              <a:ext cx="830997" cy="2077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2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支持一件拖拽</a:t>
              </a:r>
            </a:p>
          </p:txBody>
        </p:sp>
      </p:grpSp>
      <p:cxnSp>
        <p:nvCxnSpPr>
          <p:cNvPr id="31" name="直接连接符 30"/>
          <p:cNvCxnSpPr/>
          <p:nvPr/>
        </p:nvCxnSpPr>
        <p:spPr>
          <a:xfrm>
            <a:off x="1670189" y="5957386"/>
            <a:ext cx="510425" cy="0"/>
          </a:xfrm>
          <a:prstGeom prst="line">
            <a:avLst/>
          </a:prstGeom>
          <a:noFill/>
          <a:ln w="12700">
            <a:solidFill>
              <a:schemeClr val="bg1"/>
            </a:solidFill>
          </a:ln>
        </p:spPr>
      </p:cxnSp>
      <p:sp>
        <p:nvSpPr>
          <p:cNvPr id="52" name="TextBox 51"/>
          <p:cNvSpPr txBox="1"/>
          <p:nvPr/>
        </p:nvSpPr>
        <p:spPr>
          <a:xfrm>
            <a:off x="7767990" y="1998127"/>
            <a:ext cx="732893" cy="4205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1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智能</a:t>
            </a:r>
          </a:p>
        </p:txBody>
      </p:sp>
      <p:grpSp>
        <p:nvGrpSpPr>
          <p:cNvPr id="23" name="组合 22"/>
          <p:cNvGrpSpPr/>
          <p:nvPr/>
        </p:nvGrpSpPr>
        <p:grpSpPr>
          <a:xfrm>
            <a:off x="8363553" y="2264348"/>
            <a:ext cx="2188420" cy="447160"/>
            <a:chOff x="6246245" y="1693207"/>
            <a:chExt cx="1641315" cy="335370"/>
          </a:xfrm>
        </p:grpSpPr>
        <p:sp>
          <p:nvSpPr>
            <p:cNvPr id="53" name="TextBox 52"/>
            <p:cNvSpPr txBox="1"/>
            <p:nvPr/>
          </p:nvSpPr>
          <p:spPr>
            <a:xfrm>
              <a:off x="6246245" y="1693207"/>
              <a:ext cx="1641315" cy="2077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INTEGRATION NEW MEDIA</a:t>
              </a:r>
              <a:endPara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4" name="TextBox 53"/>
            <p:cNvSpPr txBox="1"/>
            <p:nvPr/>
          </p:nvSpPr>
          <p:spPr>
            <a:xfrm>
              <a:off x="6246245" y="1820828"/>
              <a:ext cx="715580" cy="2077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2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智能云平台</a:t>
              </a: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4578076" y="2875228"/>
            <a:ext cx="3104835" cy="1721932"/>
            <a:chOff x="3407138" y="2151367"/>
            <a:chExt cx="2328626" cy="1291449"/>
          </a:xfrm>
          <a:solidFill>
            <a:srgbClr val="BC362D"/>
          </a:solidFill>
        </p:grpSpPr>
        <p:pic>
          <p:nvPicPr>
            <p:cNvPr id="6160" name="Picture 16" descr="C:\Users\Administrator\AppData\Roaming\360se6\Application\User Data\temp\330727-150R20125569.jpg"/>
            <p:cNvPicPr>
              <a:picLocks noChangeAspect="1" noChangeArrowheads="1"/>
            </p:cNvPicPr>
            <p:nvPr/>
          </p:nvPicPr>
          <p:blipFill rotWithShape="1"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16937"/>
            <a:stretch/>
          </p:blipFill>
          <p:spPr bwMode="auto">
            <a:xfrm>
              <a:off x="3408238" y="2151367"/>
              <a:ext cx="2327526" cy="1291449"/>
            </a:xfrm>
            <a:prstGeom prst="rect">
              <a:avLst/>
            </a:prstGeom>
            <a:grpFill/>
            <a:extLst/>
          </p:spPr>
        </p:pic>
        <p:sp>
          <p:nvSpPr>
            <p:cNvPr id="39" name="矩形 38"/>
            <p:cNvSpPr/>
            <p:nvPr/>
          </p:nvSpPr>
          <p:spPr>
            <a:xfrm>
              <a:off x="3407138" y="2153642"/>
              <a:ext cx="2328625" cy="1289174"/>
            </a:xfrm>
            <a:prstGeom prst="rect">
              <a:avLst/>
            </a:prstGeom>
            <a:solidFill>
              <a:srgbClr val="4A879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133">
                <a:solidFill>
                  <a:schemeClr val="bg1"/>
                </a:solidFill>
              </a:endParaRPr>
            </a:p>
          </p:txBody>
        </p:sp>
      </p:grpSp>
      <p:cxnSp>
        <p:nvCxnSpPr>
          <p:cNvPr id="55" name="直接连接符 54"/>
          <p:cNvCxnSpPr/>
          <p:nvPr/>
        </p:nvCxnSpPr>
        <p:spPr>
          <a:xfrm>
            <a:off x="7878390" y="2519588"/>
            <a:ext cx="510425" cy="0"/>
          </a:xfrm>
          <a:prstGeom prst="line">
            <a:avLst/>
          </a:prstGeom>
          <a:noFill/>
          <a:ln w="12700">
            <a:solidFill>
              <a:schemeClr val="bg1"/>
            </a:solidFill>
          </a:ln>
        </p:spPr>
      </p:cxnSp>
      <p:sp>
        <p:nvSpPr>
          <p:cNvPr id="64" name="TextBox 63"/>
          <p:cNvSpPr txBox="1"/>
          <p:nvPr/>
        </p:nvSpPr>
        <p:spPr>
          <a:xfrm>
            <a:off x="7767990" y="5435924"/>
            <a:ext cx="732893" cy="4205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1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通用</a:t>
            </a:r>
          </a:p>
        </p:txBody>
      </p:sp>
      <p:grpSp>
        <p:nvGrpSpPr>
          <p:cNvPr id="22" name="组合 21"/>
          <p:cNvGrpSpPr/>
          <p:nvPr/>
        </p:nvGrpSpPr>
        <p:grpSpPr>
          <a:xfrm>
            <a:off x="8363553" y="5702149"/>
            <a:ext cx="2188420" cy="447160"/>
            <a:chOff x="6246245" y="4271555"/>
            <a:chExt cx="1641315" cy="335370"/>
          </a:xfrm>
        </p:grpSpPr>
        <p:sp>
          <p:nvSpPr>
            <p:cNvPr id="65" name="TextBox 64"/>
            <p:cNvSpPr txBox="1"/>
            <p:nvPr/>
          </p:nvSpPr>
          <p:spPr>
            <a:xfrm>
              <a:off x="6246245" y="4271555"/>
              <a:ext cx="1641315" cy="2077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INTEGRATION NEW MEDIA</a:t>
              </a:r>
              <a:endPara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6" name="TextBox 65"/>
            <p:cNvSpPr txBox="1"/>
            <p:nvPr/>
          </p:nvSpPr>
          <p:spPr>
            <a:xfrm>
              <a:off x="6246245" y="4399176"/>
              <a:ext cx="830997" cy="2077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2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迅速响应用户</a:t>
              </a:r>
            </a:p>
          </p:txBody>
        </p:sp>
      </p:grpSp>
      <p:cxnSp>
        <p:nvCxnSpPr>
          <p:cNvPr id="67" name="直接连接符 66"/>
          <p:cNvCxnSpPr/>
          <p:nvPr/>
        </p:nvCxnSpPr>
        <p:spPr>
          <a:xfrm>
            <a:off x="7878390" y="5957386"/>
            <a:ext cx="510425" cy="0"/>
          </a:xfrm>
          <a:prstGeom prst="line">
            <a:avLst/>
          </a:prstGeom>
          <a:noFill/>
          <a:ln w="12700">
            <a:solidFill>
              <a:schemeClr val="bg1"/>
            </a:solidFill>
          </a:ln>
        </p:spPr>
      </p:cxnSp>
      <p:grpSp>
        <p:nvGrpSpPr>
          <p:cNvPr id="46" name="组合 45"/>
          <p:cNvGrpSpPr/>
          <p:nvPr/>
        </p:nvGrpSpPr>
        <p:grpSpPr>
          <a:xfrm>
            <a:off x="5747889" y="3355105"/>
            <a:ext cx="765207" cy="765209"/>
            <a:chOff x="3843338" y="515938"/>
            <a:chExt cx="450850" cy="450850"/>
          </a:xfrm>
          <a:solidFill>
            <a:srgbClr val="292929"/>
          </a:solidFill>
        </p:grpSpPr>
        <p:sp>
          <p:nvSpPr>
            <p:cNvPr id="47" name="Freeform 55"/>
            <p:cNvSpPr>
              <a:spLocks noEditPoints="1"/>
            </p:cNvSpPr>
            <p:nvPr/>
          </p:nvSpPr>
          <p:spPr bwMode="auto">
            <a:xfrm>
              <a:off x="3843338" y="515938"/>
              <a:ext cx="450850" cy="450850"/>
            </a:xfrm>
            <a:custGeom>
              <a:avLst/>
              <a:gdLst>
                <a:gd name="T0" fmla="*/ 114 w 120"/>
                <a:gd name="T1" fmla="*/ 0 h 120"/>
                <a:gd name="T2" fmla="*/ 6 w 120"/>
                <a:gd name="T3" fmla="*/ 0 h 120"/>
                <a:gd name="T4" fmla="*/ 0 w 120"/>
                <a:gd name="T5" fmla="*/ 6 h 120"/>
                <a:gd name="T6" fmla="*/ 0 w 120"/>
                <a:gd name="T7" fmla="*/ 84 h 120"/>
                <a:gd name="T8" fmla="*/ 6 w 120"/>
                <a:gd name="T9" fmla="*/ 90 h 120"/>
                <a:gd name="T10" fmla="*/ 45 w 120"/>
                <a:gd name="T11" fmla="*/ 90 h 120"/>
                <a:gd name="T12" fmla="*/ 30 w 120"/>
                <a:gd name="T13" fmla="*/ 115 h 120"/>
                <a:gd name="T14" fmla="*/ 32 w 120"/>
                <a:gd name="T15" fmla="*/ 120 h 120"/>
                <a:gd name="T16" fmla="*/ 36 w 120"/>
                <a:gd name="T17" fmla="*/ 118 h 120"/>
                <a:gd name="T18" fmla="*/ 52 w 120"/>
                <a:gd name="T19" fmla="*/ 90 h 120"/>
                <a:gd name="T20" fmla="*/ 68 w 120"/>
                <a:gd name="T21" fmla="*/ 90 h 120"/>
                <a:gd name="T22" fmla="*/ 84 w 120"/>
                <a:gd name="T23" fmla="*/ 118 h 120"/>
                <a:gd name="T24" fmla="*/ 88 w 120"/>
                <a:gd name="T25" fmla="*/ 120 h 120"/>
                <a:gd name="T26" fmla="*/ 90 w 120"/>
                <a:gd name="T27" fmla="*/ 115 h 120"/>
                <a:gd name="T28" fmla="*/ 75 w 120"/>
                <a:gd name="T29" fmla="*/ 90 h 120"/>
                <a:gd name="T30" fmla="*/ 114 w 120"/>
                <a:gd name="T31" fmla="*/ 90 h 120"/>
                <a:gd name="T32" fmla="*/ 120 w 120"/>
                <a:gd name="T33" fmla="*/ 84 h 120"/>
                <a:gd name="T34" fmla="*/ 120 w 120"/>
                <a:gd name="T35" fmla="*/ 6 h 120"/>
                <a:gd name="T36" fmla="*/ 114 w 120"/>
                <a:gd name="T37" fmla="*/ 0 h 120"/>
                <a:gd name="T38" fmla="*/ 114 w 120"/>
                <a:gd name="T39" fmla="*/ 84 h 120"/>
                <a:gd name="T40" fmla="*/ 6 w 120"/>
                <a:gd name="T41" fmla="*/ 84 h 120"/>
                <a:gd name="T42" fmla="*/ 6 w 120"/>
                <a:gd name="T43" fmla="*/ 6 h 120"/>
                <a:gd name="T44" fmla="*/ 114 w 120"/>
                <a:gd name="T45" fmla="*/ 6 h 120"/>
                <a:gd name="T46" fmla="*/ 114 w 120"/>
                <a:gd name="T47" fmla="*/ 84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20" h="120">
                  <a:moveTo>
                    <a:pt x="114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7"/>
                    <a:pt x="3" y="90"/>
                    <a:pt x="6" y="90"/>
                  </a:cubicBezTo>
                  <a:cubicBezTo>
                    <a:pt x="45" y="90"/>
                    <a:pt x="45" y="90"/>
                    <a:pt x="45" y="90"/>
                  </a:cubicBezTo>
                  <a:cubicBezTo>
                    <a:pt x="30" y="115"/>
                    <a:pt x="30" y="115"/>
                    <a:pt x="30" y="115"/>
                  </a:cubicBezTo>
                  <a:cubicBezTo>
                    <a:pt x="30" y="117"/>
                    <a:pt x="30" y="119"/>
                    <a:pt x="32" y="120"/>
                  </a:cubicBezTo>
                  <a:cubicBezTo>
                    <a:pt x="33" y="120"/>
                    <a:pt x="35" y="120"/>
                    <a:pt x="36" y="118"/>
                  </a:cubicBezTo>
                  <a:cubicBezTo>
                    <a:pt x="52" y="90"/>
                    <a:pt x="52" y="90"/>
                    <a:pt x="52" y="90"/>
                  </a:cubicBezTo>
                  <a:cubicBezTo>
                    <a:pt x="68" y="90"/>
                    <a:pt x="68" y="90"/>
                    <a:pt x="68" y="90"/>
                  </a:cubicBezTo>
                  <a:cubicBezTo>
                    <a:pt x="84" y="118"/>
                    <a:pt x="84" y="118"/>
                    <a:pt x="84" y="118"/>
                  </a:cubicBezTo>
                  <a:cubicBezTo>
                    <a:pt x="85" y="120"/>
                    <a:pt x="87" y="120"/>
                    <a:pt x="88" y="120"/>
                  </a:cubicBezTo>
                  <a:cubicBezTo>
                    <a:pt x="90" y="119"/>
                    <a:pt x="90" y="117"/>
                    <a:pt x="90" y="115"/>
                  </a:cubicBezTo>
                  <a:cubicBezTo>
                    <a:pt x="75" y="90"/>
                    <a:pt x="75" y="90"/>
                    <a:pt x="75" y="90"/>
                  </a:cubicBezTo>
                  <a:cubicBezTo>
                    <a:pt x="114" y="90"/>
                    <a:pt x="114" y="90"/>
                    <a:pt x="114" y="90"/>
                  </a:cubicBezTo>
                  <a:cubicBezTo>
                    <a:pt x="117" y="90"/>
                    <a:pt x="120" y="87"/>
                    <a:pt x="120" y="84"/>
                  </a:cubicBezTo>
                  <a:cubicBezTo>
                    <a:pt x="120" y="6"/>
                    <a:pt x="120" y="6"/>
                    <a:pt x="120" y="6"/>
                  </a:cubicBezTo>
                  <a:cubicBezTo>
                    <a:pt x="120" y="3"/>
                    <a:pt x="117" y="0"/>
                    <a:pt x="114" y="0"/>
                  </a:cubicBezTo>
                  <a:close/>
                  <a:moveTo>
                    <a:pt x="114" y="84"/>
                  </a:moveTo>
                  <a:cubicBezTo>
                    <a:pt x="6" y="84"/>
                    <a:pt x="6" y="84"/>
                    <a:pt x="6" y="84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114" y="6"/>
                    <a:pt x="114" y="6"/>
                    <a:pt x="114" y="6"/>
                  </a:cubicBezTo>
                  <a:lnTo>
                    <a:pt x="114" y="8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48" name="Freeform 56"/>
            <p:cNvSpPr>
              <a:spLocks/>
            </p:cNvSpPr>
            <p:nvPr/>
          </p:nvSpPr>
          <p:spPr bwMode="auto">
            <a:xfrm>
              <a:off x="3922713" y="595313"/>
              <a:ext cx="292100" cy="179388"/>
            </a:xfrm>
            <a:custGeom>
              <a:avLst/>
              <a:gdLst>
                <a:gd name="T0" fmla="*/ 3 w 78"/>
                <a:gd name="T1" fmla="*/ 48 h 48"/>
                <a:gd name="T2" fmla="*/ 5 w 78"/>
                <a:gd name="T3" fmla="*/ 47 h 48"/>
                <a:gd name="T4" fmla="*/ 28 w 78"/>
                <a:gd name="T5" fmla="*/ 13 h 48"/>
                <a:gd name="T6" fmla="*/ 55 w 78"/>
                <a:gd name="T7" fmla="*/ 35 h 48"/>
                <a:gd name="T8" fmla="*/ 58 w 78"/>
                <a:gd name="T9" fmla="*/ 36 h 48"/>
                <a:gd name="T10" fmla="*/ 60 w 78"/>
                <a:gd name="T11" fmla="*/ 35 h 48"/>
                <a:gd name="T12" fmla="*/ 78 w 78"/>
                <a:gd name="T13" fmla="*/ 5 h 48"/>
                <a:gd name="T14" fmla="*/ 77 w 78"/>
                <a:gd name="T15" fmla="*/ 0 h 48"/>
                <a:gd name="T16" fmla="*/ 72 w 78"/>
                <a:gd name="T17" fmla="*/ 1 h 48"/>
                <a:gd name="T18" fmla="*/ 56 w 78"/>
                <a:gd name="T19" fmla="*/ 29 h 48"/>
                <a:gd name="T20" fmla="*/ 29 w 78"/>
                <a:gd name="T21" fmla="*/ 7 h 48"/>
                <a:gd name="T22" fmla="*/ 27 w 78"/>
                <a:gd name="T23" fmla="*/ 6 h 48"/>
                <a:gd name="T24" fmla="*/ 25 w 78"/>
                <a:gd name="T25" fmla="*/ 7 h 48"/>
                <a:gd name="T26" fmla="*/ 1 w 78"/>
                <a:gd name="T27" fmla="*/ 43 h 48"/>
                <a:gd name="T28" fmla="*/ 1 w 78"/>
                <a:gd name="T29" fmla="*/ 47 h 48"/>
                <a:gd name="T30" fmla="*/ 3 w 78"/>
                <a:gd name="T31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8" h="48">
                  <a:moveTo>
                    <a:pt x="3" y="48"/>
                  </a:moveTo>
                  <a:cubicBezTo>
                    <a:pt x="4" y="48"/>
                    <a:pt x="5" y="48"/>
                    <a:pt x="5" y="47"/>
                  </a:cubicBezTo>
                  <a:cubicBezTo>
                    <a:pt x="28" y="13"/>
                    <a:pt x="28" y="13"/>
                    <a:pt x="28" y="13"/>
                  </a:cubicBezTo>
                  <a:cubicBezTo>
                    <a:pt x="55" y="35"/>
                    <a:pt x="55" y="35"/>
                    <a:pt x="55" y="35"/>
                  </a:cubicBezTo>
                  <a:cubicBezTo>
                    <a:pt x="56" y="36"/>
                    <a:pt x="57" y="36"/>
                    <a:pt x="58" y="36"/>
                  </a:cubicBezTo>
                  <a:cubicBezTo>
                    <a:pt x="58" y="36"/>
                    <a:pt x="59" y="35"/>
                    <a:pt x="60" y="35"/>
                  </a:cubicBezTo>
                  <a:cubicBezTo>
                    <a:pt x="78" y="5"/>
                    <a:pt x="78" y="5"/>
                    <a:pt x="78" y="5"/>
                  </a:cubicBezTo>
                  <a:cubicBezTo>
                    <a:pt x="78" y="3"/>
                    <a:pt x="78" y="1"/>
                    <a:pt x="77" y="0"/>
                  </a:cubicBezTo>
                  <a:cubicBezTo>
                    <a:pt x="75" y="0"/>
                    <a:pt x="73" y="0"/>
                    <a:pt x="72" y="1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29" y="7"/>
                    <a:pt x="29" y="7"/>
                    <a:pt x="29" y="7"/>
                  </a:cubicBezTo>
                  <a:cubicBezTo>
                    <a:pt x="28" y="6"/>
                    <a:pt x="27" y="6"/>
                    <a:pt x="27" y="6"/>
                  </a:cubicBezTo>
                  <a:cubicBezTo>
                    <a:pt x="26" y="6"/>
                    <a:pt x="25" y="7"/>
                    <a:pt x="25" y="7"/>
                  </a:cubicBezTo>
                  <a:cubicBezTo>
                    <a:pt x="1" y="43"/>
                    <a:pt x="1" y="43"/>
                    <a:pt x="1" y="43"/>
                  </a:cubicBezTo>
                  <a:cubicBezTo>
                    <a:pt x="0" y="45"/>
                    <a:pt x="0" y="47"/>
                    <a:pt x="1" y="47"/>
                  </a:cubicBezTo>
                  <a:cubicBezTo>
                    <a:pt x="2" y="48"/>
                    <a:pt x="2" y="48"/>
                    <a:pt x="3" y="48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schemeClr val="bg1"/>
                </a:solidFill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-43542" y="79218"/>
            <a:ext cx="3127450" cy="1464668"/>
            <a:chOff x="-178953" y="-43543"/>
            <a:chExt cx="3127450" cy="1464668"/>
          </a:xfrm>
        </p:grpSpPr>
        <p:sp>
          <p:nvSpPr>
            <p:cNvPr id="60" name="图文框 59"/>
            <p:cNvSpPr/>
            <p:nvPr/>
          </p:nvSpPr>
          <p:spPr>
            <a:xfrm>
              <a:off x="313126" y="325849"/>
              <a:ext cx="833936" cy="833937"/>
            </a:xfrm>
            <a:prstGeom prst="frame">
              <a:avLst>
                <a:gd name="adj1" fmla="val 1936"/>
              </a:avLst>
            </a:prstGeom>
            <a:solidFill>
              <a:srgbClr val="4040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pic>
          <p:nvPicPr>
            <p:cNvPr id="61" name="图片 60"/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78953" y="-43543"/>
              <a:ext cx="1630382" cy="1464668"/>
            </a:xfrm>
            <a:prstGeom prst="rect">
              <a:avLst/>
            </a:prstGeom>
          </p:spPr>
        </p:pic>
        <p:sp>
          <p:nvSpPr>
            <p:cNvPr id="62" name="文本框 26"/>
            <p:cNvSpPr>
              <a:spLocks noChangeArrowheads="1"/>
            </p:cNvSpPr>
            <p:nvPr/>
          </p:nvSpPr>
          <p:spPr bwMode="auto">
            <a:xfrm>
              <a:off x="516941" y="381745"/>
              <a:ext cx="2431556" cy="6463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91440" tIns="45720" rIns="91440" bIns="45720">
              <a:spAutoFit/>
            </a:bodyPr>
            <a:lstStyle/>
            <a:p>
              <a:pPr algn="dist"/>
              <a:r>
                <a:rPr lang="en-US" sz="3600" b="1" dirty="0" smtClean="0">
                  <a:solidFill>
                    <a:srgbClr val="404040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Calibri" pitchFamily="34" charset="0"/>
                  <a:sym typeface="Calibri" pitchFamily="34" charset="0"/>
                </a:rPr>
                <a:t>T</a:t>
              </a:r>
              <a:r>
                <a:rPr lang="en-US" sz="2400" b="1" dirty="0" smtClean="0">
                  <a:solidFill>
                    <a:srgbClr val="404040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Calibri" pitchFamily="34" charset="0"/>
                  <a:sym typeface="Calibri" pitchFamily="34" charset="0"/>
                </a:rPr>
                <a:t>itle goes here</a:t>
              </a:r>
              <a:endParaRPr lang="zh-CN" altLang="en-US" sz="2400" b="1" dirty="0">
                <a:solidFill>
                  <a:srgbClr val="404040"/>
                </a:solidFill>
                <a:latin typeface="华文细黑" panose="02010600040101010101" pitchFamily="2" charset="-122"/>
                <a:ea typeface="华文细黑" panose="02010600040101010101" pitchFamily="2" charset="-122"/>
                <a:sym typeface="宋体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524874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53" presetClass="entr" presetSubtype="52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53" presetClass="entr" presetSubtype="528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53" presetClass="entr" presetSubtype="528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200"/>
                            </p:stCondLst>
                            <p:childTnLst>
                              <p:par>
                                <p:cTn id="41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300"/>
                            </p:stCondLst>
                            <p:childTnLst>
                              <p:par>
                                <p:cTn id="5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3800"/>
                            </p:stCondLst>
                            <p:childTnLst>
                              <p:par>
                                <p:cTn id="6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4300"/>
                            </p:stCondLst>
                            <p:childTnLst>
                              <p:par>
                                <p:cTn id="68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5400"/>
                            </p:stCondLst>
                            <p:childTnLst>
                              <p:par>
                                <p:cTn id="7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5900"/>
                            </p:stCondLst>
                            <p:childTnLst>
                              <p:par>
                                <p:cTn id="8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28" grpId="0"/>
      <p:bldP spid="52" grpId="0"/>
      <p:bldP spid="6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306285" y="3585030"/>
            <a:ext cx="1789084" cy="2413461"/>
          </a:xfrm>
          <a:prstGeom prst="rect">
            <a:avLst/>
          </a:prstGeom>
          <a:solidFill>
            <a:srgbClr val="4A879E"/>
          </a:solidFill>
          <a:ln>
            <a:noFill/>
          </a:ln>
          <a:scene3d>
            <a:camera prst="orthographicFront">
              <a:rot lat="295429" lon="597758" rev="21547776"/>
            </a:camera>
            <a:lightRig rig="threePt" dir="t"/>
          </a:scene3d>
          <a:sp3d>
            <a:bevelT w="0" h="3175000"/>
            <a:bevelB w="1460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DAB86E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3149401" y="4077327"/>
            <a:ext cx="1789084" cy="1981200"/>
          </a:xfrm>
          <a:prstGeom prst="rect">
            <a:avLst/>
          </a:prstGeom>
          <a:solidFill>
            <a:srgbClr val="4A879E"/>
          </a:solidFill>
          <a:ln>
            <a:noFill/>
          </a:ln>
          <a:scene3d>
            <a:camera prst="orthographicFront">
              <a:rot lat="295429" lon="597758" rev="21547776"/>
            </a:camera>
            <a:lightRig rig="threePt" dir="t"/>
          </a:scene3d>
          <a:sp3d>
            <a:bevelT w="0" h="3175000"/>
            <a:bevelB w="1460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DAB86E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4992515" y="4483069"/>
            <a:ext cx="1789084" cy="1620979"/>
          </a:xfrm>
          <a:prstGeom prst="rect">
            <a:avLst/>
          </a:prstGeom>
          <a:solidFill>
            <a:srgbClr val="4A879E"/>
          </a:solidFill>
          <a:ln>
            <a:noFill/>
          </a:ln>
          <a:scene3d>
            <a:camera prst="orthographicFront">
              <a:rot lat="295429" lon="597758" rev="21547776"/>
            </a:camera>
            <a:lightRig rig="threePt" dir="t"/>
          </a:scene3d>
          <a:sp3d>
            <a:bevelT w="0" h="3175000"/>
            <a:bevelB w="1460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DAB86E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6835631" y="4951353"/>
            <a:ext cx="1789084" cy="1212735"/>
          </a:xfrm>
          <a:prstGeom prst="rect">
            <a:avLst/>
          </a:prstGeom>
          <a:solidFill>
            <a:srgbClr val="4A879E"/>
          </a:solidFill>
          <a:ln>
            <a:noFill/>
          </a:ln>
          <a:scene3d>
            <a:camera prst="orthographicFront">
              <a:rot lat="295429" lon="597758" rev="21547776"/>
            </a:camera>
            <a:lightRig rig="threePt" dir="t"/>
          </a:scene3d>
          <a:sp3d>
            <a:bevelT w="0" h="3175000"/>
            <a:bevelB w="1460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DAB86E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8678747" y="5314077"/>
            <a:ext cx="1789084" cy="912553"/>
          </a:xfrm>
          <a:prstGeom prst="rect">
            <a:avLst/>
          </a:prstGeom>
          <a:solidFill>
            <a:srgbClr val="4A879E"/>
          </a:solidFill>
          <a:ln>
            <a:noFill/>
          </a:ln>
          <a:scene3d>
            <a:camera prst="orthographicFront">
              <a:rot lat="295429" lon="597758" rev="21547776"/>
            </a:camera>
            <a:lightRig rig="threePt" dir="t"/>
          </a:scene3d>
          <a:sp3d>
            <a:bevelT w="0" h="3175000"/>
            <a:bevelB w="1460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DAB86E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49" name="Shape 4915"/>
          <p:cNvSpPr/>
          <p:nvPr/>
        </p:nvSpPr>
        <p:spPr>
          <a:xfrm>
            <a:off x="9395647" y="5582662"/>
            <a:ext cx="355284" cy="37538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043" h="21600" extrusionOk="0">
                <a:moveTo>
                  <a:pt x="20935" y="19550"/>
                </a:moveTo>
                <a:lnTo>
                  <a:pt x="19415" y="15120"/>
                </a:lnTo>
                <a:lnTo>
                  <a:pt x="17748" y="15120"/>
                </a:lnTo>
                <a:lnTo>
                  <a:pt x="18674" y="19440"/>
                </a:lnTo>
                <a:lnTo>
                  <a:pt x="2370" y="19440"/>
                </a:lnTo>
                <a:lnTo>
                  <a:pt x="3296" y="15120"/>
                </a:lnTo>
                <a:lnTo>
                  <a:pt x="1629" y="15120"/>
                </a:lnTo>
                <a:lnTo>
                  <a:pt x="108" y="19550"/>
                </a:lnTo>
                <a:cubicBezTo>
                  <a:pt x="-278" y="20678"/>
                  <a:pt x="406" y="21600"/>
                  <a:pt x="1629" y="21600"/>
                </a:cubicBezTo>
                <a:lnTo>
                  <a:pt x="19415" y="21600"/>
                </a:lnTo>
                <a:cubicBezTo>
                  <a:pt x="20638" y="21600"/>
                  <a:pt x="21322" y="20678"/>
                  <a:pt x="20935" y="19550"/>
                </a:cubicBezTo>
                <a:close/>
                <a:moveTo>
                  <a:pt x="16080" y="5400"/>
                </a:moveTo>
                <a:cubicBezTo>
                  <a:pt x="16080" y="2418"/>
                  <a:pt x="13592" y="0"/>
                  <a:pt x="10522" y="0"/>
                </a:cubicBezTo>
                <a:cubicBezTo>
                  <a:pt x="7452" y="0"/>
                  <a:pt x="4964" y="2418"/>
                  <a:pt x="4964" y="5400"/>
                </a:cubicBezTo>
                <a:cubicBezTo>
                  <a:pt x="4964" y="10557"/>
                  <a:pt x="10522" y="16200"/>
                  <a:pt x="10522" y="16200"/>
                </a:cubicBezTo>
                <a:cubicBezTo>
                  <a:pt x="10522" y="16200"/>
                  <a:pt x="16080" y="10557"/>
                  <a:pt x="16080" y="5400"/>
                </a:cubicBezTo>
                <a:close/>
                <a:moveTo>
                  <a:pt x="7520" y="5465"/>
                </a:moveTo>
                <a:cubicBezTo>
                  <a:pt x="7520" y="3855"/>
                  <a:pt x="8863" y="2550"/>
                  <a:pt x="10522" y="2550"/>
                </a:cubicBezTo>
                <a:cubicBezTo>
                  <a:pt x="12181" y="2550"/>
                  <a:pt x="13524" y="3855"/>
                  <a:pt x="13524" y="5465"/>
                </a:cubicBezTo>
                <a:cubicBezTo>
                  <a:pt x="13524" y="7076"/>
                  <a:pt x="12180" y="8381"/>
                  <a:pt x="10522" y="8381"/>
                </a:cubicBezTo>
                <a:cubicBezTo>
                  <a:pt x="8864" y="8381"/>
                  <a:pt x="7520" y="7075"/>
                  <a:pt x="7520" y="5465"/>
                </a:cubicBezTo>
                <a:close/>
              </a:path>
            </a:pathLst>
          </a:custGeom>
          <a:solidFill>
            <a:srgbClr val="120E0D"/>
          </a:solidFill>
          <a:ln w="12700">
            <a:miter lim="400000"/>
          </a:ln>
        </p:spPr>
        <p:txBody>
          <a:bodyPr lIns="34291" tIns="34291" rIns="34291" bIns="34291" anchor="ctr"/>
          <a:lstStyle/>
          <a:p>
            <a:pPr algn="ctr" defTabSz="457189">
              <a:lnSpc>
                <a:spcPts val="3300"/>
              </a:lnSpc>
              <a:tabLst>
                <a:tab pos="838179" algn="l"/>
              </a:tabLst>
              <a:defRPr sz="2800">
                <a:solidFill>
                  <a:srgbClr val="000000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+mn-lt"/>
                <a:ea typeface="+mn-ea"/>
                <a:cs typeface="+mn-cs"/>
                <a:sym typeface="Gill Sans"/>
              </a:defRPr>
            </a:pPr>
            <a:endParaRPr sz="3733">
              <a:solidFill>
                <a:srgbClr val="DAB86E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53" name="Shape 4919"/>
          <p:cNvSpPr/>
          <p:nvPr/>
        </p:nvSpPr>
        <p:spPr>
          <a:xfrm>
            <a:off x="5676079" y="5105868"/>
            <a:ext cx="421956" cy="37538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46" h="21471" extrusionOk="0">
                <a:moveTo>
                  <a:pt x="3332" y="6966"/>
                </a:moveTo>
                <a:cubicBezTo>
                  <a:pt x="4336" y="6087"/>
                  <a:pt x="5170" y="6693"/>
                  <a:pt x="6282" y="8142"/>
                </a:cubicBezTo>
                <a:cubicBezTo>
                  <a:pt x="6407" y="8306"/>
                  <a:pt x="6575" y="8114"/>
                  <a:pt x="6671" y="8021"/>
                </a:cubicBezTo>
                <a:cubicBezTo>
                  <a:pt x="6765" y="7927"/>
                  <a:pt x="8233" y="6440"/>
                  <a:pt x="8305" y="6372"/>
                </a:cubicBezTo>
                <a:cubicBezTo>
                  <a:pt x="8376" y="6301"/>
                  <a:pt x="8462" y="6167"/>
                  <a:pt x="8349" y="6018"/>
                </a:cubicBezTo>
                <a:cubicBezTo>
                  <a:pt x="8234" y="5869"/>
                  <a:pt x="7817" y="5261"/>
                  <a:pt x="7549" y="4866"/>
                </a:cubicBezTo>
                <a:cubicBezTo>
                  <a:pt x="5603" y="2000"/>
                  <a:pt x="12875" y="57"/>
                  <a:pt x="11758" y="26"/>
                </a:cubicBezTo>
                <a:cubicBezTo>
                  <a:pt x="11190" y="9"/>
                  <a:pt x="8909" y="-21"/>
                  <a:pt x="8568" y="21"/>
                </a:cubicBezTo>
                <a:cubicBezTo>
                  <a:pt x="7186" y="185"/>
                  <a:pt x="5452" y="1638"/>
                  <a:pt x="4579" y="2315"/>
                </a:cubicBezTo>
                <a:cubicBezTo>
                  <a:pt x="3436" y="3195"/>
                  <a:pt x="3010" y="3711"/>
                  <a:pt x="2940" y="3783"/>
                </a:cubicBezTo>
                <a:cubicBezTo>
                  <a:pt x="2617" y="4100"/>
                  <a:pt x="2888" y="4833"/>
                  <a:pt x="2302" y="5411"/>
                </a:cubicBezTo>
                <a:cubicBezTo>
                  <a:pt x="1683" y="6021"/>
                  <a:pt x="1297" y="5559"/>
                  <a:pt x="938" y="5913"/>
                </a:cubicBezTo>
                <a:cubicBezTo>
                  <a:pt x="761" y="6090"/>
                  <a:pt x="263" y="6509"/>
                  <a:pt x="121" y="6648"/>
                </a:cubicBezTo>
                <a:cubicBezTo>
                  <a:pt x="-22" y="6790"/>
                  <a:pt x="-48" y="7029"/>
                  <a:pt x="98" y="7219"/>
                </a:cubicBezTo>
                <a:cubicBezTo>
                  <a:pt x="98" y="7219"/>
                  <a:pt x="1459" y="8911"/>
                  <a:pt x="1574" y="9061"/>
                </a:cubicBezTo>
                <a:cubicBezTo>
                  <a:pt x="1687" y="9209"/>
                  <a:pt x="1995" y="9337"/>
                  <a:pt x="2184" y="9147"/>
                </a:cubicBezTo>
                <a:cubicBezTo>
                  <a:pt x="2375" y="8958"/>
                  <a:pt x="2865" y="8477"/>
                  <a:pt x="2946" y="8392"/>
                </a:cubicBezTo>
                <a:cubicBezTo>
                  <a:pt x="3030" y="8312"/>
                  <a:pt x="2893" y="7349"/>
                  <a:pt x="3332" y="6966"/>
                </a:cubicBezTo>
                <a:close/>
                <a:moveTo>
                  <a:pt x="9478" y="7592"/>
                </a:moveTo>
                <a:cubicBezTo>
                  <a:pt x="9349" y="7424"/>
                  <a:pt x="9188" y="7419"/>
                  <a:pt x="9050" y="7557"/>
                </a:cubicBezTo>
                <a:lnTo>
                  <a:pt x="7506" y="9074"/>
                </a:lnTo>
                <a:cubicBezTo>
                  <a:pt x="7385" y="9195"/>
                  <a:pt x="7367" y="9417"/>
                  <a:pt x="7477" y="9559"/>
                </a:cubicBezTo>
                <a:lnTo>
                  <a:pt x="16407" y="20996"/>
                </a:lnTo>
                <a:cubicBezTo>
                  <a:pt x="16616" y="21266"/>
                  <a:pt x="16978" y="21294"/>
                  <a:pt x="17216" y="21060"/>
                </a:cubicBezTo>
                <a:lnTo>
                  <a:pt x="18260" y="20075"/>
                </a:lnTo>
                <a:cubicBezTo>
                  <a:pt x="18500" y="19839"/>
                  <a:pt x="18524" y="19429"/>
                  <a:pt x="18316" y="19157"/>
                </a:cubicBezTo>
                <a:lnTo>
                  <a:pt x="9478" y="7592"/>
                </a:lnTo>
                <a:close/>
                <a:moveTo>
                  <a:pt x="21385" y="2725"/>
                </a:moveTo>
                <a:cubicBezTo>
                  <a:pt x="21305" y="2126"/>
                  <a:pt x="21030" y="2251"/>
                  <a:pt x="20887" y="2504"/>
                </a:cubicBezTo>
                <a:cubicBezTo>
                  <a:pt x="20743" y="2760"/>
                  <a:pt x="20110" y="3840"/>
                  <a:pt x="19850" y="4329"/>
                </a:cubicBezTo>
                <a:cubicBezTo>
                  <a:pt x="19591" y="4814"/>
                  <a:pt x="18954" y="5772"/>
                  <a:pt x="17767" y="4826"/>
                </a:cubicBezTo>
                <a:cubicBezTo>
                  <a:pt x="16531" y="3843"/>
                  <a:pt x="16961" y="3157"/>
                  <a:pt x="17176" y="2696"/>
                </a:cubicBezTo>
                <a:cubicBezTo>
                  <a:pt x="17393" y="2232"/>
                  <a:pt x="18057" y="930"/>
                  <a:pt x="18153" y="769"/>
                </a:cubicBezTo>
                <a:cubicBezTo>
                  <a:pt x="18249" y="605"/>
                  <a:pt x="18137" y="130"/>
                  <a:pt x="17753" y="329"/>
                </a:cubicBezTo>
                <a:cubicBezTo>
                  <a:pt x="17369" y="528"/>
                  <a:pt x="15037" y="1571"/>
                  <a:pt x="14714" y="3068"/>
                </a:cubicBezTo>
                <a:cubicBezTo>
                  <a:pt x="14383" y="4590"/>
                  <a:pt x="14990" y="5950"/>
                  <a:pt x="13799" y="7301"/>
                </a:cubicBezTo>
                <a:lnTo>
                  <a:pt x="12353" y="8998"/>
                </a:lnTo>
                <a:lnTo>
                  <a:pt x="13805" y="10895"/>
                </a:lnTo>
                <a:lnTo>
                  <a:pt x="15586" y="8993"/>
                </a:lnTo>
                <a:cubicBezTo>
                  <a:pt x="16010" y="8513"/>
                  <a:pt x="16917" y="8047"/>
                  <a:pt x="17737" y="8257"/>
                </a:cubicBezTo>
                <a:cubicBezTo>
                  <a:pt x="19495" y="8705"/>
                  <a:pt x="20455" y="7962"/>
                  <a:pt x="21033" y="6733"/>
                </a:cubicBezTo>
                <a:cubicBezTo>
                  <a:pt x="21552" y="5635"/>
                  <a:pt x="21466" y="3323"/>
                  <a:pt x="21385" y="2725"/>
                </a:cubicBezTo>
                <a:close/>
                <a:moveTo>
                  <a:pt x="2905" y="19280"/>
                </a:moveTo>
                <a:cubicBezTo>
                  <a:pt x="2681" y="19534"/>
                  <a:pt x="2681" y="19946"/>
                  <a:pt x="2905" y="20199"/>
                </a:cubicBezTo>
                <a:lnTo>
                  <a:pt x="3929" y="21326"/>
                </a:lnTo>
                <a:cubicBezTo>
                  <a:pt x="4153" y="21579"/>
                  <a:pt x="4509" y="21472"/>
                  <a:pt x="4733" y="21219"/>
                </a:cubicBezTo>
                <a:lnTo>
                  <a:pt x="10016" y="15374"/>
                </a:lnTo>
                <a:lnTo>
                  <a:pt x="8398" y="13297"/>
                </a:lnTo>
                <a:lnTo>
                  <a:pt x="2905" y="19280"/>
                </a:lnTo>
                <a:close/>
              </a:path>
            </a:pathLst>
          </a:custGeom>
          <a:solidFill>
            <a:srgbClr val="120E0D"/>
          </a:solidFill>
          <a:ln w="12700">
            <a:miter lim="400000"/>
          </a:ln>
        </p:spPr>
        <p:txBody>
          <a:bodyPr lIns="34291" tIns="34291" rIns="34291" bIns="34291" anchor="ctr"/>
          <a:lstStyle/>
          <a:p>
            <a:pPr algn="ctr" defTabSz="457189">
              <a:lnSpc>
                <a:spcPts val="3300"/>
              </a:lnSpc>
              <a:tabLst>
                <a:tab pos="838179" algn="l"/>
              </a:tabLst>
              <a:defRPr sz="2800">
                <a:solidFill>
                  <a:srgbClr val="000000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+mn-lt"/>
                <a:ea typeface="+mn-ea"/>
                <a:cs typeface="+mn-cs"/>
                <a:sym typeface="Gill Sans"/>
              </a:defRPr>
            </a:pPr>
            <a:endParaRPr sz="3733">
              <a:solidFill>
                <a:srgbClr val="DAB86E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57" name="Shape 4912"/>
          <p:cNvSpPr/>
          <p:nvPr/>
        </p:nvSpPr>
        <p:spPr>
          <a:xfrm>
            <a:off x="7521274" y="5421936"/>
            <a:ext cx="417799" cy="27156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3824"/>
                </a:moveTo>
                <a:cubicBezTo>
                  <a:pt x="21600" y="18117"/>
                  <a:pt x="19284" y="21600"/>
                  <a:pt x="16430" y="21600"/>
                </a:cubicBezTo>
                <a:lnTo>
                  <a:pt x="3906" y="21600"/>
                </a:lnTo>
                <a:cubicBezTo>
                  <a:pt x="1749" y="21600"/>
                  <a:pt x="0" y="18968"/>
                  <a:pt x="0" y="15723"/>
                </a:cubicBezTo>
                <a:cubicBezTo>
                  <a:pt x="0" y="12481"/>
                  <a:pt x="1749" y="9850"/>
                  <a:pt x="3906" y="9850"/>
                </a:cubicBezTo>
                <a:cubicBezTo>
                  <a:pt x="4064" y="9850"/>
                  <a:pt x="4217" y="9870"/>
                  <a:pt x="4370" y="9894"/>
                </a:cubicBezTo>
                <a:cubicBezTo>
                  <a:pt x="4330" y="9486"/>
                  <a:pt x="4308" y="9067"/>
                  <a:pt x="4308" y="8638"/>
                </a:cubicBezTo>
                <a:cubicBezTo>
                  <a:pt x="4308" y="3868"/>
                  <a:pt x="6880" y="0"/>
                  <a:pt x="10054" y="0"/>
                </a:cubicBezTo>
                <a:cubicBezTo>
                  <a:pt x="12653" y="0"/>
                  <a:pt x="14848" y="2595"/>
                  <a:pt x="15557" y="6159"/>
                </a:cubicBezTo>
                <a:cubicBezTo>
                  <a:pt x="15841" y="6088"/>
                  <a:pt x="16132" y="6050"/>
                  <a:pt x="16431" y="6050"/>
                </a:cubicBezTo>
                <a:cubicBezTo>
                  <a:pt x="19284" y="6050"/>
                  <a:pt x="21600" y="9527"/>
                  <a:pt x="21600" y="13824"/>
                </a:cubicBezTo>
                <a:close/>
              </a:path>
            </a:pathLst>
          </a:custGeom>
          <a:solidFill>
            <a:srgbClr val="120E0D"/>
          </a:solidFill>
          <a:ln w="12700">
            <a:miter lim="400000"/>
          </a:ln>
        </p:spPr>
        <p:txBody>
          <a:bodyPr lIns="34291" tIns="34291" rIns="34291" bIns="34291" anchor="ctr"/>
          <a:lstStyle/>
          <a:p>
            <a:pPr algn="ctr" defTabSz="457189">
              <a:lnSpc>
                <a:spcPts val="3300"/>
              </a:lnSpc>
              <a:tabLst>
                <a:tab pos="838179" algn="l"/>
              </a:tabLst>
              <a:defRPr sz="2800">
                <a:solidFill>
                  <a:srgbClr val="000000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+mn-lt"/>
                <a:ea typeface="+mn-ea"/>
                <a:cs typeface="+mn-cs"/>
                <a:sym typeface="Gill Sans"/>
              </a:defRPr>
            </a:pPr>
            <a:endParaRPr sz="3733">
              <a:solidFill>
                <a:srgbClr val="DAB86E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61" name="Shape 4916"/>
          <p:cNvSpPr/>
          <p:nvPr/>
        </p:nvSpPr>
        <p:spPr>
          <a:xfrm>
            <a:off x="2025337" y="4571255"/>
            <a:ext cx="350979" cy="44100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013" h="21072" extrusionOk="0">
                <a:moveTo>
                  <a:pt x="20866" y="4865"/>
                </a:moveTo>
                <a:cubicBezTo>
                  <a:pt x="20189" y="1664"/>
                  <a:pt x="16529" y="-475"/>
                  <a:pt x="12692" y="90"/>
                </a:cubicBezTo>
                <a:cubicBezTo>
                  <a:pt x="8853" y="655"/>
                  <a:pt x="5612" y="3118"/>
                  <a:pt x="6290" y="6320"/>
                </a:cubicBezTo>
                <a:cubicBezTo>
                  <a:pt x="6434" y="7009"/>
                  <a:pt x="6839" y="8087"/>
                  <a:pt x="7317" y="8862"/>
                </a:cubicBezTo>
                <a:lnTo>
                  <a:pt x="347" y="17165"/>
                </a:lnTo>
                <a:cubicBezTo>
                  <a:pt x="89" y="17471"/>
                  <a:pt x="-56" y="18024"/>
                  <a:pt x="21" y="18391"/>
                </a:cubicBezTo>
                <a:lnTo>
                  <a:pt x="469" y="20510"/>
                </a:lnTo>
                <a:cubicBezTo>
                  <a:pt x="547" y="20878"/>
                  <a:pt x="970" y="21125"/>
                  <a:pt x="1412" y="21063"/>
                </a:cubicBezTo>
                <a:lnTo>
                  <a:pt x="3454" y="20761"/>
                </a:lnTo>
                <a:cubicBezTo>
                  <a:pt x="3896" y="20697"/>
                  <a:pt x="4456" y="20386"/>
                  <a:pt x="4699" y="20074"/>
                </a:cubicBezTo>
                <a:lnTo>
                  <a:pt x="7456" y="16514"/>
                </a:lnTo>
                <a:lnTo>
                  <a:pt x="7480" y="16491"/>
                </a:lnTo>
                <a:lnTo>
                  <a:pt x="9347" y="16215"/>
                </a:lnTo>
                <a:lnTo>
                  <a:pt x="12566" y="12046"/>
                </a:lnTo>
                <a:cubicBezTo>
                  <a:pt x="13624" y="12195"/>
                  <a:pt x="15142" y="12144"/>
                  <a:pt x="16039" y="12012"/>
                </a:cubicBezTo>
                <a:cubicBezTo>
                  <a:pt x="19875" y="11447"/>
                  <a:pt x="21544" y="8067"/>
                  <a:pt x="20866" y="4865"/>
                </a:cubicBezTo>
                <a:close/>
                <a:moveTo>
                  <a:pt x="17465" y="6506"/>
                </a:moveTo>
                <a:cubicBezTo>
                  <a:pt x="16409" y="7764"/>
                  <a:pt x="15332" y="6878"/>
                  <a:pt x="13825" y="5995"/>
                </a:cubicBezTo>
                <a:cubicBezTo>
                  <a:pt x="12317" y="5116"/>
                  <a:pt x="10949" y="4574"/>
                  <a:pt x="12003" y="3317"/>
                </a:cubicBezTo>
                <a:cubicBezTo>
                  <a:pt x="13059" y="2059"/>
                  <a:pt x="15136" y="1752"/>
                  <a:pt x="16646" y="2634"/>
                </a:cubicBezTo>
                <a:cubicBezTo>
                  <a:pt x="18155" y="3514"/>
                  <a:pt x="18520" y="5248"/>
                  <a:pt x="17465" y="6506"/>
                </a:cubicBezTo>
                <a:close/>
              </a:path>
            </a:pathLst>
          </a:custGeom>
          <a:solidFill>
            <a:srgbClr val="120E0D"/>
          </a:solidFill>
          <a:ln w="12700">
            <a:miter lim="400000"/>
          </a:ln>
        </p:spPr>
        <p:txBody>
          <a:bodyPr lIns="34291" tIns="34291" rIns="34291" bIns="34291" anchor="ctr"/>
          <a:lstStyle/>
          <a:p>
            <a:pPr algn="ctr" defTabSz="457189">
              <a:lnSpc>
                <a:spcPts val="3300"/>
              </a:lnSpc>
              <a:tabLst>
                <a:tab pos="838179" algn="l"/>
              </a:tabLst>
              <a:defRPr sz="2800">
                <a:solidFill>
                  <a:srgbClr val="000000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+mn-lt"/>
                <a:ea typeface="+mn-ea"/>
                <a:cs typeface="+mn-cs"/>
                <a:sym typeface="Gill Sans"/>
              </a:defRPr>
            </a:pPr>
            <a:endParaRPr sz="3733">
              <a:solidFill>
                <a:srgbClr val="DAB86E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65" name="Shape 4918"/>
          <p:cNvSpPr/>
          <p:nvPr/>
        </p:nvSpPr>
        <p:spPr>
          <a:xfrm>
            <a:off x="3829139" y="4892584"/>
            <a:ext cx="429607" cy="35068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19900" extrusionOk="0">
                <a:moveTo>
                  <a:pt x="10801" y="14925"/>
                </a:moveTo>
                <a:cubicBezTo>
                  <a:pt x="9595" y="14925"/>
                  <a:pt x="8618" y="16037"/>
                  <a:pt x="8618" y="17413"/>
                </a:cubicBezTo>
                <a:cubicBezTo>
                  <a:pt x="8618" y="18786"/>
                  <a:pt x="9595" y="19900"/>
                  <a:pt x="10801" y="19900"/>
                </a:cubicBezTo>
                <a:cubicBezTo>
                  <a:pt x="12006" y="19900"/>
                  <a:pt x="12982" y="18786"/>
                  <a:pt x="12982" y="17413"/>
                </a:cubicBezTo>
                <a:cubicBezTo>
                  <a:pt x="12982" y="16038"/>
                  <a:pt x="12006" y="14925"/>
                  <a:pt x="10801" y="14925"/>
                </a:cubicBezTo>
                <a:close/>
                <a:moveTo>
                  <a:pt x="6172" y="12137"/>
                </a:moveTo>
                <a:lnTo>
                  <a:pt x="7715" y="13895"/>
                </a:lnTo>
                <a:cubicBezTo>
                  <a:pt x="9419" y="11953"/>
                  <a:pt x="12182" y="11953"/>
                  <a:pt x="13887" y="13895"/>
                </a:cubicBezTo>
                <a:lnTo>
                  <a:pt x="15429" y="12137"/>
                </a:lnTo>
                <a:cubicBezTo>
                  <a:pt x="12873" y="9223"/>
                  <a:pt x="8728" y="9223"/>
                  <a:pt x="6172" y="12137"/>
                </a:cubicBezTo>
                <a:close/>
                <a:moveTo>
                  <a:pt x="3087" y="8617"/>
                </a:moveTo>
                <a:lnTo>
                  <a:pt x="4629" y="10375"/>
                </a:lnTo>
                <a:cubicBezTo>
                  <a:pt x="8037" y="6491"/>
                  <a:pt x="13562" y="6491"/>
                  <a:pt x="16971" y="10375"/>
                </a:cubicBezTo>
                <a:lnTo>
                  <a:pt x="18514" y="8617"/>
                </a:lnTo>
                <a:cubicBezTo>
                  <a:pt x="14255" y="3761"/>
                  <a:pt x="7346" y="3761"/>
                  <a:pt x="3087" y="8617"/>
                </a:cubicBezTo>
                <a:close/>
                <a:moveTo>
                  <a:pt x="0" y="5100"/>
                </a:moveTo>
                <a:lnTo>
                  <a:pt x="1543" y="6858"/>
                </a:lnTo>
                <a:cubicBezTo>
                  <a:pt x="6655" y="1030"/>
                  <a:pt x="14944" y="1030"/>
                  <a:pt x="20057" y="6858"/>
                </a:cubicBezTo>
                <a:lnTo>
                  <a:pt x="21600" y="5100"/>
                </a:lnTo>
                <a:cubicBezTo>
                  <a:pt x="15636" y="-1700"/>
                  <a:pt x="5965" y="-1700"/>
                  <a:pt x="0" y="5100"/>
                </a:cubicBezTo>
                <a:close/>
              </a:path>
            </a:pathLst>
          </a:custGeom>
          <a:solidFill>
            <a:srgbClr val="120E0D"/>
          </a:solidFill>
          <a:ln w="12700">
            <a:miter lim="400000"/>
          </a:ln>
        </p:spPr>
        <p:txBody>
          <a:bodyPr lIns="34291" tIns="34291" rIns="34291" bIns="34291" anchor="ctr"/>
          <a:lstStyle/>
          <a:p>
            <a:pPr algn="ctr" defTabSz="457189">
              <a:lnSpc>
                <a:spcPts val="3300"/>
              </a:lnSpc>
              <a:tabLst>
                <a:tab pos="838179" algn="l"/>
              </a:tabLst>
              <a:defRPr sz="2800">
                <a:solidFill>
                  <a:srgbClr val="000000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+mn-lt"/>
                <a:ea typeface="+mn-ea"/>
                <a:cs typeface="+mn-cs"/>
                <a:sym typeface="Gill Sans"/>
              </a:defRPr>
            </a:pPr>
            <a:endParaRPr sz="3733">
              <a:solidFill>
                <a:srgbClr val="DAB86E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66" name="矩形 65"/>
          <p:cNvSpPr/>
          <p:nvPr/>
        </p:nvSpPr>
        <p:spPr>
          <a:xfrm>
            <a:off x="1306285" y="2345222"/>
            <a:ext cx="1912748" cy="7525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100" dirty="0">
                <a:solidFill>
                  <a:srgbClr val="40404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 designer can use default text to simulate what text would look like.</a:t>
            </a:r>
            <a:endParaRPr lang="zh-CN" altLang="en-US" sz="1100" dirty="0">
              <a:solidFill>
                <a:srgbClr val="40404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67" name="矩形 66"/>
          <p:cNvSpPr/>
          <p:nvPr/>
        </p:nvSpPr>
        <p:spPr>
          <a:xfrm>
            <a:off x="1306284" y="1970071"/>
            <a:ext cx="191274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>
                <a:solidFill>
                  <a:srgbClr val="40404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KEY WORDS</a:t>
            </a:r>
            <a:endParaRPr lang="zh-CN" altLang="en-US" b="1">
              <a:solidFill>
                <a:srgbClr val="40404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68" name="矩形 67"/>
          <p:cNvSpPr/>
          <p:nvPr/>
        </p:nvSpPr>
        <p:spPr>
          <a:xfrm>
            <a:off x="3763331" y="2731434"/>
            <a:ext cx="1912748" cy="7525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100" dirty="0">
                <a:solidFill>
                  <a:srgbClr val="40404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 designer can use default text to simulate what text would look like.</a:t>
            </a:r>
            <a:endParaRPr lang="zh-CN" altLang="en-US" sz="1100" dirty="0">
              <a:solidFill>
                <a:srgbClr val="40404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69" name="矩形 68"/>
          <p:cNvSpPr/>
          <p:nvPr/>
        </p:nvSpPr>
        <p:spPr>
          <a:xfrm>
            <a:off x="3763331" y="2356283"/>
            <a:ext cx="191274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>
                <a:solidFill>
                  <a:srgbClr val="40404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KEY WORDS</a:t>
            </a:r>
            <a:endParaRPr lang="zh-CN" altLang="en-US" b="1">
              <a:solidFill>
                <a:srgbClr val="40404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70" name="矩形 69"/>
          <p:cNvSpPr/>
          <p:nvPr/>
        </p:nvSpPr>
        <p:spPr>
          <a:xfrm>
            <a:off x="5879259" y="3148230"/>
            <a:ext cx="1912748" cy="7525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100" dirty="0">
                <a:solidFill>
                  <a:srgbClr val="40404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 designer can use default text to simulate what text would look like.</a:t>
            </a:r>
            <a:endParaRPr lang="zh-CN" altLang="en-US" sz="1100" dirty="0">
              <a:solidFill>
                <a:srgbClr val="40404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71" name="矩形 70"/>
          <p:cNvSpPr/>
          <p:nvPr/>
        </p:nvSpPr>
        <p:spPr>
          <a:xfrm>
            <a:off x="5879257" y="2773079"/>
            <a:ext cx="191274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>
                <a:solidFill>
                  <a:srgbClr val="40404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KEY WORDS</a:t>
            </a:r>
            <a:endParaRPr lang="zh-CN" altLang="en-US" b="1">
              <a:solidFill>
                <a:srgbClr val="40404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72" name="矩形 71"/>
          <p:cNvSpPr/>
          <p:nvPr/>
        </p:nvSpPr>
        <p:spPr>
          <a:xfrm>
            <a:off x="7980671" y="3594054"/>
            <a:ext cx="1912748" cy="7525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100" dirty="0">
                <a:solidFill>
                  <a:srgbClr val="40404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 designer can use default text to simulate what text would look like.</a:t>
            </a:r>
            <a:endParaRPr lang="zh-CN" altLang="en-US" sz="1100" dirty="0">
              <a:solidFill>
                <a:srgbClr val="40404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73" name="矩形 72"/>
          <p:cNvSpPr/>
          <p:nvPr/>
        </p:nvSpPr>
        <p:spPr>
          <a:xfrm>
            <a:off x="7980671" y="3218903"/>
            <a:ext cx="191274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>
                <a:solidFill>
                  <a:srgbClr val="40404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KEY WORDS</a:t>
            </a:r>
            <a:endParaRPr lang="zh-CN" altLang="en-US" b="1">
              <a:solidFill>
                <a:srgbClr val="40404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grpSp>
        <p:nvGrpSpPr>
          <p:cNvPr id="84" name="组合 83"/>
          <p:cNvGrpSpPr/>
          <p:nvPr/>
        </p:nvGrpSpPr>
        <p:grpSpPr>
          <a:xfrm flipH="1">
            <a:off x="9780247" y="3772699"/>
            <a:ext cx="1086428" cy="1449766"/>
            <a:chOff x="9600461" y="1313719"/>
            <a:chExt cx="822941" cy="1098161"/>
          </a:xfrm>
          <a:solidFill>
            <a:srgbClr val="4A879E"/>
          </a:solidFill>
        </p:grpSpPr>
        <p:sp>
          <p:nvSpPr>
            <p:cNvPr id="75" name="Freeform 27"/>
            <p:cNvSpPr>
              <a:spLocks/>
            </p:cNvSpPr>
            <p:nvPr/>
          </p:nvSpPr>
          <p:spPr bwMode="auto">
            <a:xfrm flipV="1">
              <a:off x="10065798" y="1313719"/>
              <a:ext cx="250775" cy="251681"/>
            </a:xfrm>
            <a:custGeom>
              <a:avLst/>
              <a:gdLst>
                <a:gd name="T0" fmla="*/ 440 w 1217"/>
                <a:gd name="T1" fmla="*/ 1106 h 1219"/>
                <a:gd name="T2" fmla="*/ 1152 w 1217"/>
                <a:gd name="T3" fmla="*/ 684 h 1219"/>
                <a:gd name="T4" fmla="*/ 691 w 1217"/>
                <a:gd name="T5" fmla="*/ 43 h 1219"/>
                <a:gd name="T6" fmla="*/ 88 w 1217"/>
                <a:gd name="T7" fmla="*/ 432 h 1219"/>
                <a:gd name="T8" fmla="*/ 440 w 1217"/>
                <a:gd name="T9" fmla="*/ 1106 h 1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17" h="1219">
                  <a:moveTo>
                    <a:pt x="440" y="1106"/>
                  </a:moveTo>
                  <a:cubicBezTo>
                    <a:pt x="741" y="1219"/>
                    <a:pt x="1105" y="1002"/>
                    <a:pt x="1152" y="684"/>
                  </a:cubicBezTo>
                  <a:cubicBezTo>
                    <a:pt x="1217" y="389"/>
                    <a:pt x="989" y="79"/>
                    <a:pt x="691" y="43"/>
                  </a:cubicBezTo>
                  <a:cubicBezTo>
                    <a:pt x="430" y="0"/>
                    <a:pt x="155" y="174"/>
                    <a:pt x="88" y="432"/>
                  </a:cubicBezTo>
                  <a:cubicBezTo>
                    <a:pt x="0" y="704"/>
                    <a:pt x="167" y="1022"/>
                    <a:pt x="440" y="110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DAB86E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76" name="Freeform 28"/>
            <p:cNvSpPr>
              <a:spLocks noEditPoints="1"/>
            </p:cNvSpPr>
            <p:nvPr/>
          </p:nvSpPr>
          <p:spPr bwMode="auto">
            <a:xfrm flipV="1">
              <a:off x="9600461" y="1482110"/>
              <a:ext cx="798497" cy="929770"/>
            </a:xfrm>
            <a:custGeom>
              <a:avLst/>
              <a:gdLst>
                <a:gd name="T0" fmla="*/ 767 w 3865"/>
                <a:gd name="T1" fmla="*/ 3605 h 4506"/>
                <a:gd name="T2" fmla="*/ 2443 w 3865"/>
                <a:gd name="T3" fmla="*/ 4180 h 4506"/>
                <a:gd name="T4" fmla="*/ 2611 w 3865"/>
                <a:gd name="T5" fmla="*/ 3733 h 4506"/>
                <a:gd name="T6" fmla="*/ 2283 w 3865"/>
                <a:gd name="T7" fmla="*/ 4058 h 4506"/>
                <a:gd name="T8" fmla="*/ 1953 w 3865"/>
                <a:gd name="T9" fmla="*/ 3765 h 4506"/>
                <a:gd name="T10" fmla="*/ 2422 w 3865"/>
                <a:gd name="T11" fmla="*/ 3267 h 4506"/>
                <a:gd name="T12" fmla="*/ 2298 w 3865"/>
                <a:gd name="T13" fmla="*/ 2630 h 4506"/>
                <a:gd name="T14" fmla="*/ 3240 w 3865"/>
                <a:gd name="T15" fmla="*/ 2368 h 4506"/>
                <a:gd name="T16" fmla="*/ 3855 w 3865"/>
                <a:gd name="T17" fmla="*/ 1035 h 4506"/>
                <a:gd name="T18" fmla="*/ 3303 w 3865"/>
                <a:gd name="T19" fmla="*/ 912 h 4506"/>
                <a:gd name="T20" fmla="*/ 3151 w 3865"/>
                <a:gd name="T21" fmla="*/ 1539 h 4506"/>
                <a:gd name="T22" fmla="*/ 2299 w 3865"/>
                <a:gd name="T23" fmla="*/ 2016 h 4506"/>
                <a:gd name="T24" fmla="*/ 1392 w 3865"/>
                <a:gd name="T25" fmla="*/ 80 h 4506"/>
                <a:gd name="T26" fmla="*/ 982 w 3865"/>
                <a:gd name="T27" fmla="*/ 354 h 4506"/>
                <a:gd name="T28" fmla="*/ 1360 w 3865"/>
                <a:gd name="T29" fmla="*/ 822 h 4506"/>
                <a:gd name="T30" fmla="*/ 1631 w 3865"/>
                <a:gd name="T31" fmla="*/ 2064 h 4506"/>
                <a:gd name="T32" fmla="*/ 1713 w 3865"/>
                <a:gd name="T33" fmla="*/ 3928 h 4506"/>
                <a:gd name="T34" fmla="*/ 1091 w 3865"/>
                <a:gd name="T35" fmla="*/ 3351 h 4506"/>
                <a:gd name="T36" fmla="*/ 1132 w 3865"/>
                <a:gd name="T37" fmla="*/ 2972 h 4506"/>
                <a:gd name="T38" fmla="*/ 1391 w 3865"/>
                <a:gd name="T39" fmla="*/ 2890 h 4506"/>
                <a:gd name="T40" fmla="*/ 1176 w 3865"/>
                <a:gd name="T41" fmla="*/ 1985 h 4506"/>
                <a:gd name="T42" fmla="*/ 0 w 3865"/>
                <a:gd name="T43" fmla="*/ 2265 h 4506"/>
                <a:gd name="T44" fmla="*/ 215 w 3865"/>
                <a:gd name="T45" fmla="*/ 3171 h 4506"/>
                <a:gd name="T46" fmla="*/ 503 w 3865"/>
                <a:gd name="T47" fmla="*/ 3121 h 4506"/>
                <a:gd name="T48" fmla="*/ 767 w 3865"/>
                <a:gd name="T49" fmla="*/ 3605 h 4506"/>
                <a:gd name="T50" fmla="*/ 626 w 3865"/>
                <a:gd name="T51" fmla="*/ 3260 h 4506"/>
                <a:gd name="T52" fmla="*/ 580 w 3865"/>
                <a:gd name="T53" fmla="*/ 3101 h 4506"/>
                <a:gd name="T54" fmla="*/ 1039 w 3865"/>
                <a:gd name="T55" fmla="*/ 3002 h 4506"/>
                <a:gd name="T56" fmla="*/ 1067 w 3865"/>
                <a:gd name="T57" fmla="*/ 3160 h 4506"/>
                <a:gd name="T58" fmla="*/ 626 w 3865"/>
                <a:gd name="T59" fmla="*/ 3260 h 4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865" h="4506">
                  <a:moveTo>
                    <a:pt x="767" y="3605"/>
                  </a:moveTo>
                  <a:cubicBezTo>
                    <a:pt x="975" y="4285"/>
                    <a:pt x="1862" y="4506"/>
                    <a:pt x="2443" y="4180"/>
                  </a:cubicBezTo>
                  <a:cubicBezTo>
                    <a:pt x="2572" y="4071"/>
                    <a:pt x="2588" y="3890"/>
                    <a:pt x="2611" y="3733"/>
                  </a:cubicBezTo>
                  <a:cubicBezTo>
                    <a:pt x="2489" y="3829"/>
                    <a:pt x="2405" y="3964"/>
                    <a:pt x="2283" y="4058"/>
                  </a:cubicBezTo>
                  <a:cubicBezTo>
                    <a:pt x="2110" y="4168"/>
                    <a:pt x="1866" y="3950"/>
                    <a:pt x="1953" y="3765"/>
                  </a:cubicBezTo>
                  <a:cubicBezTo>
                    <a:pt x="2053" y="3555"/>
                    <a:pt x="2243" y="3407"/>
                    <a:pt x="2422" y="3267"/>
                  </a:cubicBezTo>
                  <a:cubicBezTo>
                    <a:pt x="2379" y="3055"/>
                    <a:pt x="2329" y="2844"/>
                    <a:pt x="2298" y="2630"/>
                  </a:cubicBezTo>
                  <a:cubicBezTo>
                    <a:pt x="2627" y="2624"/>
                    <a:pt x="2966" y="2560"/>
                    <a:pt x="3240" y="2368"/>
                  </a:cubicBezTo>
                  <a:cubicBezTo>
                    <a:pt x="3667" y="2077"/>
                    <a:pt x="3865" y="1537"/>
                    <a:pt x="3855" y="1035"/>
                  </a:cubicBezTo>
                  <a:cubicBezTo>
                    <a:pt x="3837" y="767"/>
                    <a:pt x="3435" y="686"/>
                    <a:pt x="3303" y="912"/>
                  </a:cubicBezTo>
                  <a:cubicBezTo>
                    <a:pt x="3212" y="1109"/>
                    <a:pt x="3246" y="1342"/>
                    <a:pt x="3151" y="1539"/>
                  </a:cubicBezTo>
                  <a:cubicBezTo>
                    <a:pt x="3023" y="1883"/>
                    <a:pt x="2643" y="2032"/>
                    <a:pt x="2299" y="2016"/>
                  </a:cubicBezTo>
                  <a:cubicBezTo>
                    <a:pt x="2500" y="1253"/>
                    <a:pt x="2055" y="452"/>
                    <a:pt x="1392" y="80"/>
                  </a:cubicBezTo>
                  <a:cubicBezTo>
                    <a:pt x="1209" y="0"/>
                    <a:pt x="972" y="151"/>
                    <a:pt x="982" y="354"/>
                  </a:cubicBezTo>
                  <a:cubicBezTo>
                    <a:pt x="973" y="586"/>
                    <a:pt x="1228" y="675"/>
                    <a:pt x="1360" y="822"/>
                  </a:cubicBezTo>
                  <a:cubicBezTo>
                    <a:pt x="1707" y="1122"/>
                    <a:pt x="1842" y="1646"/>
                    <a:pt x="1631" y="2064"/>
                  </a:cubicBezTo>
                  <a:cubicBezTo>
                    <a:pt x="1248" y="2627"/>
                    <a:pt x="1481" y="3351"/>
                    <a:pt x="1713" y="3928"/>
                  </a:cubicBezTo>
                  <a:cubicBezTo>
                    <a:pt x="1402" y="3902"/>
                    <a:pt x="1153" y="3650"/>
                    <a:pt x="1091" y="3351"/>
                  </a:cubicBezTo>
                  <a:cubicBezTo>
                    <a:pt x="1093" y="3224"/>
                    <a:pt x="1139" y="3101"/>
                    <a:pt x="1132" y="2972"/>
                  </a:cubicBezTo>
                  <a:cubicBezTo>
                    <a:pt x="1218" y="2944"/>
                    <a:pt x="1305" y="2918"/>
                    <a:pt x="1391" y="2890"/>
                  </a:cubicBezTo>
                  <a:cubicBezTo>
                    <a:pt x="1322" y="2588"/>
                    <a:pt x="1244" y="2288"/>
                    <a:pt x="1176" y="1985"/>
                  </a:cubicBezTo>
                  <a:cubicBezTo>
                    <a:pt x="782" y="2068"/>
                    <a:pt x="390" y="2162"/>
                    <a:pt x="0" y="2265"/>
                  </a:cubicBezTo>
                  <a:cubicBezTo>
                    <a:pt x="66" y="2568"/>
                    <a:pt x="145" y="2869"/>
                    <a:pt x="215" y="3171"/>
                  </a:cubicBezTo>
                  <a:cubicBezTo>
                    <a:pt x="311" y="3155"/>
                    <a:pt x="407" y="3138"/>
                    <a:pt x="503" y="3121"/>
                  </a:cubicBezTo>
                  <a:cubicBezTo>
                    <a:pt x="529" y="3320"/>
                    <a:pt x="750" y="3399"/>
                    <a:pt x="767" y="3605"/>
                  </a:cubicBezTo>
                  <a:moveTo>
                    <a:pt x="626" y="3260"/>
                  </a:moveTo>
                  <a:cubicBezTo>
                    <a:pt x="611" y="3207"/>
                    <a:pt x="596" y="3154"/>
                    <a:pt x="580" y="3101"/>
                  </a:cubicBezTo>
                  <a:cubicBezTo>
                    <a:pt x="729" y="3050"/>
                    <a:pt x="882" y="3013"/>
                    <a:pt x="1039" y="3002"/>
                  </a:cubicBezTo>
                  <a:cubicBezTo>
                    <a:pt x="1048" y="3055"/>
                    <a:pt x="1058" y="3107"/>
                    <a:pt x="1067" y="3160"/>
                  </a:cubicBezTo>
                  <a:cubicBezTo>
                    <a:pt x="906" y="3072"/>
                    <a:pt x="742" y="3131"/>
                    <a:pt x="626" y="326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DAB86E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77" name="Freeform 29"/>
            <p:cNvSpPr>
              <a:spLocks/>
            </p:cNvSpPr>
            <p:nvPr/>
          </p:nvSpPr>
          <p:spPr bwMode="auto">
            <a:xfrm flipV="1">
              <a:off x="10004236" y="1570832"/>
              <a:ext cx="419166" cy="203698"/>
            </a:xfrm>
            <a:custGeom>
              <a:avLst/>
              <a:gdLst>
                <a:gd name="T0" fmla="*/ 136 w 2030"/>
                <a:gd name="T1" fmla="*/ 928 h 985"/>
                <a:gd name="T2" fmla="*/ 426 w 2030"/>
                <a:gd name="T3" fmla="*/ 813 h 985"/>
                <a:gd name="T4" fmla="*/ 1135 w 2030"/>
                <a:gd name="T5" fmla="*/ 452 h 985"/>
                <a:gd name="T6" fmla="*/ 1720 w 2030"/>
                <a:gd name="T7" fmla="*/ 784 h 985"/>
                <a:gd name="T8" fmla="*/ 1901 w 2030"/>
                <a:gd name="T9" fmla="*/ 459 h 985"/>
                <a:gd name="T10" fmla="*/ 876 w 2030"/>
                <a:gd name="T11" fmla="*/ 69 h 985"/>
                <a:gd name="T12" fmla="*/ 70 w 2030"/>
                <a:gd name="T13" fmla="*/ 639 h 985"/>
                <a:gd name="T14" fmla="*/ 136 w 2030"/>
                <a:gd name="T15" fmla="*/ 928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30" h="985">
                  <a:moveTo>
                    <a:pt x="136" y="928"/>
                  </a:moveTo>
                  <a:cubicBezTo>
                    <a:pt x="251" y="985"/>
                    <a:pt x="362" y="905"/>
                    <a:pt x="426" y="813"/>
                  </a:cubicBezTo>
                  <a:cubicBezTo>
                    <a:pt x="593" y="599"/>
                    <a:pt x="847" y="401"/>
                    <a:pt x="1135" y="452"/>
                  </a:cubicBezTo>
                  <a:cubicBezTo>
                    <a:pt x="1371" y="478"/>
                    <a:pt x="1521" y="682"/>
                    <a:pt x="1720" y="784"/>
                  </a:cubicBezTo>
                  <a:cubicBezTo>
                    <a:pt x="1904" y="842"/>
                    <a:pt x="2030" y="586"/>
                    <a:pt x="1901" y="459"/>
                  </a:cubicBezTo>
                  <a:cubicBezTo>
                    <a:pt x="1643" y="186"/>
                    <a:pt x="1258" y="0"/>
                    <a:pt x="876" y="69"/>
                  </a:cubicBezTo>
                  <a:cubicBezTo>
                    <a:pt x="543" y="133"/>
                    <a:pt x="253" y="359"/>
                    <a:pt x="70" y="639"/>
                  </a:cubicBezTo>
                  <a:cubicBezTo>
                    <a:pt x="0" y="731"/>
                    <a:pt x="30" y="877"/>
                    <a:pt x="136" y="92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DAB86E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-43542" y="79218"/>
            <a:ext cx="3127450" cy="1464668"/>
            <a:chOff x="-178953" y="-43543"/>
            <a:chExt cx="3127450" cy="1464668"/>
          </a:xfrm>
        </p:grpSpPr>
        <p:sp>
          <p:nvSpPr>
            <p:cNvPr id="32" name="图文框 31"/>
            <p:cNvSpPr/>
            <p:nvPr/>
          </p:nvSpPr>
          <p:spPr>
            <a:xfrm>
              <a:off x="313126" y="325849"/>
              <a:ext cx="833936" cy="833937"/>
            </a:xfrm>
            <a:prstGeom prst="frame">
              <a:avLst>
                <a:gd name="adj1" fmla="val 1936"/>
              </a:avLst>
            </a:prstGeom>
            <a:solidFill>
              <a:srgbClr val="4040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pic>
          <p:nvPicPr>
            <p:cNvPr id="33" name="图片 32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78953" y="-43543"/>
              <a:ext cx="1630382" cy="1464668"/>
            </a:xfrm>
            <a:prstGeom prst="rect">
              <a:avLst/>
            </a:prstGeom>
          </p:spPr>
        </p:pic>
        <p:sp>
          <p:nvSpPr>
            <p:cNvPr id="34" name="文本框 26"/>
            <p:cNvSpPr>
              <a:spLocks noChangeArrowheads="1"/>
            </p:cNvSpPr>
            <p:nvPr/>
          </p:nvSpPr>
          <p:spPr bwMode="auto">
            <a:xfrm>
              <a:off x="516941" y="381745"/>
              <a:ext cx="2431556" cy="6463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91440" tIns="45720" rIns="91440" bIns="45720">
              <a:spAutoFit/>
            </a:bodyPr>
            <a:lstStyle/>
            <a:p>
              <a:pPr algn="dist"/>
              <a:r>
                <a:rPr lang="en-US" sz="3600" b="1" dirty="0" smtClean="0">
                  <a:solidFill>
                    <a:srgbClr val="404040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Calibri" pitchFamily="34" charset="0"/>
                  <a:sym typeface="Calibri" pitchFamily="34" charset="0"/>
                </a:rPr>
                <a:t>T</a:t>
              </a:r>
              <a:r>
                <a:rPr lang="en-US" sz="2400" b="1" dirty="0" smtClean="0">
                  <a:solidFill>
                    <a:srgbClr val="404040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Calibri" pitchFamily="34" charset="0"/>
                  <a:sym typeface="Calibri" pitchFamily="34" charset="0"/>
                </a:rPr>
                <a:t>itle goes here</a:t>
              </a:r>
              <a:endParaRPr lang="zh-CN" altLang="en-US" sz="2400" b="1" dirty="0">
                <a:solidFill>
                  <a:srgbClr val="404040"/>
                </a:solidFill>
                <a:latin typeface="华文细黑" panose="02010600040101010101" pitchFamily="2" charset="-122"/>
                <a:ea typeface="华文细黑" panose="02010600040101010101" pitchFamily="2" charset="-122"/>
                <a:sym typeface="宋体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707384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1032927" y="1739320"/>
            <a:ext cx="4975988" cy="4095425"/>
            <a:chOff x="1032927" y="1739318"/>
            <a:chExt cx="4975988" cy="4095425"/>
          </a:xfrm>
          <a:solidFill>
            <a:srgbClr val="4A879E"/>
          </a:solidFill>
        </p:grpSpPr>
        <p:sp>
          <p:nvSpPr>
            <p:cNvPr id="7212" name="Freeform 5"/>
            <p:cNvSpPr>
              <a:spLocks/>
            </p:cNvSpPr>
            <p:nvPr/>
          </p:nvSpPr>
          <p:spPr bwMode="auto">
            <a:xfrm>
              <a:off x="3120780" y="1789467"/>
              <a:ext cx="2177815" cy="1851763"/>
            </a:xfrm>
            <a:custGeom>
              <a:avLst/>
              <a:gdLst>
                <a:gd name="T0" fmla="*/ 2147483646 w 1883"/>
                <a:gd name="T1" fmla="*/ 2147483646 h 1607"/>
                <a:gd name="T2" fmla="*/ 2147483646 w 1883"/>
                <a:gd name="T3" fmla="*/ 2147483646 h 1607"/>
                <a:gd name="T4" fmla="*/ 2147483646 w 1883"/>
                <a:gd name="T5" fmla="*/ 2147483646 h 1607"/>
                <a:gd name="T6" fmla="*/ 2147483646 w 1883"/>
                <a:gd name="T7" fmla="*/ 2147483646 h 1607"/>
                <a:gd name="T8" fmla="*/ 2147483646 w 1883"/>
                <a:gd name="T9" fmla="*/ 2147483646 h 1607"/>
                <a:gd name="T10" fmla="*/ 2147483646 w 1883"/>
                <a:gd name="T11" fmla="*/ 2147483646 h 1607"/>
                <a:gd name="T12" fmla="*/ 2147483646 w 1883"/>
                <a:gd name="T13" fmla="*/ 2147483646 h 1607"/>
                <a:gd name="T14" fmla="*/ 2147483646 w 1883"/>
                <a:gd name="T15" fmla="*/ 2147483646 h 1607"/>
                <a:gd name="T16" fmla="*/ 2147483646 w 1883"/>
                <a:gd name="T17" fmla="*/ 2147483646 h 1607"/>
                <a:gd name="T18" fmla="*/ 2147483646 w 1883"/>
                <a:gd name="T19" fmla="*/ 2147483646 h 1607"/>
                <a:gd name="T20" fmla="*/ 2147483646 w 1883"/>
                <a:gd name="T21" fmla="*/ 2147483646 h 1607"/>
                <a:gd name="T22" fmla="*/ 2147483646 w 1883"/>
                <a:gd name="T23" fmla="*/ 2147483646 h 1607"/>
                <a:gd name="T24" fmla="*/ 2147483646 w 1883"/>
                <a:gd name="T25" fmla="*/ 2147483646 h 1607"/>
                <a:gd name="T26" fmla="*/ 2147483646 w 1883"/>
                <a:gd name="T27" fmla="*/ 2147483646 h 1607"/>
                <a:gd name="T28" fmla="*/ 2147483646 w 1883"/>
                <a:gd name="T29" fmla="*/ 2147483646 h 1607"/>
                <a:gd name="T30" fmla="*/ 2147483646 w 1883"/>
                <a:gd name="T31" fmla="*/ 2147483646 h 1607"/>
                <a:gd name="T32" fmla="*/ 2147483646 w 1883"/>
                <a:gd name="T33" fmla="*/ 2147483646 h 1607"/>
                <a:gd name="T34" fmla="*/ 2147483646 w 1883"/>
                <a:gd name="T35" fmla="*/ 2147483646 h 1607"/>
                <a:gd name="T36" fmla="*/ 2147483646 w 1883"/>
                <a:gd name="T37" fmla="*/ 2147483646 h 1607"/>
                <a:gd name="T38" fmla="*/ 2147483646 w 1883"/>
                <a:gd name="T39" fmla="*/ 2147483646 h 1607"/>
                <a:gd name="T40" fmla="*/ 2147483646 w 1883"/>
                <a:gd name="T41" fmla="*/ 2147483646 h 1607"/>
                <a:gd name="T42" fmla="*/ 2147483646 w 1883"/>
                <a:gd name="T43" fmla="*/ 2147483646 h 1607"/>
                <a:gd name="T44" fmla="*/ 2147483646 w 1883"/>
                <a:gd name="T45" fmla="*/ 2147483646 h 1607"/>
                <a:gd name="T46" fmla="*/ 2147483646 w 1883"/>
                <a:gd name="T47" fmla="*/ 2147483646 h 1607"/>
                <a:gd name="T48" fmla="*/ 2147483646 w 1883"/>
                <a:gd name="T49" fmla="*/ 2147483646 h 1607"/>
                <a:gd name="T50" fmla="*/ 2147483646 w 1883"/>
                <a:gd name="T51" fmla="*/ 2147483646 h 1607"/>
                <a:gd name="T52" fmla="*/ 2147483646 w 1883"/>
                <a:gd name="T53" fmla="*/ 2147483646 h 1607"/>
                <a:gd name="T54" fmla="*/ 2147483646 w 1883"/>
                <a:gd name="T55" fmla="*/ 2147483646 h 1607"/>
                <a:gd name="T56" fmla="*/ 2147483646 w 1883"/>
                <a:gd name="T57" fmla="*/ 2147483646 h 1607"/>
                <a:gd name="T58" fmla="*/ 2147483646 w 1883"/>
                <a:gd name="T59" fmla="*/ 2147483646 h 1607"/>
                <a:gd name="T60" fmla="*/ 2147483646 w 1883"/>
                <a:gd name="T61" fmla="*/ 2147483646 h 1607"/>
                <a:gd name="T62" fmla="*/ 2147483646 w 1883"/>
                <a:gd name="T63" fmla="*/ 2147483646 h 1607"/>
                <a:gd name="T64" fmla="*/ 2147483646 w 1883"/>
                <a:gd name="T65" fmla="*/ 2147483646 h 1607"/>
                <a:gd name="T66" fmla="*/ 2147483646 w 1883"/>
                <a:gd name="T67" fmla="*/ 2147483646 h 1607"/>
                <a:gd name="T68" fmla="*/ 2147483646 w 1883"/>
                <a:gd name="T69" fmla="*/ 2147483646 h 1607"/>
                <a:gd name="T70" fmla="*/ 2147483646 w 1883"/>
                <a:gd name="T71" fmla="*/ 2147483646 h 1607"/>
                <a:gd name="T72" fmla="*/ 2147483646 w 1883"/>
                <a:gd name="T73" fmla="*/ 2147483646 h 1607"/>
                <a:gd name="T74" fmla="*/ 2147483646 w 1883"/>
                <a:gd name="T75" fmla="*/ 2147483646 h 1607"/>
                <a:gd name="T76" fmla="*/ 2147483646 w 1883"/>
                <a:gd name="T77" fmla="*/ 2147483646 h 1607"/>
                <a:gd name="T78" fmla="*/ 2147483646 w 1883"/>
                <a:gd name="T79" fmla="*/ 2147483646 h 1607"/>
                <a:gd name="T80" fmla="*/ 2147483646 w 1883"/>
                <a:gd name="T81" fmla="*/ 2147483646 h 1607"/>
                <a:gd name="T82" fmla="*/ 2147483646 w 1883"/>
                <a:gd name="T83" fmla="*/ 2147483646 h 1607"/>
                <a:gd name="T84" fmla="*/ 2147483646 w 1883"/>
                <a:gd name="T85" fmla="*/ 2147483646 h 1607"/>
                <a:gd name="T86" fmla="*/ 2147483646 w 1883"/>
                <a:gd name="T87" fmla="*/ 2147483646 h 1607"/>
                <a:gd name="T88" fmla="*/ 2147483646 w 1883"/>
                <a:gd name="T89" fmla="*/ 2147483646 h 1607"/>
                <a:gd name="T90" fmla="*/ 2147483646 w 1883"/>
                <a:gd name="T91" fmla="*/ 2147483646 h 1607"/>
                <a:gd name="T92" fmla="*/ 2147483646 w 1883"/>
                <a:gd name="T93" fmla="*/ 2147483646 h 1607"/>
                <a:gd name="T94" fmla="*/ 2147483646 w 1883"/>
                <a:gd name="T95" fmla="*/ 2147483646 h 1607"/>
                <a:gd name="T96" fmla="*/ 2147483646 w 1883"/>
                <a:gd name="T97" fmla="*/ 2147483646 h 1607"/>
                <a:gd name="T98" fmla="*/ 2147483646 w 1883"/>
                <a:gd name="T99" fmla="*/ 2147483646 h 1607"/>
                <a:gd name="T100" fmla="*/ 2147483646 w 1883"/>
                <a:gd name="T101" fmla="*/ 2147483646 h 1607"/>
                <a:gd name="T102" fmla="*/ 2147483646 w 1883"/>
                <a:gd name="T103" fmla="*/ 2147483646 h 1607"/>
                <a:gd name="T104" fmla="*/ 2147483646 w 1883"/>
                <a:gd name="T105" fmla="*/ 2147483646 h 1607"/>
                <a:gd name="T106" fmla="*/ 2147483646 w 1883"/>
                <a:gd name="T107" fmla="*/ 2147483646 h 1607"/>
                <a:gd name="T108" fmla="*/ 2147483646 w 1883"/>
                <a:gd name="T109" fmla="*/ 2147483646 h 1607"/>
                <a:gd name="T110" fmla="*/ 2147483646 w 1883"/>
                <a:gd name="T111" fmla="*/ 2147483646 h 1607"/>
                <a:gd name="T112" fmla="*/ 2147483646 w 1883"/>
                <a:gd name="T113" fmla="*/ 2147483646 h 1607"/>
                <a:gd name="T114" fmla="*/ 2147483646 w 1883"/>
                <a:gd name="T115" fmla="*/ 2147483646 h 1607"/>
                <a:gd name="T116" fmla="*/ 2147483646 w 1883"/>
                <a:gd name="T117" fmla="*/ 2147483646 h 1607"/>
                <a:gd name="T118" fmla="*/ 2147483646 w 1883"/>
                <a:gd name="T119" fmla="*/ 2147483646 h 1607"/>
                <a:gd name="T120" fmla="*/ 2147483646 w 1883"/>
                <a:gd name="T121" fmla="*/ 2147483646 h 1607"/>
                <a:gd name="T122" fmla="*/ 2147483646 w 1883"/>
                <a:gd name="T123" fmla="*/ 2147483646 h 1607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1883"/>
                <a:gd name="T187" fmla="*/ 0 h 1607"/>
                <a:gd name="T188" fmla="*/ 1883 w 1883"/>
                <a:gd name="T189" fmla="*/ 1607 h 1607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1883" h="1607">
                  <a:moveTo>
                    <a:pt x="1845" y="171"/>
                  </a:moveTo>
                  <a:cubicBezTo>
                    <a:pt x="1838" y="147"/>
                    <a:pt x="1838" y="147"/>
                    <a:pt x="1838" y="147"/>
                  </a:cubicBezTo>
                  <a:cubicBezTo>
                    <a:pt x="1819" y="115"/>
                    <a:pt x="1819" y="115"/>
                    <a:pt x="1819" y="115"/>
                  </a:cubicBezTo>
                  <a:cubicBezTo>
                    <a:pt x="1803" y="106"/>
                    <a:pt x="1803" y="106"/>
                    <a:pt x="1803" y="106"/>
                  </a:cubicBezTo>
                  <a:cubicBezTo>
                    <a:pt x="1787" y="115"/>
                    <a:pt x="1787" y="115"/>
                    <a:pt x="1787" y="115"/>
                  </a:cubicBezTo>
                  <a:cubicBezTo>
                    <a:pt x="1778" y="134"/>
                    <a:pt x="1778" y="134"/>
                    <a:pt x="1778" y="134"/>
                  </a:cubicBezTo>
                  <a:cubicBezTo>
                    <a:pt x="1777" y="136"/>
                    <a:pt x="1777" y="136"/>
                    <a:pt x="1777" y="136"/>
                  </a:cubicBezTo>
                  <a:cubicBezTo>
                    <a:pt x="1775" y="136"/>
                    <a:pt x="1775" y="136"/>
                    <a:pt x="1775" y="136"/>
                  </a:cubicBezTo>
                  <a:cubicBezTo>
                    <a:pt x="1774" y="136"/>
                    <a:pt x="1774" y="136"/>
                    <a:pt x="1774" y="136"/>
                  </a:cubicBezTo>
                  <a:cubicBezTo>
                    <a:pt x="1744" y="141"/>
                    <a:pt x="1744" y="141"/>
                    <a:pt x="1744" y="141"/>
                  </a:cubicBezTo>
                  <a:cubicBezTo>
                    <a:pt x="1741" y="143"/>
                    <a:pt x="1738" y="144"/>
                    <a:pt x="1736" y="147"/>
                  </a:cubicBezTo>
                  <a:cubicBezTo>
                    <a:pt x="1729" y="155"/>
                    <a:pt x="1729" y="155"/>
                    <a:pt x="1729" y="155"/>
                  </a:cubicBezTo>
                  <a:cubicBezTo>
                    <a:pt x="1714" y="167"/>
                    <a:pt x="1714" y="167"/>
                    <a:pt x="1714" y="167"/>
                  </a:cubicBezTo>
                  <a:cubicBezTo>
                    <a:pt x="1709" y="170"/>
                    <a:pt x="1709" y="170"/>
                    <a:pt x="1709" y="170"/>
                  </a:cubicBezTo>
                  <a:cubicBezTo>
                    <a:pt x="1696" y="172"/>
                    <a:pt x="1696" y="172"/>
                    <a:pt x="1696" y="172"/>
                  </a:cubicBezTo>
                  <a:cubicBezTo>
                    <a:pt x="1689" y="171"/>
                    <a:pt x="1680" y="165"/>
                    <a:pt x="1667" y="156"/>
                  </a:cubicBezTo>
                  <a:cubicBezTo>
                    <a:pt x="1666" y="155"/>
                    <a:pt x="1666" y="155"/>
                    <a:pt x="1666" y="155"/>
                  </a:cubicBezTo>
                  <a:cubicBezTo>
                    <a:pt x="1645" y="134"/>
                    <a:pt x="1634" y="119"/>
                    <a:pt x="1634" y="110"/>
                  </a:cubicBezTo>
                  <a:cubicBezTo>
                    <a:pt x="1634" y="83"/>
                    <a:pt x="1634" y="83"/>
                    <a:pt x="1634" y="83"/>
                  </a:cubicBezTo>
                  <a:cubicBezTo>
                    <a:pt x="1634" y="82"/>
                    <a:pt x="1634" y="82"/>
                    <a:pt x="1634" y="82"/>
                  </a:cubicBezTo>
                  <a:cubicBezTo>
                    <a:pt x="1634" y="81"/>
                    <a:pt x="1634" y="81"/>
                    <a:pt x="1634" y="81"/>
                  </a:cubicBezTo>
                  <a:cubicBezTo>
                    <a:pt x="1638" y="76"/>
                    <a:pt x="1638" y="76"/>
                    <a:pt x="1638" y="76"/>
                  </a:cubicBezTo>
                  <a:cubicBezTo>
                    <a:pt x="1607" y="65"/>
                    <a:pt x="1607" y="65"/>
                    <a:pt x="1607" y="65"/>
                  </a:cubicBezTo>
                  <a:cubicBezTo>
                    <a:pt x="1606" y="76"/>
                    <a:pt x="1606" y="76"/>
                    <a:pt x="1606" y="76"/>
                  </a:cubicBezTo>
                  <a:cubicBezTo>
                    <a:pt x="1606" y="79"/>
                    <a:pt x="1603" y="83"/>
                    <a:pt x="1597" y="86"/>
                  </a:cubicBezTo>
                  <a:cubicBezTo>
                    <a:pt x="1587" y="90"/>
                    <a:pt x="1587" y="90"/>
                    <a:pt x="1587" y="90"/>
                  </a:cubicBezTo>
                  <a:cubicBezTo>
                    <a:pt x="1583" y="89"/>
                    <a:pt x="1583" y="89"/>
                    <a:pt x="1583" y="89"/>
                  </a:cubicBezTo>
                  <a:cubicBezTo>
                    <a:pt x="1583" y="88"/>
                    <a:pt x="1583" y="88"/>
                    <a:pt x="1583" y="88"/>
                  </a:cubicBezTo>
                  <a:cubicBezTo>
                    <a:pt x="1567" y="85"/>
                    <a:pt x="1567" y="85"/>
                    <a:pt x="1567" y="85"/>
                  </a:cubicBezTo>
                  <a:cubicBezTo>
                    <a:pt x="1570" y="97"/>
                    <a:pt x="1570" y="97"/>
                    <a:pt x="1570" y="97"/>
                  </a:cubicBezTo>
                  <a:cubicBezTo>
                    <a:pt x="1543" y="79"/>
                    <a:pt x="1543" y="79"/>
                    <a:pt x="1543" y="79"/>
                  </a:cubicBezTo>
                  <a:cubicBezTo>
                    <a:pt x="1541" y="79"/>
                    <a:pt x="1541" y="79"/>
                    <a:pt x="1541" y="79"/>
                  </a:cubicBezTo>
                  <a:cubicBezTo>
                    <a:pt x="1540" y="78"/>
                    <a:pt x="1540" y="78"/>
                    <a:pt x="1540" y="78"/>
                  </a:cubicBezTo>
                  <a:cubicBezTo>
                    <a:pt x="1540" y="78"/>
                    <a:pt x="1540" y="78"/>
                    <a:pt x="1540" y="78"/>
                  </a:cubicBezTo>
                  <a:cubicBezTo>
                    <a:pt x="1536" y="66"/>
                    <a:pt x="1534" y="55"/>
                    <a:pt x="1534" y="42"/>
                  </a:cubicBezTo>
                  <a:cubicBezTo>
                    <a:pt x="1534" y="31"/>
                    <a:pt x="1535" y="25"/>
                    <a:pt x="1539" y="21"/>
                  </a:cubicBezTo>
                  <a:cubicBezTo>
                    <a:pt x="1546" y="9"/>
                    <a:pt x="1546" y="9"/>
                    <a:pt x="1546" y="9"/>
                  </a:cubicBezTo>
                  <a:cubicBezTo>
                    <a:pt x="1544" y="0"/>
                    <a:pt x="1544" y="0"/>
                    <a:pt x="1544" y="0"/>
                  </a:cubicBezTo>
                  <a:cubicBezTo>
                    <a:pt x="1516" y="4"/>
                    <a:pt x="1516" y="4"/>
                    <a:pt x="1516" y="4"/>
                  </a:cubicBezTo>
                  <a:cubicBezTo>
                    <a:pt x="1502" y="5"/>
                    <a:pt x="1493" y="13"/>
                    <a:pt x="1488" y="29"/>
                  </a:cubicBezTo>
                  <a:cubicBezTo>
                    <a:pt x="1488" y="30"/>
                    <a:pt x="1488" y="30"/>
                    <a:pt x="1488" y="30"/>
                  </a:cubicBezTo>
                  <a:cubicBezTo>
                    <a:pt x="1488" y="30"/>
                    <a:pt x="1488" y="30"/>
                    <a:pt x="1488" y="30"/>
                  </a:cubicBezTo>
                  <a:cubicBezTo>
                    <a:pt x="1472" y="55"/>
                    <a:pt x="1472" y="55"/>
                    <a:pt x="1472" y="55"/>
                  </a:cubicBezTo>
                  <a:cubicBezTo>
                    <a:pt x="1488" y="53"/>
                    <a:pt x="1488" y="53"/>
                    <a:pt x="1488" y="53"/>
                  </a:cubicBezTo>
                  <a:cubicBezTo>
                    <a:pt x="1489" y="53"/>
                    <a:pt x="1489" y="53"/>
                    <a:pt x="1489" y="53"/>
                  </a:cubicBezTo>
                  <a:cubicBezTo>
                    <a:pt x="1490" y="52"/>
                    <a:pt x="1490" y="52"/>
                    <a:pt x="1490" y="52"/>
                  </a:cubicBezTo>
                  <a:cubicBezTo>
                    <a:pt x="1491" y="55"/>
                    <a:pt x="1491" y="55"/>
                    <a:pt x="1491" y="55"/>
                  </a:cubicBezTo>
                  <a:cubicBezTo>
                    <a:pt x="1503" y="60"/>
                    <a:pt x="1503" y="60"/>
                    <a:pt x="1503" y="60"/>
                  </a:cubicBezTo>
                  <a:cubicBezTo>
                    <a:pt x="1506" y="60"/>
                    <a:pt x="1506" y="60"/>
                    <a:pt x="1506" y="60"/>
                  </a:cubicBezTo>
                  <a:cubicBezTo>
                    <a:pt x="1508" y="61"/>
                    <a:pt x="1508" y="61"/>
                    <a:pt x="1508" y="61"/>
                  </a:cubicBezTo>
                  <a:cubicBezTo>
                    <a:pt x="1508" y="64"/>
                    <a:pt x="1508" y="64"/>
                    <a:pt x="1508" y="64"/>
                  </a:cubicBezTo>
                  <a:cubicBezTo>
                    <a:pt x="1510" y="86"/>
                    <a:pt x="1510" y="86"/>
                    <a:pt x="1510" y="86"/>
                  </a:cubicBezTo>
                  <a:cubicBezTo>
                    <a:pt x="1516" y="107"/>
                    <a:pt x="1516" y="107"/>
                    <a:pt x="1516" y="107"/>
                  </a:cubicBezTo>
                  <a:cubicBezTo>
                    <a:pt x="1516" y="108"/>
                    <a:pt x="1516" y="108"/>
                    <a:pt x="1516" y="108"/>
                  </a:cubicBezTo>
                  <a:cubicBezTo>
                    <a:pt x="1516" y="109"/>
                    <a:pt x="1516" y="109"/>
                    <a:pt x="1516" y="109"/>
                  </a:cubicBezTo>
                  <a:cubicBezTo>
                    <a:pt x="1516" y="110"/>
                    <a:pt x="1516" y="110"/>
                    <a:pt x="1516" y="110"/>
                  </a:cubicBezTo>
                  <a:cubicBezTo>
                    <a:pt x="1481" y="179"/>
                    <a:pt x="1481" y="179"/>
                    <a:pt x="1481" y="179"/>
                  </a:cubicBezTo>
                  <a:cubicBezTo>
                    <a:pt x="1475" y="189"/>
                    <a:pt x="1472" y="214"/>
                    <a:pt x="1470" y="252"/>
                  </a:cubicBezTo>
                  <a:cubicBezTo>
                    <a:pt x="1470" y="255"/>
                    <a:pt x="1470" y="255"/>
                    <a:pt x="1470" y="255"/>
                  </a:cubicBezTo>
                  <a:cubicBezTo>
                    <a:pt x="1456" y="281"/>
                    <a:pt x="1456" y="281"/>
                    <a:pt x="1456" y="281"/>
                  </a:cubicBezTo>
                  <a:cubicBezTo>
                    <a:pt x="1465" y="292"/>
                    <a:pt x="1465" y="292"/>
                    <a:pt x="1465" y="292"/>
                  </a:cubicBezTo>
                  <a:cubicBezTo>
                    <a:pt x="1465" y="294"/>
                    <a:pt x="1465" y="294"/>
                    <a:pt x="1465" y="294"/>
                  </a:cubicBezTo>
                  <a:cubicBezTo>
                    <a:pt x="1467" y="310"/>
                    <a:pt x="1465" y="319"/>
                    <a:pt x="1461" y="322"/>
                  </a:cubicBezTo>
                  <a:cubicBezTo>
                    <a:pt x="1458" y="323"/>
                    <a:pt x="1458" y="323"/>
                    <a:pt x="1458" y="323"/>
                  </a:cubicBezTo>
                  <a:cubicBezTo>
                    <a:pt x="1451" y="327"/>
                    <a:pt x="1426" y="352"/>
                    <a:pt x="1387" y="400"/>
                  </a:cubicBezTo>
                  <a:cubicBezTo>
                    <a:pt x="1384" y="403"/>
                    <a:pt x="1384" y="403"/>
                    <a:pt x="1384" y="403"/>
                  </a:cubicBezTo>
                  <a:cubicBezTo>
                    <a:pt x="1382" y="402"/>
                    <a:pt x="1382" y="402"/>
                    <a:pt x="1382" y="402"/>
                  </a:cubicBezTo>
                  <a:cubicBezTo>
                    <a:pt x="1379" y="400"/>
                    <a:pt x="1379" y="400"/>
                    <a:pt x="1379" y="400"/>
                  </a:cubicBezTo>
                  <a:cubicBezTo>
                    <a:pt x="1365" y="390"/>
                    <a:pt x="1353" y="382"/>
                    <a:pt x="1345" y="373"/>
                  </a:cubicBezTo>
                  <a:cubicBezTo>
                    <a:pt x="1339" y="369"/>
                    <a:pt x="1323" y="366"/>
                    <a:pt x="1297" y="366"/>
                  </a:cubicBezTo>
                  <a:cubicBezTo>
                    <a:pt x="1296" y="414"/>
                    <a:pt x="1296" y="414"/>
                    <a:pt x="1296" y="414"/>
                  </a:cubicBezTo>
                  <a:cubicBezTo>
                    <a:pt x="1295" y="415"/>
                    <a:pt x="1295" y="415"/>
                    <a:pt x="1295" y="415"/>
                  </a:cubicBezTo>
                  <a:cubicBezTo>
                    <a:pt x="1276" y="507"/>
                    <a:pt x="1276" y="507"/>
                    <a:pt x="1276" y="507"/>
                  </a:cubicBezTo>
                  <a:cubicBezTo>
                    <a:pt x="1271" y="519"/>
                    <a:pt x="1270" y="540"/>
                    <a:pt x="1270" y="572"/>
                  </a:cubicBezTo>
                  <a:cubicBezTo>
                    <a:pt x="1278" y="581"/>
                    <a:pt x="1278" y="581"/>
                    <a:pt x="1278" y="581"/>
                  </a:cubicBezTo>
                  <a:cubicBezTo>
                    <a:pt x="1284" y="569"/>
                    <a:pt x="1284" y="569"/>
                    <a:pt x="1284" y="569"/>
                  </a:cubicBezTo>
                  <a:cubicBezTo>
                    <a:pt x="1285" y="569"/>
                    <a:pt x="1285" y="569"/>
                    <a:pt x="1285" y="569"/>
                  </a:cubicBezTo>
                  <a:cubicBezTo>
                    <a:pt x="1286" y="566"/>
                    <a:pt x="1286" y="566"/>
                    <a:pt x="1286" y="566"/>
                  </a:cubicBezTo>
                  <a:cubicBezTo>
                    <a:pt x="1310" y="554"/>
                    <a:pt x="1310" y="554"/>
                    <a:pt x="1310" y="554"/>
                  </a:cubicBezTo>
                  <a:cubicBezTo>
                    <a:pt x="1378" y="564"/>
                    <a:pt x="1378" y="564"/>
                    <a:pt x="1378" y="564"/>
                  </a:cubicBezTo>
                  <a:cubicBezTo>
                    <a:pt x="1385" y="556"/>
                    <a:pt x="1385" y="556"/>
                    <a:pt x="1385" y="556"/>
                  </a:cubicBezTo>
                  <a:cubicBezTo>
                    <a:pt x="1395" y="539"/>
                    <a:pt x="1395" y="539"/>
                    <a:pt x="1395" y="539"/>
                  </a:cubicBezTo>
                  <a:cubicBezTo>
                    <a:pt x="1397" y="538"/>
                    <a:pt x="1397" y="538"/>
                    <a:pt x="1397" y="538"/>
                  </a:cubicBezTo>
                  <a:cubicBezTo>
                    <a:pt x="1397" y="538"/>
                    <a:pt x="1397" y="538"/>
                    <a:pt x="1397" y="538"/>
                  </a:cubicBezTo>
                  <a:cubicBezTo>
                    <a:pt x="1398" y="537"/>
                    <a:pt x="1398" y="537"/>
                    <a:pt x="1398" y="537"/>
                  </a:cubicBezTo>
                  <a:cubicBezTo>
                    <a:pt x="1424" y="532"/>
                    <a:pt x="1424" y="532"/>
                    <a:pt x="1424" y="532"/>
                  </a:cubicBezTo>
                  <a:cubicBezTo>
                    <a:pt x="1459" y="529"/>
                    <a:pt x="1459" y="529"/>
                    <a:pt x="1459" y="529"/>
                  </a:cubicBezTo>
                  <a:cubicBezTo>
                    <a:pt x="1470" y="532"/>
                    <a:pt x="1482" y="545"/>
                    <a:pt x="1498" y="566"/>
                  </a:cubicBezTo>
                  <a:cubicBezTo>
                    <a:pt x="1540" y="588"/>
                    <a:pt x="1564" y="607"/>
                    <a:pt x="1569" y="623"/>
                  </a:cubicBezTo>
                  <a:cubicBezTo>
                    <a:pt x="1572" y="632"/>
                    <a:pt x="1572" y="638"/>
                    <a:pt x="1569" y="646"/>
                  </a:cubicBezTo>
                  <a:cubicBezTo>
                    <a:pt x="1566" y="653"/>
                    <a:pt x="1558" y="657"/>
                    <a:pt x="1548" y="658"/>
                  </a:cubicBezTo>
                  <a:cubicBezTo>
                    <a:pt x="1547" y="658"/>
                    <a:pt x="1547" y="658"/>
                    <a:pt x="1547" y="658"/>
                  </a:cubicBezTo>
                  <a:cubicBezTo>
                    <a:pt x="1495" y="656"/>
                    <a:pt x="1465" y="656"/>
                    <a:pt x="1455" y="659"/>
                  </a:cubicBezTo>
                  <a:cubicBezTo>
                    <a:pt x="1430" y="676"/>
                    <a:pt x="1430" y="676"/>
                    <a:pt x="1430" y="676"/>
                  </a:cubicBezTo>
                  <a:cubicBezTo>
                    <a:pt x="1398" y="699"/>
                    <a:pt x="1377" y="711"/>
                    <a:pt x="1365" y="711"/>
                  </a:cubicBezTo>
                  <a:cubicBezTo>
                    <a:pt x="1344" y="714"/>
                    <a:pt x="1344" y="714"/>
                    <a:pt x="1344" y="714"/>
                  </a:cubicBezTo>
                  <a:cubicBezTo>
                    <a:pt x="1331" y="767"/>
                    <a:pt x="1331" y="767"/>
                    <a:pt x="1331" y="767"/>
                  </a:cubicBezTo>
                  <a:cubicBezTo>
                    <a:pt x="1328" y="783"/>
                    <a:pt x="1323" y="793"/>
                    <a:pt x="1314" y="801"/>
                  </a:cubicBezTo>
                  <a:cubicBezTo>
                    <a:pt x="1305" y="809"/>
                    <a:pt x="1292" y="814"/>
                    <a:pt x="1276" y="818"/>
                  </a:cubicBezTo>
                  <a:cubicBezTo>
                    <a:pt x="1255" y="821"/>
                    <a:pt x="1239" y="828"/>
                    <a:pt x="1223" y="838"/>
                  </a:cubicBezTo>
                  <a:cubicBezTo>
                    <a:pt x="1205" y="876"/>
                    <a:pt x="1205" y="876"/>
                    <a:pt x="1205" y="876"/>
                  </a:cubicBezTo>
                  <a:cubicBezTo>
                    <a:pt x="1204" y="877"/>
                    <a:pt x="1204" y="877"/>
                    <a:pt x="1204" y="877"/>
                  </a:cubicBezTo>
                  <a:cubicBezTo>
                    <a:pt x="1203" y="877"/>
                    <a:pt x="1203" y="877"/>
                    <a:pt x="1203" y="877"/>
                  </a:cubicBezTo>
                  <a:cubicBezTo>
                    <a:pt x="1202" y="877"/>
                    <a:pt x="1202" y="877"/>
                    <a:pt x="1202" y="877"/>
                  </a:cubicBezTo>
                  <a:cubicBezTo>
                    <a:pt x="1153" y="897"/>
                    <a:pt x="1153" y="897"/>
                    <a:pt x="1153" y="897"/>
                  </a:cubicBezTo>
                  <a:cubicBezTo>
                    <a:pt x="1150" y="897"/>
                    <a:pt x="1150" y="897"/>
                    <a:pt x="1150" y="897"/>
                  </a:cubicBezTo>
                  <a:cubicBezTo>
                    <a:pt x="1126" y="891"/>
                    <a:pt x="1126" y="891"/>
                    <a:pt x="1126" y="891"/>
                  </a:cubicBezTo>
                  <a:cubicBezTo>
                    <a:pt x="1107" y="888"/>
                    <a:pt x="1092" y="883"/>
                    <a:pt x="1082" y="877"/>
                  </a:cubicBezTo>
                  <a:cubicBezTo>
                    <a:pt x="1070" y="870"/>
                    <a:pt x="1056" y="869"/>
                    <a:pt x="1041" y="874"/>
                  </a:cubicBezTo>
                  <a:cubicBezTo>
                    <a:pt x="1029" y="891"/>
                    <a:pt x="1022" y="914"/>
                    <a:pt x="1023" y="938"/>
                  </a:cubicBezTo>
                  <a:cubicBezTo>
                    <a:pt x="1024" y="951"/>
                    <a:pt x="1027" y="959"/>
                    <a:pt x="1031" y="961"/>
                  </a:cubicBezTo>
                  <a:cubicBezTo>
                    <a:pt x="1038" y="960"/>
                    <a:pt x="1038" y="960"/>
                    <a:pt x="1038" y="960"/>
                  </a:cubicBezTo>
                  <a:cubicBezTo>
                    <a:pt x="1046" y="955"/>
                    <a:pt x="1046" y="955"/>
                    <a:pt x="1046" y="955"/>
                  </a:cubicBezTo>
                  <a:cubicBezTo>
                    <a:pt x="1049" y="989"/>
                    <a:pt x="1049" y="989"/>
                    <a:pt x="1049" y="989"/>
                  </a:cubicBezTo>
                  <a:cubicBezTo>
                    <a:pt x="1049" y="1000"/>
                    <a:pt x="1044" y="1009"/>
                    <a:pt x="1036" y="1015"/>
                  </a:cubicBezTo>
                  <a:cubicBezTo>
                    <a:pt x="1031" y="1019"/>
                    <a:pt x="1021" y="1023"/>
                    <a:pt x="1007" y="1028"/>
                  </a:cubicBezTo>
                  <a:cubicBezTo>
                    <a:pt x="999" y="1030"/>
                    <a:pt x="999" y="1030"/>
                    <a:pt x="999" y="1030"/>
                  </a:cubicBezTo>
                  <a:cubicBezTo>
                    <a:pt x="988" y="1034"/>
                    <a:pt x="966" y="1062"/>
                    <a:pt x="934" y="1114"/>
                  </a:cubicBezTo>
                  <a:cubicBezTo>
                    <a:pt x="934" y="1115"/>
                    <a:pt x="934" y="1115"/>
                    <a:pt x="934" y="1115"/>
                  </a:cubicBezTo>
                  <a:cubicBezTo>
                    <a:pt x="933" y="1115"/>
                    <a:pt x="933" y="1115"/>
                    <a:pt x="933" y="1115"/>
                  </a:cubicBezTo>
                  <a:cubicBezTo>
                    <a:pt x="901" y="1134"/>
                    <a:pt x="901" y="1134"/>
                    <a:pt x="901" y="1134"/>
                  </a:cubicBezTo>
                  <a:cubicBezTo>
                    <a:pt x="906" y="1134"/>
                    <a:pt x="909" y="1136"/>
                    <a:pt x="908" y="1141"/>
                  </a:cubicBezTo>
                  <a:cubicBezTo>
                    <a:pt x="907" y="1145"/>
                    <a:pt x="904" y="1146"/>
                    <a:pt x="896" y="1147"/>
                  </a:cubicBezTo>
                  <a:cubicBezTo>
                    <a:pt x="806" y="1145"/>
                    <a:pt x="806" y="1145"/>
                    <a:pt x="806" y="1145"/>
                  </a:cubicBezTo>
                  <a:cubicBezTo>
                    <a:pt x="706" y="1142"/>
                    <a:pt x="627" y="1169"/>
                    <a:pt x="572" y="1226"/>
                  </a:cubicBezTo>
                  <a:cubicBezTo>
                    <a:pt x="570" y="1227"/>
                    <a:pt x="570" y="1227"/>
                    <a:pt x="570" y="1227"/>
                  </a:cubicBezTo>
                  <a:cubicBezTo>
                    <a:pt x="568" y="1228"/>
                    <a:pt x="568" y="1228"/>
                    <a:pt x="568" y="1228"/>
                  </a:cubicBezTo>
                  <a:cubicBezTo>
                    <a:pt x="567" y="1228"/>
                    <a:pt x="567" y="1228"/>
                    <a:pt x="567" y="1228"/>
                  </a:cubicBezTo>
                  <a:cubicBezTo>
                    <a:pt x="530" y="1232"/>
                    <a:pt x="530" y="1232"/>
                    <a:pt x="530" y="1232"/>
                  </a:cubicBezTo>
                  <a:cubicBezTo>
                    <a:pt x="528" y="1233"/>
                    <a:pt x="528" y="1233"/>
                    <a:pt x="528" y="1233"/>
                  </a:cubicBezTo>
                  <a:cubicBezTo>
                    <a:pt x="526" y="1233"/>
                    <a:pt x="526" y="1233"/>
                    <a:pt x="526" y="1233"/>
                  </a:cubicBezTo>
                  <a:cubicBezTo>
                    <a:pt x="516" y="1208"/>
                    <a:pt x="516" y="1208"/>
                    <a:pt x="516" y="1208"/>
                  </a:cubicBezTo>
                  <a:cubicBezTo>
                    <a:pt x="478" y="1218"/>
                    <a:pt x="478" y="1218"/>
                    <a:pt x="478" y="1218"/>
                  </a:cubicBezTo>
                  <a:cubicBezTo>
                    <a:pt x="458" y="1219"/>
                    <a:pt x="431" y="1213"/>
                    <a:pt x="402" y="1199"/>
                  </a:cubicBezTo>
                  <a:cubicBezTo>
                    <a:pt x="374" y="1187"/>
                    <a:pt x="350" y="1171"/>
                    <a:pt x="326" y="1152"/>
                  </a:cubicBezTo>
                  <a:cubicBezTo>
                    <a:pt x="310" y="1140"/>
                    <a:pt x="290" y="1131"/>
                    <a:pt x="267" y="1127"/>
                  </a:cubicBezTo>
                  <a:cubicBezTo>
                    <a:pt x="233" y="1124"/>
                    <a:pt x="233" y="1124"/>
                    <a:pt x="233" y="1124"/>
                  </a:cubicBezTo>
                  <a:cubicBezTo>
                    <a:pt x="195" y="1129"/>
                    <a:pt x="195" y="1129"/>
                    <a:pt x="195" y="1129"/>
                  </a:cubicBezTo>
                  <a:cubicBezTo>
                    <a:pt x="167" y="1133"/>
                    <a:pt x="140" y="1133"/>
                    <a:pt x="115" y="1131"/>
                  </a:cubicBezTo>
                  <a:cubicBezTo>
                    <a:pt x="84" y="1129"/>
                    <a:pt x="47" y="1121"/>
                    <a:pt x="3" y="1107"/>
                  </a:cubicBezTo>
                  <a:cubicBezTo>
                    <a:pt x="0" y="1113"/>
                    <a:pt x="0" y="1113"/>
                    <a:pt x="0" y="1113"/>
                  </a:cubicBezTo>
                  <a:cubicBezTo>
                    <a:pt x="1" y="1113"/>
                    <a:pt x="1" y="1113"/>
                    <a:pt x="1" y="1113"/>
                  </a:cubicBezTo>
                  <a:cubicBezTo>
                    <a:pt x="2" y="1113"/>
                    <a:pt x="2" y="1113"/>
                    <a:pt x="2" y="1113"/>
                  </a:cubicBezTo>
                  <a:cubicBezTo>
                    <a:pt x="3" y="1114"/>
                    <a:pt x="3" y="1114"/>
                    <a:pt x="3" y="1114"/>
                  </a:cubicBezTo>
                  <a:cubicBezTo>
                    <a:pt x="3" y="1115"/>
                    <a:pt x="3" y="1115"/>
                    <a:pt x="3" y="1115"/>
                  </a:cubicBezTo>
                  <a:cubicBezTo>
                    <a:pt x="4" y="1126"/>
                    <a:pt x="4" y="1126"/>
                    <a:pt x="4" y="1126"/>
                  </a:cubicBezTo>
                  <a:cubicBezTo>
                    <a:pt x="13" y="1146"/>
                    <a:pt x="13" y="1146"/>
                    <a:pt x="13" y="1146"/>
                  </a:cubicBezTo>
                  <a:cubicBezTo>
                    <a:pt x="35" y="1173"/>
                    <a:pt x="35" y="1173"/>
                    <a:pt x="35" y="1173"/>
                  </a:cubicBezTo>
                  <a:cubicBezTo>
                    <a:pt x="36" y="1176"/>
                    <a:pt x="36" y="1176"/>
                    <a:pt x="36" y="1176"/>
                  </a:cubicBezTo>
                  <a:cubicBezTo>
                    <a:pt x="32" y="1196"/>
                    <a:pt x="32" y="1196"/>
                    <a:pt x="32" y="1196"/>
                  </a:cubicBezTo>
                  <a:cubicBezTo>
                    <a:pt x="32" y="1198"/>
                    <a:pt x="32" y="1198"/>
                    <a:pt x="32" y="1198"/>
                  </a:cubicBezTo>
                  <a:cubicBezTo>
                    <a:pt x="31" y="1198"/>
                    <a:pt x="31" y="1198"/>
                    <a:pt x="31" y="1198"/>
                  </a:cubicBezTo>
                  <a:cubicBezTo>
                    <a:pt x="19" y="1214"/>
                    <a:pt x="19" y="1214"/>
                    <a:pt x="19" y="1214"/>
                  </a:cubicBezTo>
                  <a:cubicBezTo>
                    <a:pt x="32" y="1228"/>
                    <a:pt x="32" y="1228"/>
                    <a:pt x="32" y="1228"/>
                  </a:cubicBezTo>
                  <a:cubicBezTo>
                    <a:pt x="38" y="1233"/>
                    <a:pt x="41" y="1238"/>
                    <a:pt x="41" y="1242"/>
                  </a:cubicBezTo>
                  <a:cubicBezTo>
                    <a:pt x="44" y="1262"/>
                    <a:pt x="44" y="1262"/>
                    <a:pt x="44" y="1262"/>
                  </a:cubicBezTo>
                  <a:cubicBezTo>
                    <a:pt x="60" y="1278"/>
                    <a:pt x="60" y="1278"/>
                    <a:pt x="60" y="1278"/>
                  </a:cubicBezTo>
                  <a:cubicBezTo>
                    <a:pt x="60" y="1280"/>
                    <a:pt x="60" y="1280"/>
                    <a:pt x="60" y="1280"/>
                  </a:cubicBezTo>
                  <a:cubicBezTo>
                    <a:pt x="62" y="1294"/>
                    <a:pt x="62" y="1294"/>
                    <a:pt x="62" y="1294"/>
                  </a:cubicBezTo>
                  <a:cubicBezTo>
                    <a:pt x="62" y="1304"/>
                    <a:pt x="62" y="1304"/>
                    <a:pt x="62" y="1304"/>
                  </a:cubicBezTo>
                  <a:cubicBezTo>
                    <a:pt x="71" y="1312"/>
                    <a:pt x="71" y="1312"/>
                    <a:pt x="71" y="1312"/>
                  </a:cubicBezTo>
                  <a:cubicBezTo>
                    <a:pt x="78" y="1309"/>
                    <a:pt x="78" y="1309"/>
                    <a:pt x="78" y="1309"/>
                  </a:cubicBezTo>
                  <a:cubicBezTo>
                    <a:pt x="79" y="1306"/>
                    <a:pt x="79" y="1306"/>
                    <a:pt x="79" y="1306"/>
                  </a:cubicBezTo>
                  <a:cubicBezTo>
                    <a:pt x="82" y="1298"/>
                    <a:pt x="87" y="1294"/>
                    <a:pt x="95" y="1293"/>
                  </a:cubicBezTo>
                  <a:cubicBezTo>
                    <a:pt x="103" y="1289"/>
                    <a:pt x="103" y="1289"/>
                    <a:pt x="103" y="1289"/>
                  </a:cubicBezTo>
                  <a:cubicBezTo>
                    <a:pt x="159" y="1284"/>
                    <a:pt x="159" y="1284"/>
                    <a:pt x="159" y="1284"/>
                  </a:cubicBezTo>
                  <a:cubicBezTo>
                    <a:pt x="181" y="1276"/>
                    <a:pt x="181" y="1276"/>
                    <a:pt x="181" y="1276"/>
                  </a:cubicBezTo>
                  <a:cubicBezTo>
                    <a:pt x="183" y="1275"/>
                    <a:pt x="183" y="1275"/>
                    <a:pt x="183" y="1275"/>
                  </a:cubicBezTo>
                  <a:cubicBezTo>
                    <a:pt x="186" y="1272"/>
                    <a:pt x="186" y="1272"/>
                    <a:pt x="186" y="1272"/>
                  </a:cubicBezTo>
                  <a:cubicBezTo>
                    <a:pt x="198" y="1298"/>
                    <a:pt x="198" y="1298"/>
                    <a:pt x="198" y="1298"/>
                  </a:cubicBezTo>
                  <a:cubicBezTo>
                    <a:pt x="199" y="1298"/>
                    <a:pt x="199" y="1298"/>
                    <a:pt x="199" y="1298"/>
                  </a:cubicBezTo>
                  <a:cubicBezTo>
                    <a:pt x="199" y="1298"/>
                    <a:pt x="199" y="1298"/>
                    <a:pt x="199" y="1298"/>
                  </a:cubicBezTo>
                  <a:cubicBezTo>
                    <a:pt x="200" y="1304"/>
                    <a:pt x="199" y="1309"/>
                    <a:pt x="196" y="1315"/>
                  </a:cubicBezTo>
                  <a:cubicBezTo>
                    <a:pt x="165" y="1358"/>
                    <a:pt x="165" y="1358"/>
                    <a:pt x="165" y="1358"/>
                  </a:cubicBezTo>
                  <a:cubicBezTo>
                    <a:pt x="167" y="1365"/>
                    <a:pt x="167" y="1365"/>
                    <a:pt x="167" y="1365"/>
                  </a:cubicBezTo>
                  <a:cubicBezTo>
                    <a:pt x="181" y="1379"/>
                    <a:pt x="181" y="1379"/>
                    <a:pt x="181" y="1379"/>
                  </a:cubicBezTo>
                  <a:cubicBezTo>
                    <a:pt x="195" y="1388"/>
                    <a:pt x="195" y="1388"/>
                    <a:pt x="195" y="1388"/>
                  </a:cubicBezTo>
                  <a:cubicBezTo>
                    <a:pt x="196" y="1388"/>
                    <a:pt x="196" y="1388"/>
                    <a:pt x="196" y="1388"/>
                  </a:cubicBezTo>
                  <a:cubicBezTo>
                    <a:pt x="202" y="1396"/>
                    <a:pt x="207" y="1401"/>
                    <a:pt x="214" y="1403"/>
                  </a:cubicBezTo>
                  <a:cubicBezTo>
                    <a:pt x="221" y="1405"/>
                    <a:pt x="229" y="1412"/>
                    <a:pt x="235" y="1420"/>
                  </a:cubicBezTo>
                  <a:cubicBezTo>
                    <a:pt x="236" y="1423"/>
                    <a:pt x="236" y="1423"/>
                    <a:pt x="236" y="1423"/>
                  </a:cubicBezTo>
                  <a:cubicBezTo>
                    <a:pt x="246" y="1428"/>
                    <a:pt x="246" y="1428"/>
                    <a:pt x="246" y="1428"/>
                  </a:cubicBezTo>
                  <a:cubicBezTo>
                    <a:pt x="250" y="1429"/>
                    <a:pt x="250" y="1429"/>
                    <a:pt x="250" y="1429"/>
                  </a:cubicBezTo>
                  <a:cubicBezTo>
                    <a:pt x="251" y="1429"/>
                    <a:pt x="251" y="1429"/>
                    <a:pt x="251" y="1429"/>
                  </a:cubicBezTo>
                  <a:cubicBezTo>
                    <a:pt x="254" y="1440"/>
                    <a:pt x="254" y="1440"/>
                    <a:pt x="254" y="1440"/>
                  </a:cubicBezTo>
                  <a:cubicBezTo>
                    <a:pt x="254" y="1440"/>
                    <a:pt x="254" y="1440"/>
                    <a:pt x="254" y="1440"/>
                  </a:cubicBezTo>
                  <a:cubicBezTo>
                    <a:pt x="255" y="1452"/>
                    <a:pt x="255" y="1452"/>
                    <a:pt x="255" y="1452"/>
                  </a:cubicBezTo>
                  <a:cubicBezTo>
                    <a:pt x="259" y="1469"/>
                    <a:pt x="259" y="1469"/>
                    <a:pt x="259" y="1469"/>
                  </a:cubicBezTo>
                  <a:cubicBezTo>
                    <a:pt x="286" y="1473"/>
                    <a:pt x="286" y="1473"/>
                    <a:pt x="286" y="1473"/>
                  </a:cubicBezTo>
                  <a:cubicBezTo>
                    <a:pt x="288" y="1473"/>
                    <a:pt x="288" y="1473"/>
                    <a:pt x="288" y="1473"/>
                  </a:cubicBezTo>
                  <a:cubicBezTo>
                    <a:pt x="289" y="1474"/>
                    <a:pt x="289" y="1474"/>
                    <a:pt x="289" y="1474"/>
                  </a:cubicBezTo>
                  <a:cubicBezTo>
                    <a:pt x="289" y="1475"/>
                    <a:pt x="289" y="1475"/>
                    <a:pt x="289" y="1475"/>
                  </a:cubicBezTo>
                  <a:cubicBezTo>
                    <a:pt x="290" y="1477"/>
                    <a:pt x="290" y="1477"/>
                    <a:pt x="290" y="1477"/>
                  </a:cubicBezTo>
                  <a:cubicBezTo>
                    <a:pt x="297" y="1492"/>
                    <a:pt x="297" y="1492"/>
                    <a:pt x="297" y="1492"/>
                  </a:cubicBezTo>
                  <a:cubicBezTo>
                    <a:pt x="318" y="1499"/>
                    <a:pt x="318" y="1499"/>
                    <a:pt x="318" y="1499"/>
                  </a:cubicBezTo>
                  <a:cubicBezTo>
                    <a:pt x="333" y="1492"/>
                    <a:pt x="333" y="1492"/>
                    <a:pt x="333" y="1492"/>
                  </a:cubicBezTo>
                  <a:cubicBezTo>
                    <a:pt x="331" y="1484"/>
                    <a:pt x="331" y="1484"/>
                    <a:pt x="331" y="1484"/>
                  </a:cubicBezTo>
                  <a:cubicBezTo>
                    <a:pt x="317" y="1471"/>
                    <a:pt x="317" y="1471"/>
                    <a:pt x="317" y="1471"/>
                  </a:cubicBezTo>
                  <a:cubicBezTo>
                    <a:pt x="319" y="1469"/>
                    <a:pt x="319" y="1469"/>
                    <a:pt x="319" y="1469"/>
                  </a:cubicBezTo>
                  <a:cubicBezTo>
                    <a:pt x="319" y="1467"/>
                    <a:pt x="319" y="1467"/>
                    <a:pt x="319" y="1467"/>
                  </a:cubicBezTo>
                  <a:cubicBezTo>
                    <a:pt x="331" y="1445"/>
                    <a:pt x="331" y="1445"/>
                    <a:pt x="331" y="1445"/>
                  </a:cubicBezTo>
                  <a:cubicBezTo>
                    <a:pt x="356" y="1445"/>
                    <a:pt x="356" y="1445"/>
                    <a:pt x="356" y="1445"/>
                  </a:cubicBezTo>
                  <a:cubicBezTo>
                    <a:pt x="357" y="1446"/>
                    <a:pt x="357" y="1446"/>
                    <a:pt x="357" y="1446"/>
                  </a:cubicBezTo>
                  <a:cubicBezTo>
                    <a:pt x="393" y="1458"/>
                    <a:pt x="393" y="1458"/>
                    <a:pt x="393" y="1458"/>
                  </a:cubicBezTo>
                  <a:cubicBezTo>
                    <a:pt x="413" y="1455"/>
                    <a:pt x="413" y="1455"/>
                    <a:pt x="413" y="1455"/>
                  </a:cubicBezTo>
                  <a:cubicBezTo>
                    <a:pt x="429" y="1440"/>
                    <a:pt x="429" y="1440"/>
                    <a:pt x="429" y="1440"/>
                  </a:cubicBezTo>
                  <a:cubicBezTo>
                    <a:pt x="447" y="1418"/>
                    <a:pt x="459" y="1409"/>
                    <a:pt x="466" y="1414"/>
                  </a:cubicBezTo>
                  <a:cubicBezTo>
                    <a:pt x="474" y="1413"/>
                    <a:pt x="474" y="1413"/>
                    <a:pt x="474" y="1413"/>
                  </a:cubicBezTo>
                  <a:cubicBezTo>
                    <a:pt x="484" y="1413"/>
                    <a:pt x="489" y="1414"/>
                    <a:pt x="492" y="1415"/>
                  </a:cubicBezTo>
                  <a:cubicBezTo>
                    <a:pt x="493" y="1417"/>
                    <a:pt x="495" y="1419"/>
                    <a:pt x="495" y="1421"/>
                  </a:cubicBezTo>
                  <a:cubicBezTo>
                    <a:pt x="495" y="1426"/>
                    <a:pt x="499" y="1434"/>
                    <a:pt x="505" y="1446"/>
                  </a:cubicBezTo>
                  <a:cubicBezTo>
                    <a:pt x="505" y="1447"/>
                    <a:pt x="505" y="1447"/>
                    <a:pt x="505" y="1447"/>
                  </a:cubicBezTo>
                  <a:cubicBezTo>
                    <a:pt x="505" y="1448"/>
                    <a:pt x="505" y="1448"/>
                    <a:pt x="505" y="1448"/>
                  </a:cubicBezTo>
                  <a:cubicBezTo>
                    <a:pt x="508" y="1462"/>
                    <a:pt x="508" y="1462"/>
                    <a:pt x="508" y="1462"/>
                  </a:cubicBezTo>
                  <a:cubicBezTo>
                    <a:pt x="508" y="1466"/>
                    <a:pt x="508" y="1466"/>
                    <a:pt x="508" y="1466"/>
                  </a:cubicBezTo>
                  <a:cubicBezTo>
                    <a:pt x="504" y="1483"/>
                    <a:pt x="504" y="1483"/>
                    <a:pt x="504" y="1483"/>
                  </a:cubicBezTo>
                  <a:cubicBezTo>
                    <a:pt x="504" y="1483"/>
                    <a:pt x="504" y="1483"/>
                    <a:pt x="504" y="1483"/>
                  </a:cubicBezTo>
                  <a:cubicBezTo>
                    <a:pt x="504" y="1484"/>
                    <a:pt x="504" y="1484"/>
                    <a:pt x="504" y="1484"/>
                  </a:cubicBezTo>
                  <a:cubicBezTo>
                    <a:pt x="503" y="1485"/>
                    <a:pt x="503" y="1485"/>
                    <a:pt x="503" y="1485"/>
                  </a:cubicBezTo>
                  <a:cubicBezTo>
                    <a:pt x="485" y="1506"/>
                    <a:pt x="485" y="1506"/>
                    <a:pt x="485" y="1506"/>
                  </a:cubicBezTo>
                  <a:cubicBezTo>
                    <a:pt x="484" y="1507"/>
                    <a:pt x="484" y="1507"/>
                    <a:pt x="484" y="1507"/>
                  </a:cubicBezTo>
                  <a:cubicBezTo>
                    <a:pt x="484" y="1507"/>
                    <a:pt x="484" y="1507"/>
                    <a:pt x="484" y="1507"/>
                  </a:cubicBezTo>
                  <a:cubicBezTo>
                    <a:pt x="446" y="1524"/>
                    <a:pt x="446" y="1524"/>
                    <a:pt x="446" y="1524"/>
                  </a:cubicBezTo>
                  <a:cubicBezTo>
                    <a:pt x="441" y="1534"/>
                    <a:pt x="441" y="1534"/>
                    <a:pt x="441" y="1534"/>
                  </a:cubicBezTo>
                  <a:cubicBezTo>
                    <a:pt x="435" y="1565"/>
                    <a:pt x="435" y="1565"/>
                    <a:pt x="435" y="1565"/>
                  </a:cubicBezTo>
                  <a:cubicBezTo>
                    <a:pt x="439" y="1580"/>
                    <a:pt x="439" y="1580"/>
                    <a:pt x="439" y="1580"/>
                  </a:cubicBezTo>
                  <a:cubicBezTo>
                    <a:pt x="448" y="1595"/>
                    <a:pt x="448" y="1595"/>
                    <a:pt x="448" y="1595"/>
                  </a:cubicBezTo>
                  <a:cubicBezTo>
                    <a:pt x="452" y="1599"/>
                    <a:pt x="452" y="1599"/>
                    <a:pt x="452" y="1599"/>
                  </a:cubicBezTo>
                  <a:cubicBezTo>
                    <a:pt x="465" y="1607"/>
                    <a:pt x="465" y="1607"/>
                    <a:pt x="465" y="1607"/>
                  </a:cubicBezTo>
                  <a:cubicBezTo>
                    <a:pt x="509" y="1607"/>
                    <a:pt x="509" y="1607"/>
                    <a:pt x="509" y="1607"/>
                  </a:cubicBezTo>
                  <a:cubicBezTo>
                    <a:pt x="546" y="1602"/>
                    <a:pt x="546" y="1602"/>
                    <a:pt x="546" y="1602"/>
                  </a:cubicBezTo>
                  <a:cubicBezTo>
                    <a:pt x="552" y="1596"/>
                    <a:pt x="552" y="1596"/>
                    <a:pt x="552" y="1596"/>
                  </a:cubicBezTo>
                  <a:cubicBezTo>
                    <a:pt x="557" y="1590"/>
                    <a:pt x="562" y="1588"/>
                    <a:pt x="565" y="1588"/>
                  </a:cubicBezTo>
                  <a:cubicBezTo>
                    <a:pt x="591" y="1592"/>
                    <a:pt x="591" y="1592"/>
                    <a:pt x="591" y="1592"/>
                  </a:cubicBezTo>
                  <a:cubicBezTo>
                    <a:pt x="593" y="1588"/>
                    <a:pt x="593" y="1588"/>
                    <a:pt x="593" y="1588"/>
                  </a:cubicBezTo>
                  <a:cubicBezTo>
                    <a:pt x="591" y="1581"/>
                    <a:pt x="591" y="1574"/>
                    <a:pt x="595" y="1568"/>
                  </a:cubicBezTo>
                  <a:cubicBezTo>
                    <a:pt x="605" y="1550"/>
                    <a:pt x="605" y="1550"/>
                    <a:pt x="605" y="1550"/>
                  </a:cubicBezTo>
                  <a:cubicBezTo>
                    <a:pt x="605" y="1516"/>
                    <a:pt x="605" y="1516"/>
                    <a:pt x="605" y="1516"/>
                  </a:cubicBezTo>
                  <a:cubicBezTo>
                    <a:pt x="605" y="1515"/>
                    <a:pt x="605" y="1515"/>
                    <a:pt x="605" y="1515"/>
                  </a:cubicBezTo>
                  <a:cubicBezTo>
                    <a:pt x="624" y="1460"/>
                    <a:pt x="624" y="1460"/>
                    <a:pt x="624" y="1460"/>
                  </a:cubicBezTo>
                  <a:cubicBezTo>
                    <a:pt x="625" y="1459"/>
                    <a:pt x="625" y="1459"/>
                    <a:pt x="625" y="1459"/>
                  </a:cubicBezTo>
                  <a:cubicBezTo>
                    <a:pt x="625" y="1458"/>
                    <a:pt x="625" y="1458"/>
                    <a:pt x="625" y="1458"/>
                  </a:cubicBezTo>
                  <a:cubicBezTo>
                    <a:pt x="626" y="1458"/>
                    <a:pt x="626" y="1458"/>
                    <a:pt x="626" y="1458"/>
                  </a:cubicBezTo>
                  <a:cubicBezTo>
                    <a:pt x="626" y="1457"/>
                    <a:pt x="626" y="1457"/>
                    <a:pt x="626" y="1457"/>
                  </a:cubicBezTo>
                  <a:cubicBezTo>
                    <a:pt x="659" y="1431"/>
                    <a:pt x="659" y="1431"/>
                    <a:pt x="659" y="1431"/>
                  </a:cubicBezTo>
                  <a:cubicBezTo>
                    <a:pt x="661" y="1429"/>
                    <a:pt x="661" y="1429"/>
                    <a:pt x="661" y="1429"/>
                  </a:cubicBezTo>
                  <a:cubicBezTo>
                    <a:pt x="690" y="1441"/>
                    <a:pt x="690" y="1441"/>
                    <a:pt x="690" y="1441"/>
                  </a:cubicBezTo>
                  <a:cubicBezTo>
                    <a:pt x="690" y="1441"/>
                    <a:pt x="690" y="1441"/>
                    <a:pt x="690" y="1441"/>
                  </a:cubicBezTo>
                  <a:cubicBezTo>
                    <a:pt x="705" y="1452"/>
                    <a:pt x="712" y="1460"/>
                    <a:pt x="712" y="1466"/>
                  </a:cubicBezTo>
                  <a:cubicBezTo>
                    <a:pt x="710" y="1489"/>
                    <a:pt x="710" y="1489"/>
                    <a:pt x="710" y="1489"/>
                  </a:cubicBezTo>
                  <a:cubicBezTo>
                    <a:pt x="700" y="1504"/>
                    <a:pt x="700" y="1504"/>
                    <a:pt x="700" y="1504"/>
                  </a:cubicBezTo>
                  <a:cubicBezTo>
                    <a:pt x="693" y="1525"/>
                    <a:pt x="693" y="1525"/>
                    <a:pt x="693" y="1525"/>
                  </a:cubicBezTo>
                  <a:cubicBezTo>
                    <a:pt x="693" y="1548"/>
                    <a:pt x="693" y="1548"/>
                    <a:pt x="693" y="1548"/>
                  </a:cubicBezTo>
                  <a:cubicBezTo>
                    <a:pt x="700" y="1559"/>
                    <a:pt x="700" y="1559"/>
                    <a:pt x="700" y="1559"/>
                  </a:cubicBezTo>
                  <a:cubicBezTo>
                    <a:pt x="710" y="1557"/>
                    <a:pt x="710" y="1557"/>
                    <a:pt x="710" y="1557"/>
                  </a:cubicBezTo>
                  <a:cubicBezTo>
                    <a:pt x="712" y="1556"/>
                    <a:pt x="712" y="1556"/>
                    <a:pt x="712" y="1556"/>
                  </a:cubicBezTo>
                  <a:cubicBezTo>
                    <a:pt x="728" y="1557"/>
                    <a:pt x="728" y="1557"/>
                    <a:pt x="728" y="1557"/>
                  </a:cubicBezTo>
                  <a:cubicBezTo>
                    <a:pt x="736" y="1562"/>
                    <a:pt x="741" y="1569"/>
                    <a:pt x="746" y="1580"/>
                  </a:cubicBezTo>
                  <a:cubicBezTo>
                    <a:pt x="755" y="1583"/>
                    <a:pt x="755" y="1583"/>
                    <a:pt x="755" y="1583"/>
                  </a:cubicBezTo>
                  <a:cubicBezTo>
                    <a:pt x="756" y="1583"/>
                    <a:pt x="756" y="1583"/>
                    <a:pt x="756" y="1583"/>
                  </a:cubicBezTo>
                  <a:cubicBezTo>
                    <a:pt x="756" y="1583"/>
                    <a:pt x="756" y="1583"/>
                    <a:pt x="756" y="1583"/>
                  </a:cubicBezTo>
                  <a:cubicBezTo>
                    <a:pt x="757" y="1583"/>
                    <a:pt x="757" y="1583"/>
                    <a:pt x="757" y="1583"/>
                  </a:cubicBezTo>
                  <a:cubicBezTo>
                    <a:pt x="793" y="1600"/>
                    <a:pt x="793" y="1600"/>
                    <a:pt x="793" y="1600"/>
                  </a:cubicBezTo>
                  <a:cubicBezTo>
                    <a:pt x="809" y="1605"/>
                    <a:pt x="809" y="1605"/>
                    <a:pt x="809" y="1605"/>
                  </a:cubicBezTo>
                  <a:cubicBezTo>
                    <a:pt x="831" y="1602"/>
                    <a:pt x="831" y="1602"/>
                    <a:pt x="831" y="1602"/>
                  </a:cubicBezTo>
                  <a:cubicBezTo>
                    <a:pt x="841" y="1589"/>
                    <a:pt x="841" y="1589"/>
                    <a:pt x="841" y="1589"/>
                  </a:cubicBezTo>
                  <a:cubicBezTo>
                    <a:pt x="853" y="1537"/>
                    <a:pt x="853" y="1537"/>
                    <a:pt x="853" y="1537"/>
                  </a:cubicBezTo>
                  <a:cubicBezTo>
                    <a:pt x="854" y="1509"/>
                    <a:pt x="854" y="1509"/>
                    <a:pt x="854" y="1509"/>
                  </a:cubicBezTo>
                  <a:cubicBezTo>
                    <a:pt x="854" y="1507"/>
                    <a:pt x="854" y="1507"/>
                    <a:pt x="854" y="1507"/>
                  </a:cubicBezTo>
                  <a:cubicBezTo>
                    <a:pt x="857" y="1506"/>
                    <a:pt x="857" y="1506"/>
                    <a:pt x="857" y="1506"/>
                  </a:cubicBezTo>
                  <a:cubicBezTo>
                    <a:pt x="858" y="1505"/>
                    <a:pt x="858" y="1505"/>
                    <a:pt x="858" y="1505"/>
                  </a:cubicBezTo>
                  <a:cubicBezTo>
                    <a:pt x="878" y="1488"/>
                    <a:pt x="878" y="1488"/>
                    <a:pt x="878" y="1488"/>
                  </a:cubicBezTo>
                  <a:cubicBezTo>
                    <a:pt x="889" y="1473"/>
                    <a:pt x="889" y="1473"/>
                    <a:pt x="889" y="1473"/>
                  </a:cubicBezTo>
                  <a:cubicBezTo>
                    <a:pt x="890" y="1472"/>
                    <a:pt x="890" y="1472"/>
                    <a:pt x="890" y="1472"/>
                  </a:cubicBezTo>
                  <a:cubicBezTo>
                    <a:pt x="911" y="1462"/>
                    <a:pt x="911" y="1462"/>
                    <a:pt x="911" y="1462"/>
                  </a:cubicBezTo>
                  <a:cubicBezTo>
                    <a:pt x="924" y="1455"/>
                    <a:pt x="924" y="1455"/>
                    <a:pt x="924" y="1455"/>
                  </a:cubicBezTo>
                  <a:cubicBezTo>
                    <a:pt x="940" y="1449"/>
                    <a:pt x="940" y="1449"/>
                    <a:pt x="940" y="1449"/>
                  </a:cubicBezTo>
                  <a:cubicBezTo>
                    <a:pt x="931" y="1417"/>
                    <a:pt x="931" y="1417"/>
                    <a:pt x="931" y="1417"/>
                  </a:cubicBezTo>
                  <a:cubicBezTo>
                    <a:pt x="967" y="1421"/>
                    <a:pt x="967" y="1421"/>
                    <a:pt x="967" y="1421"/>
                  </a:cubicBezTo>
                  <a:cubicBezTo>
                    <a:pt x="967" y="1421"/>
                    <a:pt x="967" y="1421"/>
                    <a:pt x="967" y="1421"/>
                  </a:cubicBezTo>
                  <a:cubicBezTo>
                    <a:pt x="967" y="1422"/>
                    <a:pt x="967" y="1422"/>
                    <a:pt x="967" y="1422"/>
                  </a:cubicBezTo>
                  <a:cubicBezTo>
                    <a:pt x="967" y="1422"/>
                    <a:pt x="967" y="1422"/>
                    <a:pt x="967" y="1422"/>
                  </a:cubicBezTo>
                  <a:cubicBezTo>
                    <a:pt x="986" y="1430"/>
                    <a:pt x="986" y="1430"/>
                    <a:pt x="986" y="1430"/>
                  </a:cubicBezTo>
                  <a:cubicBezTo>
                    <a:pt x="986" y="1430"/>
                    <a:pt x="986" y="1430"/>
                    <a:pt x="986" y="1430"/>
                  </a:cubicBezTo>
                  <a:cubicBezTo>
                    <a:pt x="986" y="1429"/>
                    <a:pt x="986" y="1429"/>
                    <a:pt x="986" y="1429"/>
                  </a:cubicBezTo>
                  <a:cubicBezTo>
                    <a:pt x="992" y="1409"/>
                    <a:pt x="992" y="1409"/>
                    <a:pt x="992" y="1409"/>
                  </a:cubicBezTo>
                  <a:cubicBezTo>
                    <a:pt x="992" y="1405"/>
                    <a:pt x="992" y="1405"/>
                    <a:pt x="992" y="1405"/>
                  </a:cubicBezTo>
                  <a:cubicBezTo>
                    <a:pt x="995" y="1407"/>
                    <a:pt x="995" y="1407"/>
                    <a:pt x="995" y="1407"/>
                  </a:cubicBezTo>
                  <a:cubicBezTo>
                    <a:pt x="997" y="1407"/>
                    <a:pt x="997" y="1407"/>
                    <a:pt x="997" y="1407"/>
                  </a:cubicBezTo>
                  <a:cubicBezTo>
                    <a:pt x="1014" y="1411"/>
                    <a:pt x="1014" y="1411"/>
                    <a:pt x="1014" y="1411"/>
                  </a:cubicBezTo>
                  <a:cubicBezTo>
                    <a:pt x="1022" y="1411"/>
                    <a:pt x="1022" y="1411"/>
                    <a:pt x="1022" y="1411"/>
                  </a:cubicBezTo>
                  <a:cubicBezTo>
                    <a:pt x="1038" y="1393"/>
                    <a:pt x="1038" y="1393"/>
                    <a:pt x="1038" y="1393"/>
                  </a:cubicBezTo>
                  <a:cubicBezTo>
                    <a:pt x="1039" y="1393"/>
                    <a:pt x="1039" y="1393"/>
                    <a:pt x="1039" y="1393"/>
                  </a:cubicBezTo>
                  <a:cubicBezTo>
                    <a:pt x="1040" y="1392"/>
                    <a:pt x="1040" y="1392"/>
                    <a:pt x="1040" y="1392"/>
                  </a:cubicBezTo>
                  <a:cubicBezTo>
                    <a:pt x="1041" y="1392"/>
                    <a:pt x="1041" y="1392"/>
                    <a:pt x="1041" y="1392"/>
                  </a:cubicBezTo>
                  <a:cubicBezTo>
                    <a:pt x="1062" y="1388"/>
                    <a:pt x="1062" y="1388"/>
                    <a:pt x="1062" y="1388"/>
                  </a:cubicBezTo>
                  <a:cubicBezTo>
                    <a:pt x="1080" y="1371"/>
                    <a:pt x="1080" y="1371"/>
                    <a:pt x="1080" y="1371"/>
                  </a:cubicBezTo>
                  <a:cubicBezTo>
                    <a:pt x="1090" y="1357"/>
                    <a:pt x="1090" y="1357"/>
                    <a:pt x="1090" y="1357"/>
                  </a:cubicBezTo>
                  <a:cubicBezTo>
                    <a:pt x="1090" y="1340"/>
                    <a:pt x="1090" y="1340"/>
                    <a:pt x="1090" y="1340"/>
                  </a:cubicBezTo>
                  <a:cubicBezTo>
                    <a:pt x="1090" y="1334"/>
                    <a:pt x="1093" y="1329"/>
                    <a:pt x="1099" y="1326"/>
                  </a:cubicBezTo>
                  <a:cubicBezTo>
                    <a:pt x="1099" y="1326"/>
                    <a:pt x="1099" y="1326"/>
                    <a:pt x="1099" y="1326"/>
                  </a:cubicBezTo>
                  <a:cubicBezTo>
                    <a:pt x="1101" y="1326"/>
                    <a:pt x="1101" y="1326"/>
                    <a:pt x="1101" y="1326"/>
                  </a:cubicBezTo>
                  <a:cubicBezTo>
                    <a:pt x="1102" y="1326"/>
                    <a:pt x="1102" y="1326"/>
                    <a:pt x="1102" y="1326"/>
                  </a:cubicBezTo>
                  <a:cubicBezTo>
                    <a:pt x="1122" y="1328"/>
                    <a:pt x="1122" y="1328"/>
                    <a:pt x="1122" y="1328"/>
                  </a:cubicBezTo>
                  <a:cubicBezTo>
                    <a:pt x="1131" y="1323"/>
                    <a:pt x="1131" y="1323"/>
                    <a:pt x="1131" y="1323"/>
                  </a:cubicBezTo>
                  <a:cubicBezTo>
                    <a:pt x="1134" y="1308"/>
                    <a:pt x="1134" y="1308"/>
                    <a:pt x="1134" y="1308"/>
                  </a:cubicBezTo>
                  <a:cubicBezTo>
                    <a:pt x="1155" y="1302"/>
                    <a:pt x="1155" y="1302"/>
                    <a:pt x="1155" y="1302"/>
                  </a:cubicBezTo>
                  <a:cubicBezTo>
                    <a:pt x="1156" y="1302"/>
                    <a:pt x="1156" y="1302"/>
                    <a:pt x="1156" y="1302"/>
                  </a:cubicBezTo>
                  <a:cubicBezTo>
                    <a:pt x="1157" y="1302"/>
                    <a:pt x="1157" y="1302"/>
                    <a:pt x="1157" y="1302"/>
                  </a:cubicBezTo>
                  <a:cubicBezTo>
                    <a:pt x="1157" y="1302"/>
                    <a:pt x="1157" y="1302"/>
                    <a:pt x="1157" y="1302"/>
                  </a:cubicBezTo>
                  <a:cubicBezTo>
                    <a:pt x="1184" y="1305"/>
                    <a:pt x="1184" y="1305"/>
                    <a:pt x="1184" y="1305"/>
                  </a:cubicBezTo>
                  <a:cubicBezTo>
                    <a:pt x="1205" y="1300"/>
                    <a:pt x="1205" y="1300"/>
                    <a:pt x="1205" y="1300"/>
                  </a:cubicBezTo>
                  <a:cubicBezTo>
                    <a:pt x="1217" y="1287"/>
                    <a:pt x="1217" y="1287"/>
                    <a:pt x="1217" y="1287"/>
                  </a:cubicBezTo>
                  <a:cubicBezTo>
                    <a:pt x="1226" y="1270"/>
                    <a:pt x="1226" y="1270"/>
                    <a:pt x="1226" y="1270"/>
                  </a:cubicBezTo>
                  <a:cubicBezTo>
                    <a:pt x="1210" y="1253"/>
                    <a:pt x="1210" y="1253"/>
                    <a:pt x="1210" y="1253"/>
                  </a:cubicBezTo>
                  <a:cubicBezTo>
                    <a:pt x="1210" y="1252"/>
                    <a:pt x="1210" y="1252"/>
                    <a:pt x="1210" y="1252"/>
                  </a:cubicBezTo>
                  <a:cubicBezTo>
                    <a:pt x="1210" y="1252"/>
                    <a:pt x="1210" y="1252"/>
                    <a:pt x="1210" y="1252"/>
                  </a:cubicBezTo>
                  <a:cubicBezTo>
                    <a:pt x="1207" y="1240"/>
                    <a:pt x="1207" y="1240"/>
                    <a:pt x="1207" y="1240"/>
                  </a:cubicBezTo>
                  <a:cubicBezTo>
                    <a:pt x="1207" y="1240"/>
                    <a:pt x="1207" y="1240"/>
                    <a:pt x="1207" y="1240"/>
                  </a:cubicBezTo>
                  <a:cubicBezTo>
                    <a:pt x="1203" y="1221"/>
                    <a:pt x="1203" y="1221"/>
                    <a:pt x="1203" y="1221"/>
                  </a:cubicBezTo>
                  <a:cubicBezTo>
                    <a:pt x="1203" y="1220"/>
                    <a:pt x="1203" y="1220"/>
                    <a:pt x="1203" y="1220"/>
                  </a:cubicBezTo>
                  <a:cubicBezTo>
                    <a:pt x="1212" y="1203"/>
                    <a:pt x="1212" y="1203"/>
                    <a:pt x="1212" y="1203"/>
                  </a:cubicBezTo>
                  <a:cubicBezTo>
                    <a:pt x="1212" y="1198"/>
                    <a:pt x="1215" y="1190"/>
                    <a:pt x="1224" y="1182"/>
                  </a:cubicBezTo>
                  <a:cubicBezTo>
                    <a:pt x="1235" y="1159"/>
                    <a:pt x="1235" y="1159"/>
                    <a:pt x="1235" y="1159"/>
                  </a:cubicBezTo>
                  <a:cubicBezTo>
                    <a:pt x="1235" y="1157"/>
                    <a:pt x="1235" y="1157"/>
                    <a:pt x="1235" y="1157"/>
                  </a:cubicBezTo>
                  <a:cubicBezTo>
                    <a:pt x="1236" y="1157"/>
                    <a:pt x="1236" y="1157"/>
                    <a:pt x="1236" y="1157"/>
                  </a:cubicBezTo>
                  <a:cubicBezTo>
                    <a:pt x="1247" y="1141"/>
                    <a:pt x="1247" y="1141"/>
                    <a:pt x="1247" y="1141"/>
                  </a:cubicBezTo>
                  <a:cubicBezTo>
                    <a:pt x="1263" y="1109"/>
                    <a:pt x="1263" y="1109"/>
                    <a:pt x="1263" y="1109"/>
                  </a:cubicBezTo>
                  <a:cubicBezTo>
                    <a:pt x="1278" y="1130"/>
                    <a:pt x="1278" y="1130"/>
                    <a:pt x="1278" y="1130"/>
                  </a:cubicBezTo>
                  <a:cubicBezTo>
                    <a:pt x="1279" y="1131"/>
                    <a:pt x="1279" y="1131"/>
                    <a:pt x="1279" y="1131"/>
                  </a:cubicBezTo>
                  <a:cubicBezTo>
                    <a:pt x="1279" y="1132"/>
                    <a:pt x="1279" y="1132"/>
                    <a:pt x="1279" y="1132"/>
                  </a:cubicBezTo>
                  <a:cubicBezTo>
                    <a:pt x="1284" y="1153"/>
                    <a:pt x="1284" y="1153"/>
                    <a:pt x="1284" y="1153"/>
                  </a:cubicBezTo>
                  <a:cubicBezTo>
                    <a:pt x="1284" y="1154"/>
                    <a:pt x="1284" y="1154"/>
                    <a:pt x="1284" y="1154"/>
                  </a:cubicBezTo>
                  <a:cubicBezTo>
                    <a:pt x="1287" y="1175"/>
                    <a:pt x="1287" y="1175"/>
                    <a:pt x="1287" y="1175"/>
                  </a:cubicBezTo>
                  <a:cubicBezTo>
                    <a:pt x="1302" y="1182"/>
                    <a:pt x="1302" y="1182"/>
                    <a:pt x="1302" y="1182"/>
                  </a:cubicBezTo>
                  <a:cubicBezTo>
                    <a:pt x="1303" y="1182"/>
                    <a:pt x="1303" y="1182"/>
                    <a:pt x="1303" y="1182"/>
                  </a:cubicBezTo>
                  <a:cubicBezTo>
                    <a:pt x="1303" y="1182"/>
                    <a:pt x="1303" y="1182"/>
                    <a:pt x="1303" y="1182"/>
                  </a:cubicBezTo>
                  <a:cubicBezTo>
                    <a:pt x="1303" y="1182"/>
                    <a:pt x="1303" y="1182"/>
                    <a:pt x="1303" y="1182"/>
                  </a:cubicBezTo>
                  <a:cubicBezTo>
                    <a:pt x="1307" y="1184"/>
                    <a:pt x="1307" y="1184"/>
                    <a:pt x="1307" y="1184"/>
                  </a:cubicBezTo>
                  <a:cubicBezTo>
                    <a:pt x="1308" y="1183"/>
                    <a:pt x="1308" y="1183"/>
                    <a:pt x="1308" y="1183"/>
                  </a:cubicBezTo>
                  <a:cubicBezTo>
                    <a:pt x="1321" y="1161"/>
                    <a:pt x="1321" y="1161"/>
                    <a:pt x="1321" y="1161"/>
                  </a:cubicBezTo>
                  <a:cubicBezTo>
                    <a:pt x="1328" y="1140"/>
                    <a:pt x="1328" y="1140"/>
                    <a:pt x="1328" y="1140"/>
                  </a:cubicBezTo>
                  <a:cubicBezTo>
                    <a:pt x="1331" y="1141"/>
                    <a:pt x="1331" y="1141"/>
                    <a:pt x="1331" y="1141"/>
                  </a:cubicBezTo>
                  <a:cubicBezTo>
                    <a:pt x="1335" y="1142"/>
                    <a:pt x="1335" y="1142"/>
                    <a:pt x="1335" y="1142"/>
                  </a:cubicBezTo>
                  <a:cubicBezTo>
                    <a:pt x="1365" y="1152"/>
                    <a:pt x="1365" y="1152"/>
                    <a:pt x="1365" y="1152"/>
                  </a:cubicBezTo>
                  <a:cubicBezTo>
                    <a:pt x="1380" y="1141"/>
                    <a:pt x="1380" y="1141"/>
                    <a:pt x="1380" y="1141"/>
                  </a:cubicBezTo>
                  <a:cubicBezTo>
                    <a:pt x="1381" y="1140"/>
                    <a:pt x="1381" y="1140"/>
                    <a:pt x="1381" y="1140"/>
                  </a:cubicBezTo>
                  <a:cubicBezTo>
                    <a:pt x="1383" y="1140"/>
                    <a:pt x="1383" y="1140"/>
                    <a:pt x="1383" y="1140"/>
                  </a:cubicBezTo>
                  <a:cubicBezTo>
                    <a:pt x="1398" y="1138"/>
                    <a:pt x="1398" y="1138"/>
                    <a:pt x="1398" y="1138"/>
                  </a:cubicBezTo>
                  <a:cubicBezTo>
                    <a:pt x="1408" y="1121"/>
                    <a:pt x="1408" y="1121"/>
                    <a:pt x="1408" y="1121"/>
                  </a:cubicBezTo>
                  <a:cubicBezTo>
                    <a:pt x="1408" y="1098"/>
                    <a:pt x="1408" y="1098"/>
                    <a:pt x="1408" y="1098"/>
                  </a:cubicBezTo>
                  <a:cubicBezTo>
                    <a:pt x="1416" y="1065"/>
                    <a:pt x="1416" y="1065"/>
                    <a:pt x="1416" y="1065"/>
                  </a:cubicBezTo>
                  <a:cubicBezTo>
                    <a:pt x="1418" y="1066"/>
                    <a:pt x="1418" y="1066"/>
                    <a:pt x="1418" y="1066"/>
                  </a:cubicBezTo>
                  <a:cubicBezTo>
                    <a:pt x="1421" y="1066"/>
                    <a:pt x="1421" y="1066"/>
                    <a:pt x="1421" y="1066"/>
                  </a:cubicBezTo>
                  <a:cubicBezTo>
                    <a:pt x="1444" y="1071"/>
                    <a:pt x="1444" y="1071"/>
                    <a:pt x="1444" y="1071"/>
                  </a:cubicBezTo>
                  <a:cubicBezTo>
                    <a:pt x="1455" y="1052"/>
                    <a:pt x="1455" y="1052"/>
                    <a:pt x="1455" y="1052"/>
                  </a:cubicBezTo>
                  <a:cubicBezTo>
                    <a:pt x="1456" y="1052"/>
                    <a:pt x="1456" y="1052"/>
                    <a:pt x="1456" y="1052"/>
                  </a:cubicBezTo>
                  <a:cubicBezTo>
                    <a:pt x="1458" y="1052"/>
                    <a:pt x="1458" y="1052"/>
                    <a:pt x="1458" y="1052"/>
                  </a:cubicBezTo>
                  <a:cubicBezTo>
                    <a:pt x="1479" y="1050"/>
                    <a:pt x="1479" y="1050"/>
                    <a:pt x="1479" y="1050"/>
                  </a:cubicBezTo>
                  <a:cubicBezTo>
                    <a:pt x="1482" y="1050"/>
                    <a:pt x="1482" y="1050"/>
                    <a:pt x="1482" y="1050"/>
                  </a:cubicBezTo>
                  <a:cubicBezTo>
                    <a:pt x="1482" y="1051"/>
                    <a:pt x="1482" y="1051"/>
                    <a:pt x="1482" y="1051"/>
                  </a:cubicBezTo>
                  <a:cubicBezTo>
                    <a:pt x="1484" y="1052"/>
                    <a:pt x="1484" y="1052"/>
                    <a:pt x="1484" y="1052"/>
                  </a:cubicBezTo>
                  <a:cubicBezTo>
                    <a:pt x="1495" y="1067"/>
                    <a:pt x="1495" y="1067"/>
                    <a:pt x="1495" y="1067"/>
                  </a:cubicBezTo>
                  <a:cubicBezTo>
                    <a:pt x="1495" y="1068"/>
                    <a:pt x="1495" y="1068"/>
                    <a:pt x="1495" y="1068"/>
                  </a:cubicBezTo>
                  <a:cubicBezTo>
                    <a:pt x="1496" y="1069"/>
                    <a:pt x="1496" y="1069"/>
                    <a:pt x="1496" y="1069"/>
                  </a:cubicBezTo>
                  <a:cubicBezTo>
                    <a:pt x="1496" y="1071"/>
                    <a:pt x="1496" y="1071"/>
                    <a:pt x="1496" y="1071"/>
                  </a:cubicBezTo>
                  <a:cubicBezTo>
                    <a:pt x="1498" y="1092"/>
                    <a:pt x="1498" y="1092"/>
                    <a:pt x="1498" y="1092"/>
                  </a:cubicBezTo>
                  <a:cubicBezTo>
                    <a:pt x="1509" y="1102"/>
                    <a:pt x="1509" y="1102"/>
                    <a:pt x="1509" y="1102"/>
                  </a:cubicBezTo>
                  <a:cubicBezTo>
                    <a:pt x="1524" y="1088"/>
                    <a:pt x="1524" y="1088"/>
                    <a:pt x="1524" y="1088"/>
                  </a:cubicBezTo>
                  <a:cubicBezTo>
                    <a:pt x="1527" y="1092"/>
                    <a:pt x="1527" y="1092"/>
                    <a:pt x="1527" y="1092"/>
                  </a:cubicBezTo>
                  <a:cubicBezTo>
                    <a:pt x="1532" y="1097"/>
                    <a:pt x="1534" y="1103"/>
                    <a:pt x="1534" y="1109"/>
                  </a:cubicBezTo>
                  <a:cubicBezTo>
                    <a:pt x="1534" y="1128"/>
                    <a:pt x="1534" y="1128"/>
                    <a:pt x="1534" y="1128"/>
                  </a:cubicBezTo>
                  <a:cubicBezTo>
                    <a:pt x="1527" y="1147"/>
                    <a:pt x="1527" y="1147"/>
                    <a:pt x="1527" y="1147"/>
                  </a:cubicBezTo>
                  <a:cubicBezTo>
                    <a:pt x="1532" y="1155"/>
                    <a:pt x="1532" y="1155"/>
                    <a:pt x="1532" y="1155"/>
                  </a:cubicBezTo>
                  <a:cubicBezTo>
                    <a:pt x="1543" y="1167"/>
                    <a:pt x="1543" y="1167"/>
                    <a:pt x="1543" y="1167"/>
                  </a:cubicBezTo>
                  <a:cubicBezTo>
                    <a:pt x="1587" y="1173"/>
                    <a:pt x="1587" y="1173"/>
                    <a:pt x="1587" y="1173"/>
                  </a:cubicBezTo>
                  <a:cubicBezTo>
                    <a:pt x="1588" y="1174"/>
                    <a:pt x="1588" y="1174"/>
                    <a:pt x="1588" y="1174"/>
                  </a:cubicBezTo>
                  <a:cubicBezTo>
                    <a:pt x="1588" y="1174"/>
                    <a:pt x="1588" y="1174"/>
                    <a:pt x="1588" y="1174"/>
                  </a:cubicBezTo>
                  <a:cubicBezTo>
                    <a:pt x="1590" y="1175"/>
                    <a:pt x="1590" y="1175"/>
                    <a:pt x="1590" y="1175"/>
                  </a:cubicBezTo>
                  <a:cubicBezTo>
                    <a:pt x="1590" y="1175"/>
                    <a:pt x="1590" y="1175"/>
                    <a:pt x="1590" y="1175"/>
                  </a:cubicBezTo>
                  <a:cubicBezTo>
                    <a:pt x="1593" y="1179"/>
                    <a:pt x="1593" y="1179"/>
                    <a:pt x="1593" y="1179"/>
                  </a:cubicBezTo>
                  <a:cubicBezTo>
                    <a:pt x="1606" y="1161"/>
                    <a:pt x="1606" y="1161"/>
                    <a:pt x="1606" y="1161"/>
                  </a:cubicBezTo>
                  <a:cubicBezTo>
                    <a:pt x="1607" y="1161"/>
                    <a:pt x="1607" y="1161"/>
                    <a:pt x="1607" y="1161"/>
                  </a:cubicBezTo>
                  <a:cubicBezTo>
                    <a:pt x="1617" y="1150"/>
                    <a:pt x="1617" y="1150"/>
                    <a:pt x="1617" y="1150"/>
                  </a:cubicBezTo>
                  <a:cubicBezTo>
                    <a:pt x="1613" y="1134"/>
                    <a:pt x="1613" y="1134"/>
                    <a:pt x="1613" y="1134"/>
                  </a:cubicBezTo>
                  <a:cubicBezTo>
                    <a:pt x="1602" y="1067"/>
                    <a:pt x="1602" y="1067"/>
                    <a:pt x="1602" y="1067"/>
                  </a:cubicBezTo>
                  <a:cubicBezTo>
                    <a:pt x="1632" y="1081"/>
                    <a:pt x="1632" y="1081"/>
                    <a:pt x="1632" y="1081"/>
                  </a:cubicBezTo>
                  <a:cubicBezTo>
                    <a:pt x="1633" y="1081"/>
                    <a:pt x="1633" y="1081"/>
                    <a:pt x="1633" y="1081"/>
                  </a:cubicBezTo>
                  <a:cubicBezTo>
                    <a:pt x="1634" y="1081"/>
                    <a:pt x="1634" y="1081"/>
                    <a:pt x="1634" y="1081"/>
                  </a:cubicBezTo>
                  <a:cubicBezTo>
                    <a:pt x="1648" y="1098"/>
                    <a:pt x="1648" y="1098"/>
                    <a:pt x="1648" y="1098"/>
                  </a:cubicBezTo>
                  <a:cubicBezTo>
                    <a:pt x="1657" y="1107"/>
                    <a:pt x="1657" y="1107"/>
                    <a:pt x="1657" y="1107"/>
                  </a:cubicBezTo>
                  <a:cubicBezTo>
                    <a:pt x="1669" y="1098"/>
                    <a:pt x="1669" y="1098"/>
                    <a:pt x="1669" y="1098"/>
                  </a:cubicBezTo>
                  <a:cubicBezTo>
                    <a:pt x="1714" y="1050"/>
                    <a:pt x="1714" y="1050"/>
                    <a:pt x="1714" y="1050"/>
                  </a:cubicBezTo>
                  <a:cubicBezTo>
                    <a:pt x="1714" y="1050"/>
                    <a:pt x="1714" y="1050"/>
                    <a:pt x="1714" y="1050"/>
                  </a:cubicBezTo>
                  <a:cubicBezTo>
                    <a:pt x="1715" y="1050"/>
                    <a:pt x="1715" y="1050"/>
                    <a:pt x="1715" y="1050"/>
                  </a:cubicBezTo>
                  <a:cubicBezTo>
                    <a:pt x="1730" y="1038"/>
                    <a:pt x="1730" y="1038"/>
                    <a:pt x="1730" y="1038"/>
                  </a:cubicBezTo>
                  <a:cubicBezTo>
                    <a:pt x="1748" y="1013"/>
                    <a:pt x="1748" y="1013"/>
                    <a:pt x="1748" y="1013"/>
                  </a:cubicBezTo>
                  <a:cubicBezTo>
                    <a:pt x="1749" y="1011"/>
                    <a:pt x="1749" y="1011"/>
                    <a:pt x="1749" y="1011"/>
                  </a:cubicBezTo>
                  <a:cubicBezTo>
                    <a:pt x="1774" y="1017"/>
                    <a:pt x="1774" y="1017"/>
                    <a:pt x="1774" y="1017"/>
                  </a:cubicBezTo>
                  <a:cubicBezTo>
                    <a:pt x="1785" y="1017"/>
                    <a:pt x="1785" y="1017"/>
                    <a:pt x="1785" y="1017"/>
                  </a:cubicBezTo>
                  <a:cubicBezTo>
                    <a:pt x="1785" y="1008"/>
                    <a:pt x="1787" y="1001"/>
                    <a:pt x="1788" y="997"/>
                  </a:cubicBezTo>
                  <a:cubicBezTo>
                    <a:pt x="1806" y="976"/>
                    <a:pt x="1806" y="976"/>
                    <a:pt x="1806" y="976"/>
                  </a:cubicBezTo>
                  <a:cubicBezTo>
                    <a:pt x="1812" y="973"/>
                    <a:pt x="1812" y="973"/>
                    <a:pt x="1812" y="973"/>
                  </a:cubicBezTo>
                  <a:cubicBezTo>
                    <a:pt x="1833" y="980"/>
                    <a:pt x="1833" y="980"/>
                    <a:pt x="1833" y="980"/>
                  </a:cubicBezTo>
                  <a:cubicBezTo>
                    <a:pt x="1858" y="977"/>
                    <a:pt x="1858" y="977"/>
                    <a:pt x="1858" y="977"/>
                  </a:cubicBezTo>
                  <a:cubicBezTo>
                    <a:pt x="1875" y="959"/>
                    <a:pt x="1875" y="959"/>
                    <a:pt x="1875" y="959"/>
                  </a:cubicBezTo>
                  <a:cubicBezTo>
                    <a:pt x="1883" y="943"/>
                    <a:pt x="1883" y="943"/>
                    <a:pt x="1883" y="943"/>
                  </a:cubicBezTo>
                  <a:cubicBezTo>
                    <a:pt x="1878" y="935"/>
                    <a:pt x="1878" y="935"/>
                    <a:pt x="1878" y="935"/>
                  </a:cubicBezTo>
                  <a:cubicBezTo>
                    <a:pt x="1863" y="942"/>
                    <a:pt x="1863" y="942"/>
                    <a:pt x="1863" y="942"/>
                  </a:cubicBezTo>
                  <a:cubicBezTo>
                    <a:pt x="1862" y="941"/>
                    <a:pt x="1862" y="941"/>
                    <a:pt x="1862" y="941"/>
                  </a:cubicBezTo>
                  <a:cubicBezTo>
                    <a:pt x="1861" y="940"/>
                    <a:pt x="1861" y="940"/>
                    <a:pt x="1861" y="940"/>
                  </a:cubicBezTo>
                  <a:cubicBezTo>
                    <a:pt x="1842" y="923"/>
                    <a:pt x="1842" y="923"/>
                    <a:pt x="1842" y="923"/>
                  </a:cubicBezTo>
                  <a:cubicBezTo>
                    <a:pt x="1841" y="922"/>
                    <a:pt x="1841" y="922"/>
                    <a:pt x="1841" y="922"/>
                  </a:cubicBezTo>
                  <a:cubicBezTo>
                    <a:pt x="1849" y="894"/>
                    <a:pt x="1849" y="894"/>
                    <a:pt x="1849" y="894"/>
                  </a:cubicBezTo>
                  <a:cubicBezTo>
                    <a:pt x="1851" y="872"/>
                    <a:pt x="1851" y="872"/>
                    <a:pt x="1851" y="872"/>
                  </a:cubicBezTo>
                  <a:cubicBezTo>
                    <a:pt x="1845" y="855"/>
                    <a:pt x="1845" y="855"/>
                    <a:pt x="1845" y="855"/>
                  </a:cubicBezTo>
                  <a:cubicBezTo>
                    <a:pt x="1831" y="849"/>
                    <a:pt x="1831" y="849"/>
                    <a:pt x="1831" y="849"/>
                  </a:cubicBezTo>
                  <a:cubicBezTo>
                    <a:pt x="1831" y="848"/>
                    <a:pt x="1831" y="848"/>
                    <a:pt x="1831" y="848"/>
                  </a:cubicBezTo>
                  <a:cubicBezTo>
                    <a:pt x="1830" y="847"/>
                    <a:pt x="1830" y="847"/>
                    <a:pt x="1830" y="847"/>
                  </a:cubicBezTo>
                  <a:cubicBezTo>
                    <a:pt x="1829" y="846"/>
                    <a:pt x="1829" y="846"/>
                    <a:pt x="1829" y="846"/>
                  </a:cubicBezTo>
                  <a:cubicBezTo>
                    <a:pt x="1816" y="821"/>
                    <a:pt x="1816" y="821"/>
                    <a:pt x="1816" y="821"/>
                  </a:cubicBezTo>
                  <a:cubicBezTo>
                    <a:pt x="1814" y="818"/>
                    <a:pt x="1814" y="818"/>
                    <a:pt x="1814" y="818"/>
                  </a:cubicBezTo>
                  <a:cubicBezTo>
                    <a:pt x="1796" y="839"/>
                    <a:pt x="1796" y="839"/>
                    <a:pt x="1796" y="839"/>
                  </a:cubicBezTo>
                  <a:cubicBezTo>
                    <a:pt x="1778" y="850"/>
                    <a:pt x="1778" y="850"/>
                    <a:pt x="1778" y="850"/>
                  </a:cubicBezTo>
                  <a:cubicBezTo>
                    <a:pt x="1774" y="852"/>
                    <a:pt x="1774" y="852"/>
                    <a:pt x="1774" y="852"/>
                  </a:cubicBezTo>
                  <a:cubicBezTo>
                    <a:pt x="1773" y="851"/>
                    <a:pt x="1773" y="851"/>
                    <a:pt x="1773" y="851"/>
                  </a:cubicBezTo>
                  <a:cubicBezTo>
                    <a:pt x="1772" y="849"/>
                    <a:pt x="1772" y="849"/>
                    <a:pt x="1772" y="849"/>
                  </a:cubicBezTo>
                  <a:cubicBezTo>
                    <a:pt x="1753" y="831"/>
                    <a:pt x="1753" y="831"/>
                    <a:pt x="1753" y="831"/>
                  </a:cubicBezTo>
                  <a:cubicBezTo>
                    <a:pt x="1753" y="830"/>
                    <a:pt x="1753" y="830"/>
                    <a:pt x="1753" y="830"/>
                  </a:cubicBezTo>
                  <a:cubicBezTo>
                    <a:pt x="1739" y="801"/>
                    <a:pt x="1739" y="801"/>
                    <a:pt x="1739" y="801"/>
                  </a:cubicBezTo>
                  <a:cubicBezTo>
                    <a:pt x="1739" y="800"/>
                    <a:pt x="1739" y="800"/>
                    <a:pt x="1739" y="800"/>
                  </a:cubicBezTo>
                  <a:cubicBezTo>
                    <a:pt x="1733" y="779"/>
                    <a:pt x="1733" y="779"/>
                    <a:pt x="1733" y="779"/>
                  </a:cubicBezTo>
                  <a:cubicBezTo>
                    <a:pt x="1733" y="778"/>
                    <a:pt x="1733" y="778"/>
                    <a:pt x="1733" y="778"/>
                  </a:cubicBezTo>
                  <a:cubicBezTo>
                    <a:pt x="1733" y="778"/>
                    <a:pt x="1733" y="778"/>
                    <a:pt x="1733" y="778"/>
                  </a:cubicBezTo>
                  <a:cubicBezTo>
                    <a:pt x="1733" y="746"/>
                    <a:pt x="1733" y="746"/>
                    <a:pt x="1733" y="746"/>
                  </a:cubicBezTo>
                  <a:cubicBezTo>
                    <a:pt x="1730" y="727"/>
                    <a:pt x="1730" y="727"/>
                    <a:pt x="1730" y="727"/>
                  </a:cubicBezTo>
                  <a:cubicBezTo>
                    <a:pt x="1716" y="722"/>
                    <a:pt x="1716" y="722"/>
                    <a:pt x="1716" y="722"/>
                  </a:cubicBezTo>
                  <a:cubicBezTo>
                    <a:pt x="1715" y="722"/>
                    <a:pt x="1715" y="722"/>
                    <a:pt x="1715" y="722"/>
                  </a:cubicBezTo>
                  <a:cubicBezTo>
                    <a:pt x="1715" y="721"/>
                    <a:pt x="1715" y="721"/>
                    <a:pt x="1715" y="721"/>
                  </a:cubicBezTo>
                  <a:cubicBezTo>
                    <a:pt x="1681" y="694"/>
                    <a:pt x="1681" y="694"/>
                    <a:pt x="1681" y="694"/>
                  </a:cubicBezTo>
                  <a:cubicBezTo>
                    <a:pt x="1683" y="691"/>
                    <a:pt x="1683" y="691"/>
                    <a:pt x="1683" y="691"/>
                  </a:cubicBezTo>
                  <a:cubicBezTo>
                    <a:pt x="1699" y="674"/>
                    <a:pt x="1699" y="674"/>
                    <a:pt x="1699" y="674"/>
                  </a:cubicBezTo>
                  <a:cubicBezTo>
                    <a:pt x="1699" y="673"/>
                    <a:pt x="1699" y="673"/>
                    <a:pt x="1699" y="673"/>
                  </a:cubicBezTo>
                  <a:cubicBezTo>
                    <a:pt x="1699" y="672"/>
                    <a:pt x="1699" y="672"/>
                    <a:pt x="1699" y="672"/>
                  </a:cubicBezTo>
                  <a:cubicBezTo>
                    <a:pt x="1701" y="672"/>
                    <a:pt x="1701" y="672"/>
                    <a:pt x="1701" y="672"/>
                  </a:cubicBezTo>
                  <a:cubicBezTo>
                    <a:pt x="1701" y="672"/>
                    <a:pt x="1701" y="672"/>
                    <a:pt x="1701" y="672"/>
                  </a:cubicBezTo>
                  <a:cubicBezTo>
                    <a:pt x="1719" y="670"/>
                    <a:pt x="1719" y="670"/>
                    <a:pt x="1719" y="670"/>
                  </a:cubicBezTo>
                  <a:cubicBezTo>
                    <a:pt x="1720" y="670"/>
                    <a:pt x="1720" y="670"/>
                    <a:pt x="1720" y="670"/>
                  </a:cubicBezTo>
                  <a:cubicBezTo>
                    <a:pt x="1725" y="670"/>
                    <a:pt x="1730" y="673"/>
                    <a:pt x="1735" y="678"/>
                  </a:cubicBezTo>
                  <a:cubicBezTo>
                    <a:pt x="1749" y="690"/>
                    <a:pt x="1749" y="690"/>
                    <a:pt x="1749" y="690"/>
                  </a:cubicBezTo>
                  <a:cubicBezTo>
                    <a:pt x="1765" y="677"/>
                    <a:pt x="1765" y="677"/>
                    <a:pt x="1765" y="677"/>
                  </a:cubicBezTo>
                  <a:cubicBezTo>
                    <a:pt x="1777" y="661"/>
                    <a:pt x="1777" y="661"/>
                    <a:pt x="1777" y="661"/>
                  </a:cubicBezTo>
                  <a:cubicBezTo>
                    <a:pt x="1777" y="648"/>
                    <a:pt x="1777" y="648"/>
                    <a:pt x="1777" y="648"/>
                  </a:cubicBezTo>
                  <a:cubicBezTo>
                    <a:pt x="1773" y="614"/>
                    <a:pt x="1773" y="614"/>
                    <a:pt x="1773" y="614"/>
                  </a:cubicBezTo>
                  <a:cubicBezTo>
                    <a:pt x="1769" y="600"/>
                    <a:pt x="1769" y="600"/>
                    <a:pt x="1769" y="600"/>
                  </a:cubicBezTo>
                  <a:cubicBezTo>
                    <a:pt x="1746" y="596"/>
                    <a:pt x="1746" y="596"/>
                    <a:pt x="1746" y="596"/>
                  </a:cubicBezTo>
                  <a:cubicBezTo>
                    <a:pt x="1746" y="582"/>
                    <a:pt x="1746" y="582"/>
                    <a:pt x="1746" y="582"/>
                  </a:cubicBezTo>
                  <a:cubicBezTo>
                    <a:pt x="1725" y="556"/>
                    <a:pt x="1725" y="556"/>
                    <a:pt x="1725" y="556"/>
                  </a:cubicBezTo>
                  <a:cubicBezTo>
                    <a:pt x="1724" y="555"/>
                    <a:pt x="1724" y="555"/>
                    <a:pt x="1724" y="555"/>
                  </a:cubicBezTo>
                  <a:cubicBezTo>
                    <a:pt x="1714" y="536"/>
                    <a:pt x="1714" y="536"/>
                    <a:pt x="1714" y="536"/>
                  </a:cubicBezTo>
                  <a:cubicBezTo>
                    <a:pt x="1711" y="534"/>
                    <a:pt x="1711" y="534"/>
                    <a:pt x="1711" y="534"/>
                  </a:cubicBezTo>
                  <a:cubicBezTo>
                    <a:pt x="1711" y="532"/>
                    <a:pt x="1711" y="532"/>
                    <a:pt x="1711" y="532"/>
                  </a:cubicBezTo>
                  <a:cubicBezTo>
                    <a:pt x="1711" y="532"/>
                    <a:pt x="1711" y="532"/>
                    <a:pt x="1711" y="532"/>
                  </a:cubicBezTo>
                  <a:cubicBezTo>
                    <a:pt x="1735" y="501"/>
                    <a:pt x="1735" y="501"/>
                    <a:pt x="1735" y="501"/>
                  </a:cubicBezTo>
                  <a:cubicBezTo>
                    <a:pt x="1735" y="500"/>
                    <a:pt x="1735" y="500"/>
                    <a:pt x="1735" y="500"/>
                  </a:cubicBezTo>
                  <a:cubicBezTo>
                    <a:pt x="1736" y="499"/>
                    <a:pt x="1736" y="499"/>
                    <a:pt x="1736" y="499"/>
                  </a:cubicBezTo>
                  <a:cubicBezTo>
                    <a:pt x="1736" y="498"/>
                    <a:pt x="1736" y="498"/>
                    <a:pt x="1736" y="498"/>
                  </a:cubicBezTo>
                  <a:cubicBezTo>
                    <a:pt x="1738" y="498"/>
                    <a:pt x="1738" y="498"/>
                    <a:pt x="1738" y="498"/>
                  </a:cubicBezTo>
                  <a:cubicBezTo>
                    <a:pt x="1747" y="497"/>
                    <a:pt x="1747" y="497"/>
                    <a:pt x="1747" y="497"/>
                  </a:cubicBezTo>
                  <a:cubicBezTo>
                    <a:pt x="1759" y="487"/>
                    <a:pt x="1759" y="487"/>
                    <a:pt x="1759" y="487"/>
                  </a:cubicBezTo>
                  <a:cubicBezTo>
                    <a:pt x="1773" y="445"/>
                    <a:pt x="1773" y="445"/>
                    <a:pt x="1773" y="445"/>
                  </a:cubicBezTo>
                  <a:cubicBezTo>
                    <a:pt x="1774" y="445"/>
                    <a:pt x="1774" y="445"/>
                    <a:pt x="1774" y="445"/>
                  </a:cubicBezTo>
                  <a:cubicBezTo>
                    <a:pt x="1774" y="444"/>
                    <a:pt x="1774" y="444"/>
                    <a:pt x="1774" y="444"/>
                  </a:cubicBezTo>
                  <a:cubicBezTo>
                    <a:pt x="1791" y="425"/>
                    <a:pt x="1791" y="425"/>
                    <a:pt x="1791" y="425"/>
                  </a:cubicBezTo>
                  <a:cubicBezTo>
                    <a:pt x="1791" y="424"/>
                    <a:pt x="1791" y="424"/>
                    <a:pt x="1791" y="424"/>
                  </a:cubicBezTo>
                  <a:cubicBezTo>
                    <a:pt x="1792" y="424"/>
                    <a:pt x="1792" y="424"/>
                    <a:pt x="1792" y="424"/>
                  </a:cubicBezTo>
                  <a:cubicBezTo>
                    <a:pt x="1793" y="424"/>
                    <a:pt x="1793" y="424"/>
                    <a:pt x="1793" y="424"/>
                  </a:cubicBezTo>
                  <a:cubicBezTo>
                    <a:pt x="1812" y="419"/>
                    <a:pt x="1812" y="419"/>
                    <a:pt x="1812" y="419"/>
                  </a:cubicBezTo>
                  <a:cubicBezTo>
                    <a:pt x="1812" y="421"/>
                    <a:pt x="1812" y="421"/>
                    <a:pt x="1812" y="421"/>
                  </a:cubicBezTo>
                  <a:cubicBezTo>
                    <a:pt x="1824" y="431"/>
                    <a:pt x="1824" y="431"/>
                    <a:pt x="1824" y="431"/>
                  </a:cubicBezTo>
                  <a:cubicBezTo>
                    <a:pt x="1829" y="432"/>
                    <a:pt x="1829" y="432"/>
                    <a:pt x="1829" y="432"/>
                  </a:cubicBezTo>
                  <a:cubicBezTo>
                    <a:pt x="1836" y="400"/>
                    <a:pt x="1836" y="400"/>
                    <a:pt x="1836" y="400"/>
                  </a:cubicBezTo>
                  <a:cubicBezTo>
                    <a:pt x="1829" y="376"/>
                    <a:pt x="1829" y="376"/>
                    <a:pt x="1829" y="376"/>
                  </a:cubicBezTo>
                  <a:cubicBezTo>
                    <a:pt x="1827" y="375"/>
                    <a:pt x="1827" y="375"/>
                    <a:pt x="1827" y="375"/>
                  </a:cubicBezTo>
                  <a:cubicBezTo>
                    <a:pt x="1827" y="373"/>
                    <a:pt x="1827" y="373"/>
                    <a:pt x="1827" y="373"/>
                  </a:cubicBezTo>
                  <a:cubicBezTo>
                    <a:pt x="1831" y="347"/>
                    <a:pt x="1831" y="347"/>
                    <a:pt x="1831" y="347"/>
                  </a:cubicBezTo>
                  <a:cubicBezTo>
                    <a:pt x="1831" y="345"/>
                    <a:pt x="1831" y="345"/>
                    <a:pt x="1831" y="345"/>
                  </a:cubicBezTo>
                  <a:cubicBezTo>
                    <a:pt x="1843" y="331"/>
                    <a:pt x="1843" y="331"/>
                    <a:pt x="1843" y="331"/>
                  </a:cubicBezTo>
                  <a:cubicBezTo>
                    <a:pt x="1852" y="316"/>
                    <a:pt x="1852" y="316"/>
                    <a:pt x="1852" y="316"/>
                  </a:cubicBezTo>
                  <a:cubicBezTo>
                    <a:pt x="1853" y="304"/>
                    <a:pt x="1853" y="304"/>
                    <a:pt x="1853" y="304"/>
                  </a:cubicBezTo>
                  <a:cubicBezTo>
                    <a:pt x="1853" y="297"/>
                    <a:pt x="1850" y="287"/>
                    <a:pt x="1843" y="271"/>
                  </a:cubicBezTo>
                  <a:cubicBezTo>
                    <a:pt x="1843" y="271"/>
                    <a:pt x="1843" y="271"/>
                    <a:pt x="1843" y="271"/>
                  </a:cubicBezTo>
                  <a:cubicBezTo>
                    <a:pt x="1843" y="271"/>
                    <a:pt x="1843" y="271"/>
                    <a:pt x="1843" y="271"/>
                  </a:cubicBezTo>
                  <a:cubicBezTo>
                    <a:pt x="1843" y="246"/>
                    <a:pt x="1843" y="246"/>
                    <a:pt x="1843" y="246"/>
                  </a:cubicBezTo>
                  <a:cubicBezTo>
                    <a:pt x="1843" y="245"/>
                    <a:pt x="1843" y="245"/>
                    <a:pt x="1843" y="245"/>
                  </a:cubicBezTo>
                  <a:cubicBezTo>
                    <a:pt x="1849" y="222"/>
                    <a:pt x="1849" y="222"/>
                    <a:pt x="1849" y="222"/>
                  </a:cubicBezTo>
                  <a:cubicBezTo>
                    <a:pt x="1844" y="213"/>
                    <a:pt x="1841" y="205"/>
                    <a:pt x="1841" y="200"/>
                  </a:cubicBezTo>
                  <a:lnTo>
                    <a:pt x="1845" y="171"/>
                  </a:lnTo>
                  <a:close/>
                </a:path>
              </a:pathLst>
            </a:custGeom>
            <a:grp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 sz="2400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7213" name="Freeform 6"/>
            <p:cNvSpPr>
              <a:spLocks/>
            </p:cNvSpPr>
            <p:nvPr/>
          </p:nvSpPr>
          <p:spPr bwMode="auto">
            <a:xfrm>
              <a:off x="2702835" y="3043167"/>
              <a:ext cx="1392527" cy="1171979"/>
            </a:xfrm>
            <a:custGeom>
              <a:avLst/>
              <a:gdLst>
                <a:gd name="T0" fmla="*/ 2147483646 w 1203"/>
                <a:gd name="T1" fmla="*/ 2147483646 h 1018"/>
                <a:gd name="T2" fmla="*/ 2147483646 w 1203"/>
                <a:gd name="T3" fmla="*/ 2147483646 h 1018"/>
                <a:gd name="T4" fmla="*/ 2147483646 w 1203"/>
                <a:gd name="T5" fmla="*/ 2147483646 h 1018"/>
                <a:gd name="T6" fmla="*/ 2147483646 w 1203"/>
                <a:gd name="T7" fmla="*/ 2147483646 h 1018"/>
                <a:gd name="T8" fmla="*/ 2147483646 w 1203"/>
                <a:gd name="T9" fmla="*/ 2147483646 h 1018"/>
                <a:gd name="T10" fmla="*/ 2147483646 w 1203"/>
                <a:gd name="T11" fmla="*/ 2147483646 h 1018"/>
                <a:gd name="T12" fmla="*/ 2147483646 w 1203"/>
                <a:gd name="T13" fmla="*/ 2147483646 h 1018"/>
                <a:gd name="T14" fmla="*/ 2147483646 w 1203"/>
                <a:gd name="T15" fmla="*/ 2147483646 h 1018"/>
                <a:gd name="T16" fmla="*/ 2147483646 w 1203"/>
                <a:gd name="T17" fmla="*/ 2147483646 h 1018"/>
                <a:gd name="T18" fmla="*/ 2147483646 w 1203"/>
                <a:gd name="T19" fmla="*/ 2147483646 h 1018"/>
                <a:gd name="T20" fmla="*/ 2147483646 w 1203"/>
                <a:gd name="T21" fmla="*/ 2147483646 h 1018"/>
                <a:gd name="T22" fmla="*/ 2147483646 w 1203"/>
                <a:gd name="T23" fmla="*/ 2147483646 h 1018"/>
                <a:gd name="T24" fmla="*/ 2147483646 w 1203"/>
                <a:gd name="T25" fmla="*/ 2147483646 h 1018"/>
                <a:gd name="T26" fmla="*/ 2147483646 w 1203"/>
                <a:gd name="T27" fmla="*/ 2147483646 h 1018"/>
                <a:gd name="T28" fmla="*/ 2147483646 w 1203"/>
                <a:gd name="T29" fmla="*/ 2147483646 h 1018"/>
                <a:gd name="T30" fmla="*/ 2147483646 w 1203"/>
                <a:gd name="T31" fmla="*/ 2147483646 h 1018"/>
                <a:gd name="T32" fmla="*/ 2147483646 w 1203"/>
                <a:gd name="T33" fmla="*/ 2147483646 h 1018"/>
                <a:gd name="T34" fmla="*/ 2147483646 w 1203"/>
                <a:gd name="T35" fmla="*/ 2147483646 h 1018"/>
                <a:gd name="T36" fmla="*/ 2147483646 w 1203"/>
                <a:gd name="T37" fmla="*/ 2147483646 h 1018"/>
                <a:gd name="T38" fmla="*/ 2147483646 w 1203"/>
                <a:gd name="T39" fmla="*/ 2147483646 h 1018"/>
                <a:gd name="T40" fmla="*/ 2147483646 w 1203"/>
                <a:gd name="T41" fmla="*/ 2147483646 h 1018"/>
                <a:gd name="T42" fmla="*/ 2147483646 w 1203"/>
                <a:gd name="T43" fmla="*/ 2147483646 h 1018"/>
                <a:gd name="T44" fmla="*/ 2147483646 w 1203"/>
                <a:gd name="T45" fmla="*/ 2147483646 h 1018"/>
                <a:gd name="T46" fmla="*/ 2147483646 w 1203"/>
                <a:gd name="T47" fmla="*/ 2147483646 h 1018"/>
                <a:gd name="T48" fmla="*/ 2147483646 w 1203"/>
                <a:gd name="T49" fmla="*/ 2147483646 h 1018"/>
                <a:gd name="T50" fmla="*/ 2147483646 w 1203"/>
                <a:gd name="T51" fmla="*/ 2147483646 h 1018"/>
                <a:gd name="T52" fmla="*/ 2147483646 w 1203"/>
                <a:gd name="T53" fmla="*/ 2147483646 h 1018"/>
                <a:gd name="T54" fmla="*/ 2147483646 w 1203"/>
                <a:gd name="T55" fmla="*/ 2147483646 h 1018"/>
                <a:gd name="T56" fmla="*/ 2147483646 w 1203"/>
                <a:gd name="T57" fmla="*/ 2147483646 h 1018"/>
                <a:gd name="T58" fmla="*/ 2147483646 w 1203"/>
                <a:gd name="T59" fmla="*/ 2147483646 h 1018"/>
                <a:gd name="T60" fmla="*/ 2147483646 w 1203"/>
                <a:gd name="T61" fmla="*/ 2147483646 h 1018"/>
                <a:gd name="T62" fmla="*/ 2147483646 w 1203"/>
                <a:gd name="T63" fmla="*/ 2147483646 h 1018"/>
                <a:gd name="T64" fmla="*/ 2147483646 w 1203"/>
                <a:gd name="T65" fmla="*/ 2147483646 h 1018"/>
                <a:gd name="T66" fmla="*/ 2147483646 w 1203"/>
                <a:gd name="T67" fmla="*/ 2147483646 h 1018"/>
                <a:gd name="T68" fmla="*/ 2147483646 w 1203"/>
                <a:gd name="T69" fmla="*/ 2147483646 h 1018"/>
                <a:gd name="T70" fmla="*/ 2147483646 w 1203"/>
                <a:gd name="T71" fmla="*/ 2147483646 h 1018"/>
                <a:gd name="T72" fmla="*/ 2147483646 w 1203"/>
                <a:gd name="T73" fmla="*/ 2147483646 h 1018"/>
                <a:gd name="T74" fmla="*/ 2147483646 w 1203"/>
                <a:gd name="T75" fmla="*/ 2147483646 h 1018"/>
                <a:gd name="T76" fmla="*/ 2147483646 w 1203"/>
                <a:gd name="T77" fmla="*/ 2147483646 h 1018"/>
                <a:gd name="T78" fmla="*/ 2147483646 w 1203"/>
                <a:gd name="T79" fmla="*/ 2147483646 h 1018"/>
                <a:gd name="T80" fmla="*/ 2147483646 w 1203"/>
                <a:gd name="T81" fmla="*/ 2147483646 h 1018"/>
                <a:gd name="T82" fmla="*/ 2147483646 w 1203"/>
                <a:gd name="T83" fmla="*/ 2147483646 h 1018"/>
                <a:gd name="T84" fmla="*/ 2147483646 w 1203"/>
                <a:gd name="T85" fmla="*/ 2147483646 h 1018"/>
                <a:gd name="T86" fmla="*/ 2147483646 w 1203"/>
                <a:gd name="T87" fmla="*/ 2147483646 h 1018"/>
                <a:gd name="T88" fmla="*/ 2147483646 w 1203"/>
                <a:gd name="T89" fmla="*/ 2147483646 h 1018"/>
                <a:gd name="T90" fmla="*/ 2147483646 w 1203"/>
                <a:gd name="T91" fmla="*/ 2147483646 h 1018"/>
                <a:gd name="T92" fmla="*/ 2147483646 w 1203"/>
                <a:gd name="T93" fmla="*/ 2147483646 h 1018"/>
                <a:gd name="T94" fmla="*/ 2147483646 w 1203"/>
                <a:gd name="T95" fmla="*/ 2147483646 h 1018"/>
                <a:gd name="T96" fmla="*/ 2147483646 w 1203"/>
                <a:gd name="T97" fmla="*/ 2147483646 h 1018"/>
                <a:gd name="T98" fmla="*/ 2147483646 w 1203"/>
                <a:gd name="T99" fmla="*/ 2147483646 h 1018"/>
                <a:gd name="T100" fmla="*/ 2147483646 w 1203"/>
                <a:gd name="T101" fmla="*/ 2147483646 h 1018"/>
                <a:gd name="T102" fmla="*/ 2147483646 w 1203"/>
                <a:gd name="T103" fmla="*/ 2147483646 h 1018"/>
                <a:gd name="T104" fmla="*/ 2147483646 w 1203"/>
                <a:gd name="T105" fmla="*/ 2147483646 h 1018"/>
                <a:gd name="T106" fmla="*/ 2147483646 w 1203"/>
                <a:gd name="T107" fmla="*/ 2147483646 h 1018"/>
                <a:gd name="T108" fmla="*/ 2147483646 w 1203"/>
                <a:gd name="T109" fmla="*/ 2147483646 h 1018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203"/>
                <a:gd name="T166" fmla="*/ 0 h 1018"/>
                <a:gd name="T167" fmla="*/ 1203 w 1203"/>
                <a:gd name="T168" fmla="*/ 1018 h 1018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203" h="1018">
                  <a:moveTo>
                    <a:pt x="715" y="368"/>
                  </a:moveTo>
                  <a:cubicBezTo>
                    <a:pt x="698" y="368"/>
                    <a:pt x="698" y="368"/>
                    <a:pt x="698" y="368"/>
                  </a:cubicBezTo>
                  <a:cubicBezTo>
                    <a:pt x="692" y="380"/>
                    <a:pt x="692" y="380"/>
                    <a:pt x="692" y="380"/>
                  </a:cubicBezTo>
                  <a:cubicBezTo>
                    <a:pt x="702" y="389"/>
                    <a:pt x="702" y="389"/>
                    <a:pt x="702" y="389"/>
                  </a:cubicBezTo>
                  <a:cubicBezTo>
                    <a:pt x="702" y="390"/>
                    <a:pt x="702" y="390"/>
                    <a:pt x="702" y="390"/>
                  </a:cubicBezTo>
                  <a:cubicBezTo>
                    <a:pt x="702" y="391"/>
                    <a:pt x="702" y="391"/>
                    <a:pt x="702" y="391"/>
                  </a:cubicBezTo>
                  <a:cubicBezTo>
                    <a:pt x="706" y="405"/>
                    <a:pt x="706" y="405"/>
                    <a:pt x="706" y="405"/>
                  </a:cubicBezTo>
                  <a:cubicBezTo>
                    <a:pt x="707" y="406"/>
                    <a:pt x="707" y="406"/>
                    <a:pt x="707" y="406"/>
                  </a:cubicBezTo>
                  <a:cubicBezTo>
                    <a:pt x="707" y="409"/>
                    <a:pt x="707" y="409"/>
                    <a:pt x="707" y="409"/>
                  </a:cubicBezTo>
                  <a:cubicBezTo>
                    <a:pt x="705" y="410"/>
                    <a:pt x="705" y="410"/>
                    <a:pt x="705" y="410"/>
                  </a:cubicBezTo>
                  <a:cubicBezTo>
                    <a:pt x="682" y="422"/>
                    <a:pt x="682" y="422"/>
                    <a:pt x="682" y="422"/>
                  </a:cubicBezTo>
                  <a:cubicBezTo>
                    <a:pt x="681" y="423"/>
                    <a:pt x="681" y="423"/>
                    <a:pt x="681" y="423"/>
                  </a:cubicBezTo>
                  <a:cubicBezTo>
                    <a:pt x="681" y="423"/>
                    <a:pt x="681" y="423"/>
                    <a:pt x="681" y="423"/>
                  </a:cubicBezTo>
                  <a:cubicBezTo>
                    <a:pt x="680" y="423"/>
                    <a:pt x="680" y="423"/>
                    <a:pt x="680" y="423"/>
                  </a:cubicBezTo>
                  <a:cubicBezTo>
                    <a:pt x="679" y="423"/>
                    <a:pt x="679" y="423"/>
                    <a:pt x="679" y="423"/>
                  </a:cubicBezTo>
                  <a:cubicBezTo>
                    <a:pt x="661" y="421"/>
                    <a:pt x="651" y="416"/>
                    <a:pt x="648" y="408"/>
                  </a:cubicBezTo>
                  <a:cubicBezTo>
                    <a:pt x="642" y="396"/>
                    <a:pt x="642" y="396"/>
                    <a:pt x="642" y="396"/>
                  </a:cubicBezTo>
                  <a:cubicBezTo>
                    <a:pt x="610" y="389"/>
                    <a:pt x="610" y="389"/>
                    <a:pt x="610" y="389"/>
                  </a:cubicBezTo>
                  <a:cubicBezTo>
                    <a:pt x="602" y="349"/>
                    <a:pt x="602" y="349"/>
                    <a:pt x="602" y="349"/>
                  </a:cubicBezTo>
                  <a:cubicBezTo>
                    <a:pt x="595" y="348"/>
                    <a:pt x="590" y="345"/>
                    <a:pt x="587" y="341"/>
                  </a:cubicBezTo>
                  <a:cubicBezTo>
                    <a:pt x="586" y="339"/>
                    <a:pt x="586" y="339"/>
                    <a:pt x="586" y="339"/>
                  </a:cubicBezTo>
                  <a:cubicBezTo>
                    <a:pt x="581" y="331"/>
                    <a:pt x="576" y="327"/>
                    <a:pt x="570" y="326"/>
                  </a:cubicBezTo>
                  <a:cubicBezTo>
                    <a:pt x="562" y="323"/>
                    <a:pt x="554" y="316"/>
                    <a:pt x="548" y="307"/>
                  </a:cubicBezTo>
                  <a:cubicBezTo>
                    <a:pt x="535" y="300"/>
                    <a:pt x="535" y="300"/>
                    <a:pt x="535" y="300"/>
                  </a:cubicBezTo>
                  <a:cubicBezTo>
                    <a:pt x="534" y="300"/>
                    <a:pt x="534" y="300"/>
                    <a:pt x="534" y="300"/>
                  </a:cubicBezTo>
                  <a:cubicBezTo>
                    <a:pt x="534" y="300"/>
                    <a:pt x="534" y="300"/>
                    <a:pt x="534" y="300"/>
                  </a:cubicBezTo>
                  <a:cubicBezTo>
                    <a:pt x="534" y="300"/>
                    <a:pt x="534" y="300"/>
                    <a:pt x="534" y="300"/>
                  </a:cubicBezTo>
                  <a:cubicBezTo>
                    <a:pt x="517" y="283"/>
                    <a:pt x="517" y="283"/>
                    <a:pt x="517" y="283"/>
                  </a:cubicBezTo>
                  <a:cubicBezTo>
                    <a:pt x="517" y="283"/>
                    <a:pt x="517" y="283"/>
                    <a:pt x="517" y="283"/>
                  </a:cubicBezTo>
                  <a:cubicBezTo>
                    <a:pt x="513" y="268"/>
                    <a:pt x="513" y="268"/>
                    <a:pt x="513" y="268"/>
                  </a:cubicBezTo>
                  <a:cubicBezTo>
                    <a:pt x="513" y="267"/>
                    <a:pt x="513" y="267"/>
                    <a:pt x="513" y="267"/>
                  </a:cubicBezTo>
                  <a:cubicBezTo>
                    <a:pt x="547" y="220"/>
                    <a:pt x="547" y="220"/>
                    <a:pt x="547" y="220"/>
                  </a:cubicBezTo>
                  <a:cubicBezTo>
                    <a:pt x="548" y="217"/>
                    <a:pt x="549" y="215"/>
                    <a:pt x="548" y="214"/>
                  </a:cubicBezTo>
                  <a:cubicBezTo>
                    <a:pt x="542" y="199"/>
                    <a:pt x="542" y="199"/>
                    <a:pt x="542" y="199"/>
                  </a:cubicBezTo>
                  <a:cubicBezTo>
                    <a:pt x="524" y="207"/>
                    <a:pt x="524" y="207"/>
                    <a:pt x="524" y="207"/>
                  </a:cubicBezTo>
                  <a:cubicBezTo>
                    <a:pt x="523" y="207"/>
                    <a:pt x="523" y="207"/>
                    <a:pt x="523" y="207"/>
                  </a:cubicBezTo>
                  <a:cubicBezTo>
                    <a:pt x="523" y="208"/>
                    <a:pt x="523" y="208"/>
                    <a:pt x="523" y="208"/>
                  </a:cubicBezTo>
                  <a:cubicBezTo>
                    <a:pt x="522" y="208"/>
                    <a:pt x="522" y="208"/>
                    <a:pt x="522" y="208"/>
                  </a:cubicBezTo>
                  <a:cubicBezTo>
                    <a:pt x="475" y="211"/>
                    <a:pt x="475" y="211"/>
                    <a:pt x="475" y="211"/>
                  </a:cubicBezTo>
                  <a:cubicBezTo>
                    <a:pt x="457" y="215"/>
                    <a:pt x="457" y="215"/>
                    <a:pt x="457" y="215"/>
                  </a:cubicBezTo>
                  <a:cubicBezTo>
                    <a:pt x="451" y="221"/>
                    <a:pt x="451" y="221"/>
                    <a:pt x="451" y="221"/>
                  </a:cubicBezTo>
                  <a:cubicBezTo>
                    <a:pt x="448" y="228"/>
                    <a:pt x="448" y="228"/>
                    <a:pt x="448" y="228"/>
                  </a:cubicBezTo>
                  <a:cubicBezTo>
                    <a:pt x="443" y="233"/>
                    <a:pt x="437" y="236"/>
                    <a:pt x="428" y="234"/>
                  </a:cubicBezTo>
                  <a:cubicBezTo>
                    <a:pt x="428" y="234"/>
                    <a:pt x="428" y="234"/>
                    <a:pt x="428" y="234"/>
                  </a:cubicBezTo>
                  <a:cubicBezTo>
                    <a:pt x="427" y="233"/>
                    <a:pt x="427" y="233"/>
                    <a:pt x="427" y="233"/>
                  </a:cubicBezTo>
                  <a:cubicBezTo>
                    <a:pt x="411" y="221"/>
                    <a:pt x="411" y="221"/>
                    <a:pt x="411" y="221"/>
                  </a:cubicBezTo>
                  <a:cubicBezTo>
                    <a:pt x="410" y="195"/>
                    <a:pt x="410" y="195"/>
                    <a:pt x="410" y="195"/>
                  </a:cubicBezTo>
                  <a:cubicBezTo>
                    <a:pt x="401" y="189"/>
                    <a:pt x="396" y="182"/>
                    <a:pt x="394" y="177"/>
                  </a:cubicBezTo>
                  <a:cubicBezTo>
                    <a:pt x="390" y="154"/>
                    <a:pt x="390" y="154"/>
                    <a:pt x="390" y="154"/>
                  </a:cubicBezTo>
                  <a:cubicBezTo>
                    <a:pt x="379" y="141"/>
                    <a:pt x="379" y="141"/>
                    <a:pt x="379" y="141"/>
                  </a:cubicBezTo>
                  <a:cubicBezTo>
                    <a:pt x="367" y="132"/>
                    <a:pt x="367" y="132"/>
                    <a:pt x="367" y="132"/>
                  </a:cubicBezTo>
                  <a:cubicBezTo>
                    <a:pt x="362" y="129"/>
                    <a:pt x="362" y="129"/>
                    <a:pt x="362" y="129"/>
                  </a:cubicBezTo>
                  <a:cubicBezTo>
                    <a:pt x="381" y="104"/>
                    <a:pt x="381" y="104"/>
                    <a:pt x="381" y="104"/>
                  </a:cubicBezTo>
                  <a:cubicBezTo>
                    <a:pt x="385" y="91"/>
                    <a:pt x="385" y="91"/>
                    <a:pt x="385" y="91"/>
                  </a:cubicBezTo>
                  <a:cubicBezTo>
                    <a:pt x="364" y="64"/>
                    <a:pt x="364" y="64"/>
                    <a:pt x="364" y="64"/>
                  </a:cubicBezTo>
                  <a:cubicBezTo>
                    <a:pt x="363" y="64"/>
                    <a:pt x="363" y="64"/>
                    <a:pt x="363" y="64"/>
                  </a:cubicBezTo>
                  <a:cubicBezTo>
                    <a:pt x="363" y="63"/>
                    <a:pt x="363" y="63"/>
                    <a:pt x="363" y="63"/>
                  </a:cubicBezTo>
                  <a:cubicBezTo>
                    <a:pt x="354" y="42"/>
                    <a:pt x="354" y="42"/>
                    <a:pt x="354" y="42"/>
                  </a:cubicBezTo>
                  <a:cubicBezTo>
                    <a:pt x="354" y="41"/>
                    <a:pt x="354" y="41"/>
                    <a:pt x="354" y="41"/>
                  </a:cubicBezTo>
                  <a:cubicBezTo>
                    <a:pt x="354" y="41"/>
                    <a:pt x="354" y="41"/>
                    <a:pt x="354" y="41"/>
                  </a:cubicBezTo>
                  <a:cubicBezTo>
                    <a:pt x="352" y="30"/>
                    <a:pt x="352" y="30"/>
                    <a:pt x="352" y="30"/>
                  </a:cubicBezTo>
                  <a:cubicBezTo>
                    <a:pt x="338" y="20"/>
                    <a:pt x="338" y="20"/>
                    <a:pt x="338" y="20"/>
                  </a:cubicBezTo>
                  <a:cubicBezTo>
                    <a:pt x="338" y="19"/>
                    <a:pt x="338" y="19"/>
                    <a:pt x="338" y="19"/>
                  </a:cubicBezTo>
                  <a:cubicBezTo>
                    <a:pt x="338" y="19"/>
                    <a:pt x="338" y="19"/>
                    <a:pt x="338" y="19"/>
                  </a:cubicBezTo>
                  <a:cubicBezTo>
                    <a:pt x="338" y="19"/>
                    <a:pt x="338" y="19"/>
                    <a:pt x="338" y="19"/>
                  </a:cubicBezTo>
                  <a:cubicBezTo>
                    <a:pt x="323" y="3"/>
                    <a:pt x="323" y="3"/>
                    <a:pt x="323" y="3"/>
                  </a:cubicBezTo>
                  <a:cubicBezTo>
                    <a:pt x="304" y="0"/>
                    <a:pt x="304" y="0"/>
                    <a:pt x="304" y="0"/>
                  </a:cubicBezTo>
                  <a:cubicBezTo>
                    <a:pt x="283" y="6"/>
                    <a:pt x="283" y="6"/>
                    <a:pt x="283" y="6"/>
                  </a:cubicBezTo>
                  <a:cubicBezTo>
                    <a:pt x="280" y="10"/>
                    <a:pt x="280" y="10"/>
                    <a:pt x="280" y="10"/>
                  </a:cubicBezTo>
                  <a:cubicBezTo>
                    <a:pt x="277" y="40"/>
                    <a:pt x="277" y="40"/>
                    <a:pt x="277" y="40"/>
                  </a:cubicBezTo>
                  <a:cubicBezTo>
                    <a:pt x="277" y="73"/>
                    <a:pt x="277" y="73"/>
                    <a:pt x="277" y="73"/>
                  </a:cubicBezTo>
                  <a:cubicBezTo>
                    <a:pt x="273" y="74"/>
                    <a:pt x="273" y="74"/>
                    <a:pt x="273" y="74"/>
                  </a:cubicBezTo>
                  <a:cubicBezTo>
                    <a:pt x="253" y="81"/>
                    <a:pt x="253" y="81"/>
                    <a:pt x="253" y="81"/>
                  </a:cubicBezTo>
                  <a:cubicBezTo>
                    <a:pt x="253" y="81"/>
                    <a:pt x="253" y="81"/>
                    <a:pt x="253" y="81"/>
                  </a:cubicBezTo>
                  <a:cubicBezTo>
                    <a:pt x="253" y="82"/>
                    <a:pt x="253" y="82"/>
                    <a:pt x="253" y="82"/>
                  </a:cubicBezTo>
                  <a:cubicBezTo>
                    <a:pt x="253" y="82"/>
                    <a:pt x="253" y="82"/>
                    <a:pt x="253" y="82"/>
                  </a:cubicBezTo>
                  <a:cubicBezTo>
                    <a:pt x="234" y="83"/>
                    <a:pt x="234" y="83"/>
                    <a:pt x="234" y="83"/>
                  </a:cubicBezTo>
                  <a:cubicBezTo>
                    <a:pt x="225" y="88"/>
                    <a:pt x="214" y="94"/>
                    <a:pt x="203" y="98"/>
                  </a:cubicBezTo>
                  <a:cubicBezTo>
                    <a:pt x="201" y="99"/>
                    <a:pt x="201" y="99"/>
                    <a:pt x="201" y="99"/>
                  </a:cubicBezTo>
                  <a:cubicBezTo>
                    <a:pt x="201" y="99"/>
                    <a:pt x="201" y="99"/>
                    <a:pt x="201" y="99"/>
                  </a:cubicBezTo>
                  <a:cubicBezTo>
                    <a:pt x="200" y="99"/>
                    <a:pt x="200" y="99"/>
                    <a:pt x="200" y="99"/>
                  </a:cubicBezTo>
                  <a:cubicBezTo>
                    <a:pt x="164" y="91"/>
                    <a:pt x="164" y="91"/>
                    <a:pt x="164" y="91"/>
                  </a:cubicBezTo>
                  <a:cubicBezTo>
                    <a:pt x="149" y="106"/>
                    <a:pt x="149" y="106"/>
                    <a:pt x="149" y="106"/>
                  </a:cubicBezTo>
                  <a:cubicBezTo>
                    <a:pt x="146" y="111"/>
                    <a:pt x="138" y="115"/>
                    <a:pt x="129" y="117"/>
                  </a:cubicBezTo>
                  <a:cubicBezTo>
                    <a:pt x="107" y="135"/>
                    <a:pt x="107" y="135"/>
                    <a:pt x="107" y="135"/>
                  </a:cubicBezTo>
                  <a:cubicBezTo>
                    <a:pt x="95" y="153"/>
                    <a:pt x="95" y="153"/>
                    <a:pt x="95" y="153"/>
                  </a:cubicBezTo>
                  <a:cubicBezTo>
                    <a:pt x="95" y="154"/>
                    <a:pt x="95" y="154"/>
                    <a:pt x="95" y="154"/>
                  </a:cubicBezTo>
                  <a:cubicBezTo>
                    <a:pt x="94" y="155"/>
                    <a:pt x="94" y="155"/>
                    <a:pt x="94" y="155"/>
                  </a:cubicBezTo>
                  <a:cubicBezTo>
                    <a:pt x="88" y="164"/>
                    <a:pt x="82" y="172"/>
                    <a:pt x="78" y="175"/>
                  </a:cubicBezTo>
                  <a:cubicBezTo>
                    <a:pt x="66" y="191"/>
                    <a:pt x="66" y="191"/>
                    <a:pt x="66" y="191"/>
                  </a:cubicBezTo>
                  <a:cubicBezTo>
                    <a:pt x="66" y="192"/>
                    <a:pt x="66" y="192"/>
                    <a:pt x="66" y="192"/>
                  </a:cubicBezTo>
                  <a:cubicBezTo>
                    <a:pt x="65" y="193"/>
                    <a:pt x="65" y="193"/>
                    <a:pt x="65" y="193"/>
                  </a:cubicBezTo>
                  <a:cubicBezTo>
                    <a:pt x="57" y="198"/>
                    <a:pt x="57" y="198"/>
                    <a:pt x="57" y="198"/>
                  </a:cubicBezTo>
                  <a:cubicBezTo>
                    <a:pt x="52" y="200"/>
                    <a:pt x="47" y="201"/>
                    <a:pt x="42" y="201"/>
                  </a:cubicBezTo>
                  <a:cubicBezTo>
                    <a:pt x="16" y="199"/>
                    <a:pt x="16" y="199"/>
                    <a:pt x="16" y="199"/>
                  </a:cubicBezTo>
                  <a:cubicBezTo>
                    <a:pt x="10" y="209"/>
                    <a:pt x="10" y="209"/>
                    <a:pt x="10" y="209"/>
                  </a:cubicBezTo>
                  <a:cubicBezTo>
                    <a:pt x="0" y="226"/>
                    <a:pt x="0" y="226"/>
                    <a:pt x="0" y="226"/>
                  </a:cubicBezTo>
                  <a:cubicBezTo>
                    <a:pt x="4" y="243"/>
                    <a:pt x="4" y="243"/>
                    <a:pt x="4" y="243"/>
                  </a:cubicBezTo>
                  <a:cubicBezTo>
                    <a:pt x="2" y="284"/>
                    <a:pt x="2" y="284"/>
                    <a:pt x="2" y="284"/>
                  </a:cubicBezTo>
                  <a:cubicBezTo>
                    <a:pt x="10" y="296"/>
                    <a:pt x="10" y="296"/>
                    <a:pt x="10" y="296"/>
                  </a:cubicBezTo>
                  <a:cubicBezTo>
                    <a:pt x="10" y="297"/>
                    <a:pt x="10" y="297"/>
                    <a:pt x="10" y="297"/>
                  </a:cubicBezTo>
                  <a:cubicBezTo>
                    <a:pt x="13" y="307"/>
                    <a:pt x="13" y="307"/>
                    <a:pt x="13" y="307"/>
                  </a:cubicBezTo>
                  <a:cubicBezTo>
                    <a:pt x="28" y="307"/>
                    <a:pt x="28" y="307"/>
                    <a:pt x="28" y="307"/>
                  </a:cubicBezTo>
                  <a:cubicBezTo>
                    <a:pt x="53" y="312"/>
                    <a:pt x="53" y="312"/>
                    <a:pt x="53" y="312"/>
                  </a:cubicBezTo>
                  <a:cubicBezTo>
                    <a:pt x="86" y="314"/>
                    <a:pt x="86" y="314"/>
                    <a:pt x="86" y="314"/>
                  </a:cubicBezTo>
                  <a:cubicBezTo>
                    <a:pt x="100" y="312"/>
                    <a:pt x="100" y="312"/>
                    <a:pt x="100" y="312"/>
                  </a:cubicBezTo>
                  <a:cubicBezTo>
                    <a:pt x="103" y="312"/>
                    <a:pt x="103" y="312"/>
                    <a:pt x="103" y="312"/>
                  </a:cubicBezTo>
                  <a:cubicBezTo>
                    <a:pt x="104" y="312"/>
                    <a:pt x="104" y="312"/>
                    <a:pt x="104" y="312"/>
                  </a:cubicBezTo>
                  <a:cubicBezTo>
                    <a:pt x="132" y="323"/>
                    <a:pt x="132" y="323"/>
                    <a:pt x="132" y="323"/>
                  </a:cubicBezTo>
                  <a:cubicBezTo>
                    <a:pt x="132" y="323"/>
                    <a:pt x="132" y="323"/>
                    <a:pt x="132" y="323"/>
                  </a:cubicBezTo>
                  <a:cubicBezTo>
                    <a:pt x="133" y="323"/>
                    <a:pt x="133" y="323"/>
                    <a:pt x="133" y="323"/>
                  </a:cubicBezTo>
                  <a:cubicBezTo>
                    <a:pt x="148" y="334"/>
                    <a:pt x="148" y="334"/>
                    <a:pt x="148" y="334"/>
                  </a:cubicBezTo>
                  <a:cubicBezTo>
                    <a:pt x="180" y="346"/>
                    <a:pt x="180" y="346"/>
                    <a:pt x="180" y="346"/>
                  </a:cubicBezTo>
                  <a:cubicBezTo>
                    <a:pt x="181" y="346"/>
                    <a:pt x="181" y="346"/>
                    <a:pt x="181" y="346"/>
                  </a:cubicBezTo>
                  <a:cubicBezTo>
                    <a:pt x="202" y="359"/>
                    <a:pt x="202" y="359"/>
                    <a:pt x="202" y="359"/>
                  </a:cubicBezTo>
                  <a:cubicBezTo>
                    <a:pt x="253" y="406"/>
                    <a:pt x="253" y="406"/>
                    <a:pt x="253" y="406"/>
                  </a:cubicBezTo>
                  <a:cubicBezTo>
                    <a:pt x="277" y="417"/>
                    <a:pt x="277" y="417"/>
                    <a:pt x="277" y="417"/>
                  </a:cubicBezTo>
                  <a:cubicBezTo>
                    <a:pt x="286" y="412"/>
                    <a:pt x="286" y="412"/>
                    <a:pt x="286" y="412"/>
                  </a:cubicBezTo>
                  <a:cubicBezTo>
                    <a:pt x="296" y="395"/>
                    <a:pt x="296" y="395"/>
                    <a:pt x="296" y="395"/>
                  </a:cubicBezTo>
                  <a:cubicBezTo>
                    <a:pt x="290" y="366"/>
                    <a:pt x="290" y="366"/>
                    <a:pt x="290" y="366"/>
                  </a:cubicBezTo>
                  <a:cubicBezTo>
                    <a:pt x="290" y="358"/>
                    <a:pt x="297" y="352"/>
                    <a:pt x="309" y="347"/>
                  </a:cubicBezTo>
                  <a:cubicBezTo>
                    <a:pt x="311" y="346"/>
                    <a:pt x="311" y="346"/>
                    <a:pt x="311" y="346"/>
                  </a:cubicBezTo>
                  <a:cubicBezTo>
                    <a:pt x="376" y="384"/>
                    <a:pt x="376" y="384"/>
                    <a:pt x="376" y="384"/>
                  </a:cubicBezTo>
                  <a:cubicBezTo>
                    <a:pt x="383" y="382"/>
                    <a:pt x="383" y="382"/>
                    <a:pt x="383" y="382"/>
                  </a:cubicBezTo>
                  <a:cubicBezTo>
                    <a:pt x="398" y="373"/>
                    <a:pt x="398" y="373"/>
                    <a:pt x="398" y="373"/>
                  </a:cubicBezTo>
                  <a:cubicBezTo>
                    <a:pt x="400" y="373"/>
                    <a:pt x="400" y="373"/>
                    <a:pt x="400" y="373"/>
                  </a:cubicBezTo>
                  <a:cubicBezTo>
                    <a:pt x="409" y="374"/>
                    <a:pt x="409" y="374"/>
                    <a:pt x="409" y="374"/>
                  </a:cubicBezTo>
                  <a:cubicBezTo>
                    <a:pt x="421" y="364"/>
                    <a:pt x="421" y="364"/>
                    <a:pt x="421" y="364"/>
                  </a:cubicBezTo>
                  <a:cubicBezTo>
                    <a:pt x="423" y="363"/>
                    <a:pt x="423" y="363"/>
                    <a:pt x="423" y="363"/>
                  </a:cubicBezTo>
                  <a:cubicBezTo>
                    <a:pt x="427" y="365"/>
                    <a:pt x="427" y="365"/>
                    <a:pt x="427" y="365"/>
                  </a:cubicBezTo>
                  <a:cubicBezTo>
                    <a:pt x="465" y="391"/>
                    <a:pt x="465" y="391"/>
                    <a:pt x="465" y="391"/>
                  </a:cubicBezTo>
                  <a:cubicBezTo>
                    <a:pt x="466" y="392"/>
                    <a:pt x="466" y="392"/>
                    <a:pt x="466" y="392"/>
                  </a:cubicBezTo>
                  <a:cubicBezTo>
                    <a:pt x="490" y="412"/>
                    <a:pt x="490" y="412"/>
                    <a:pt x="490" y="412"/>
                  </a:cubicBezTo>
                  <a:cubicBezTo>
                    <a:pt x="496" y="417"/>
                    <a:pt x="505" y="424"/>
                    <a:pt x="512" y="435"/>
                  </a:cubicBezTo>
                  <a:cubicBezTo>
                    <a:pt x="524" y="447"/>
                    <a:pt x="524" y="447"/>
                    <a:pt x="524" y="447"/>
                  </a:cubicBezTo>
                  <a:cubicBezTo>
                    <a:pt x="533" y="446"/>
                    <a:pt x="533" y="446"/>
                    <a:pt x="533" y="446"/>
                  </a:cubicBezTo>
                  <a:cubicBezTo>
                    <a:pt x="544" y="426"/>
                    <a:pt x="544" y="426"/>
                    <a:pt x="544" y="426"/>
                  </a:cubicBezTo>
                  <a:cubicBezTo>
                    <a:pt x="566" y="442"/>
                    <a:pt x="566" y="442"/>
                    <a:pt x="566" y="442"/>
                  </a:cubicBezTo>
                  <a:cubicBezTo>
                    <a:pt x="567" y="442"/>
                    <a:pt x="567" y="442"/>
                    <a:pt x="567" y="442"/>
                  </a:cubicBezTo>
                  <a:cubicBezTo>
                    <a:pt x="568" y="442"/>
                    <a:pt x="568" y="442"/>
                    <a:pt x="568" y="442"/>
                  </a:cubicBezTo>
                  <a:cubicBezTo>
                    <a:pt x="568" y="442"/>
                    <a:pt x="568" y="442"/>
                    <a:pt x="568" y="442"/>
                  </a:cubicBezTo>
                  <a:cubicBezTo>
                    <a:pt x="586" y="464"/>
                    <a:pt x="586" y="464"/>
                    <a:pt x="586" y="464"/>
                  </a:cubicBezTo>
                  <a:cubicBezTo>
                    <a:pt x="633" y="500"/>
                    <a:pt x="633" y="500"/>
                    <a:pt x="633" y="500"/>
                  </a:cubicBezTo>
                  <a:cubicBezTo>
                    <a:pt x="633" y="500"/>
                    <a:pt x="633" y="500"/>
                    <a:pt x="633" y="500"/>
                  </a:cubicBezTo>
                  <a:cubicBezTo>
                    <a:pt x="647" y="516"/>
                    <a:pt x="647" y="516"/>
                    <a:pt x="647" y="516"/>
                  </a:cubicBezTo>
                  <a:cubicBezTo>
                    <a:pt x="688" y="504"/>
                    <a:pt x="688" y="504"/>
                    <a:pt x="688" y="504"/>
                  </a:cubicBezTo>
                  <a:cubicBezTo>
                    <a:pt x="690" y="535"/>
                    <a:pt x="690" y="535"/>
                    <a:pt x="690" y="535"/>
                  </a:cubicBezTo>
                  <a:cubicBezTo>
                    <a:pt x="708" y="553"/>
                    <a:pt x="708" y="553"/>
                    <a:pt x="708" y="553"/>
                  </a:cubicBezTo>
                  <a:cubicBezTo>
                    <a:pt x="708" y="553"/>
                    <a:pt x="708" y="553"/>
                    <a:pt x="708" y="553"/>
                  </a:cubicBezTo>
                  <a:cubicBezTo>
                    <a:pt x="708" y="554"/>
                    <a:pt x="708" y="554"/>
                    <a:pt x="708" y="554"/>
                  </a:cubicBezTo>
                  <a:cubicBezTo>
                    <a:pt x="723" y="576"/>
                    <a:pt x="723" y="576"/>
                    <a:pt x="723" y="576"/>
                  </a:cubicBezTo>
                  <a:cubicBezTo>
                    <a:pt x="723" y="577"/>
                    <a:pt x="723" y="577"/>
                    <a:pt x="723" y="577"/>
                  </a:cubicBezTo>
                  <a:cubicBezTo>
                    <a:pt x="723" y="578"/>
                    <a:pt x="723" y="578"/>
                    <a:pt x="723" y="578"/>
                  </a:cubicBezTo>
                  <a:cubicBezTo>
                    <a:pt x="723" y="579"/>
                    <a:pt x="723" y="579"/>
                    <a:pt x="723" y="579"/>
                  </a:cubicBezTo>
                  <a:cubicBezTo>
                    <a:pt x="739" y="652"/>
                    <a:pt x="739" y="652"/>
                    <a:pt x="739" y="652"/>
                  </a:cubicBezTo>
                  <a:cubicBezTo>
                    <a:pt x="755" y="682"/>
                    <a:pt x="755" y="682"/>
                    <a:pt x="755" y="682"/>
                  </a:cubicBezTo>
                  <a:cubicBezTo>
                    <a:pt x="734" y="735"/>
                    <a:pt x="734" y="735"/>
                    <a:pt x="734" y="735"/>
                  </a:cubicBezTo>
                  <a:cubicBezTo>
                    <a:pt x="734" y="739"/>
                    <a:pt x="734" y="739"/>
                    <a:pt x="734" y="739"/>
                  </a:cubicBezTo>
                  <a:cubicBezTo>
                    <a:pt x="716" y="743"/>
                    <a:pt x="716" y="743"/>
                    <a:pt x="716" y="743"/>
                  </a:cubicBezTo>
                  <a:cubicBezTo>
                    <a:pt x="716" y="759"/>
                    <a:pt x="716" y="759"/>
                    <a:pt x="716" y="759"/>
                  </a:cubicBezTo>
                  <a:cubicBezTo>
                    <a:pt x="715" y="760"/>
                    <a:pt x="715" y="760"/>
                    <a:pt x="715" y="760"/>
                  </a:cubicBezTo>
                  <a:cubicBezTo>
                    <a:pt x="697" y="789"/>
                    <a:pt x="697" y="789"/>
                    <a:pt x="697" y="789"/>
                  </a:cubicBezTo>
                  <a:cubicBezTo>
                    <a:pt x="695" y="789"/>
                    <a:pt x="695" y="789"/>
                    <a:pt x="695" y="789"/>
                  </a:cubicBezTo>
                  <a:cubicBezTo>
                    <a:pt x="669" y="791"/>
                    <a:pt x="669" y="791"/>
                    <a:pt x="669" y="791"/>
                  </a:cubicBezTo>
                  <a:cubicBezTo>
                    <a:pt x="644" y="812"/>
                    <a:pt x="644" y="812"/>
                    <a:pt x="644" y="812"/>
                  </a:cubicBezTo>
                  <a:cubicBezTo>
                    <a:pt x="647" y="816"/>
                    <a:pt x="651" y="818"/>
                    <a:pt x="659" y="821"/>
                  </a:cubicBezTo>
                  <a:cubicBezTo>
                    <a:pt x="669" y="824"/>
                    <a:pt x="670" y="833"/>
                    <a:pt x="665" y="847"/>
                  </a:cubicBezTo>
                  <a:cubicBezTo>
                    <a:pt x="665" y="848"/>
                    <a:pt x="665" y="848"/>
                    <a:pt x="665" y="848"/>
                  </a:cubicBezTo>
                  <a:cubicBezTo>
                    <a:pt x="647" y="866"/>
                    <a:pt x="647" y="866"/>
                    <a:pt x="647" y="866"/>
                  </a:cubicBezTo>
                  <a:cubicBezTo>
                    <a:pt x="646" y="866"/>
                    <a:pt x="646" y="866"/>
                    <a:pt x="646" y="866"/>
                  </a:cubicBezTo>
                  <a:cubicBezTo>
                    <a:pt x="645" y="868"/>
                    <a:pt x="645" y="868"/>
                    <a:pt x="645" y="868"/>
                  </a:cubicBezTo>
                  <a:cubicBezTo>
                    <a:pt x="644" y="868"/>
                    <a:pt x="644" y="868"/>
                    <a:pt x="644" y="868"/>
                  </a:cubicBezTo>
                  <a:cubicBezTo>
                    <a:pt x="643" y="868"/>
                    <a:pt x="643" y="868"/>
                    <a:pt x="643" y="868"/>
                  </a:cubicBezTo>
                  <a:cubicBezTo>
                    <a:pt x="592" y="861"/>
                    <a:pt x="592" y="861"/>
                    <a:pt x="592" y="861"/>
                  </a:cubicBezTo>
                  <a:cubicBezTo>
                    <a:pt x="591" y="879"/>
                    <a:pt x="591" y="879"/>
                    <a:pt x="591" y="879"/>
                  </a:cubicBezTo>
                  <a:cubicBezTo>
                    <a:pt x="596" y="917"/>
                    <a:pt x="596" y="917"/>
                    <a:pt x="596" y="917"/>
                  </a:cubicBezTo>
                  <a:cubicBezTo>
                    <a:pt x="639" y="935"/>
                    <a:pt x="639" y="935"/>
                    <a:pt x="639" y="935"/>
                  </a:cubicBezTo>
                  <a:cubicBezTo>
                    <a:pt x="639" y="937"/>
                    <a:pt x="639" y="937"/>
                    <a:pt x="639" y="937"/>
                  </a:cubicBezTo>
                  <a:cubicBezTo>
                    <a:pt x="639" y="937"/>
                    <a:pt x="639" y="937"/>
                    <a:pt x="639" y="937"/>
                  </a:cubicBezTo>
                  <a:cubicBezTo>
                    <a:pt x="654" y="932"/>
                    <a:pt x="654" y="932"/>
                    <a:pt x="654" y="932"/>
                  </a:cubicBezTo>
                  <a:cubicBezTo>
                    <a:pt x="656" y="931"/>
                    <a:pt x="656" y="931"/>
                    <a:pt x="656" y="931"/>
                  </a:cubicBezTo>
                  <a:cubicBezTo>
                    <a:pt x="658" y="930"/>
                    <a:pt x="658" y="930"/>
                    <a:pt x="658" y="930"/>
                  </a:cubicBezTo>
                  <a:cubicBezTo>
                    <a:pt x="659" y="932"/>
                    <a:pt x="659" y="932"/>
                    <a:pt x="659" y="932"/>
                  </a:cubicBezTo>
                  <a:cubicBezTo>
                    <a:pt x="660" y="932"/>
                    <a:pt x="660" y="932"/>
                    <a:pt x="660" y="932"/>
                  </a:cubicBezTo>
                  <a:cubicBezTo>
                    <a:pt x="671" y="938"/>
                    <a:pt x="671" y="938"/>
                    <a:pt x="671" y="938"/>
                  </a:cubicBezTo>
                  <a:cubicBezTo>
                    <a:pt x="689" y="938"/>
                    <a:pt x="689" y="938"/>
                    <a:pt x="689" y="938"/>
                  </a:cubicBezTo>
                  <a:cubicBezTo>
                    <a:pt x="696" y="937"/>
                    <a:pt x="696" y="937"/>
                    <a:pt x="696" y="937"/>
                  </a:cubicBezTo>
                  <a:cubicBezTo>
                    <a:pt x="689" y="917"/>
                    <a:pt x="689" y="917"/>
                    <a:pt x="689" y="917"/>
                  </a:cubicBezTo>
                  <a:cubicBezTo>
                    <a:pt x="689" y="917"/>
                    <a:pt x="689" y="917"/>
                    <a:pt x="689" y="917"/>
                  </a:cubicBezTo>
                  <a:cubicBezTo>
                    <a:pt x="689" y="917"/>
                    <a:pt x="689" y="917"/>
                    <a:pt x="689" y="917"/>
                  </a:cubicBezTo>
                  <a:cubicBezTo>
                    <a:pt x="685" y="896"/>
                    <a:pt x="685" y="896"/>
                    <a:pt x="685" y="896"/>
                  </a:cubicBezTo>
                  <a:cubicBezTo>
                    <a:pt x="685" y="895"/>
                    <a:pt x="685" y="895"/>
                    <a:pt x="685" y="895"/>
                  </a:cubicBezTo>
                  <a:cubicBezTo>
                    <a:pt x="685" y="893"/>
                    <a:pt x="685" y="893"/>
                    <a:pt x="685" y="893"/>
                  </a:cubicBezTo>
                  <a:cubicBezTo>
                    <a:pt x="686" y="892"/>
                    <a:pt x="686" y="892"/>
                    <a:pt x="686" y="892"/>
                  </a:cubicBezTo>
                  <a:cubicBezTo>
                    <a:pt x="686" y="891"/>
                    <a:pt x="686" y="891"/>
                    <a:pt x="686" y="891"/>
                  </a:cubicBezTo>
                  <a:cubicBezTo>
                    <a:pt x="692" y="883"/>
                    <a:pt x="692" y="883"/>
                    <a:pt x="692" y="883"/>
                  </a:cubicBezTo>
                  <a:cubicBezTo>
                    <a:pt x="695" y="881"/>
                    <a:pt x="695" y="881"/>
                    <a:pt x="695" y="881"/>
                  </a:cubicBezTo>
                  <a:cubicBezTo>
                    <a:pt x="695" y="881"/>
                    <a:pt x="695" y="881"/>
                    <a:pt x="695" y="881"/>
                  </a:cubicBezTo>
                  <a:cubicBezTo>
                    <a:pt x="696" y="880"/>
                    <a:pt x="696" y="880"/>
                    <a:pt x="696" y="880"/>
                  </a:cubicBezTo>
                  <a:cubicBezTo>
                    <a:pt x="707" y="864"/>
                    <a:pt x="707" y="864"/>
                    <a:pt x="707" y="864"/>
                  </a:cubicBezTo>
                  <a:cubicBezTo>
                    <a:pt x="708" y="863"/>
                    <a:pt x="708" y="863"/>
                    <a:pt x="708" y="863"/>
                  </a:cubicBezTo>
                  <a:cubicBezTo>
                    <a:pt x="727" y="848"/>
                    <a:pt x="727" y="848"/>
                    <a:pt x="727" y="848"/>
                  </a:cubicBezTo>
                  <a:cubicBezTo>
                    <a:pt x="728" y="848"/>
                    <a:pt x="728" y="848"/>
                    <a:pt x="728" y="848"/>
                  </a:cubicBezTo>
                  <a:cubicBezTo>
                    <a:pt x="728" y="847"/>
                    <a:pt x="728" y="847"/>
                    <a:pt x="728" y="847"/>
                  </a:cubicBezTo>
                  <a:cubicBezTo>
                    <a:pt x="729" y="847"/>
                    <a:pt x="729" y="847"/>
                    <a:pt x="729" y="847"/>
                  </a:cubicBezTo>
                  <a:cubicBezTo>
                    <a:pt x="729" y="847"/>
                    <a:pt x="729" y="847"/>
                    <a:pt x="729" y="847"/>
                  </a:cubicBezTo>
                  <a:cubicBezTo>
                    <a:pt x="753" y="844"/>
                    <a:pt x="753" y="844"/>
                    <a:pt x="753" y="844"/>
                  </a:cubicBezTo>
                  <a:cubicBezTo>
                    <a:pt x="753" y="850"/>
                    <a:pt x="753" y="850"/>
                    <a:pt x="753" y="850"/>
                  </a:cubicBezTo>
                  <a:cubicBezTo>
                    <a:pt x="753" y="858"/>
                    <a:pt x="754" y="863"/>
                    <a:pt x="755" y="866"/>
                  </a:cubicBezTo>
                  <a:cubicBezTo>
                    <a:pt x="759" y="876"/>
                    <a:pt x="759" y="876"/>
                    <a:pt x="759" y="876"/>
                  </a:cubicBezTo>
                  <a:cubicBezTo>
                    <a:pt x="765" y="889"/>
                    <a:pt x="765" y="889"/>
                    <a:pt x="765" y="889"/>
                  </a:cubicBezTo>
                  <a:cubicBezTo>
                    <a:pt x="786" y="901"/>
                    <a:pt x="786" y="901"/>
                    <a:pt x="786" y="901"/>
                  </a:cubicBezTo>
                  <a:cubicBezTo>
                    <a:pt x="844" y="906"/>
                    <a:pt x="844" y="906"/>
                    <a:pt x="844" y="906"/>
                  </a:cubicBezTo>
                  <a:cubicBezTo>
                    <a:pt x="847" y="906"/>
                    <a:pt x="847" y="906"/>
                    <a:pt x="847" y="906"/>
                  </a:cubicBezTo>
                  <a:cubicBezTo>
                    <a:pt x="850" y="906"/>
                    <a:pt x="850" y="906"/>
                    <a:pt x="850" y="906"/>
                  </a:cubicBezTo>
                  <a:cubicBezTo>
                    <a:pt x="850" y="910"/>
                    <a:pt x="850" y="910"/>
                    <a:pt x="850" y="910"/>
                  </a:cubicBezTo>
                  <a:cubicBezTo>
                    <a:pt x="850" y="912"/>
                    <a:pt x="850" y="912"/>
                    <a:pt x="850" y="912"/>
                  </a:cubicBezTo>
                  <a:cubicBezTo>
                    <a:pt x="848" y="931"/>
                    <a:pt x="848" y="931"/>
                    <a:pt x="848" y="931"/>
                  </a:cubicBezTo>
                  <a:cubicBezTo>
                    <a:pt x="865" y="949"/>
                    <a:pt x="865" y="949"/>
                    <a:pt x="865" y="949"/>
                  </a:cubicBezTo>
                  <a:cubicBezTo>
                    <a:pt x="877" y="954"/>
                    <a:pt x="877" y="954"/>
                    <a:pt x="877" y="954"/>
                  </a:cubicBezTo>
                  <a:cubicBezTo>
                    <a:pt x="879" y="955"/>
                    <a:pt x="879" y="955"/>
                    <a:pt x="879" y="955"/>
                  </a:cubicBezTo>
                  <a:cubicBezTo>
                    <a:pt x="879" y="956"/>
                    <a:pt x="879" y="956"/>
                    <a:pt x="879" y="956"/>
                  </a:cubicBezTo>
                  <a:cubicBezTo>
                    <a:pt x="880" y="958"/>
                    <a:pt x="880" y="958"/>
                    <a:pt x="880" y="958"/>
                  </a:cubicBezTo>
                  <a:cubicBezTo>
                    <a:pt x="880" y="965"/>
                    <a:pt x="880" y="965"/>
                    <a:pt x="880" y="965"/>
                  </a:cubicBezTo>
                  <a:cubicBezTo>
                    <a:pt x="880" y="976"/>
                    <a:pt x="880" y="976"/>
                    <a:pt x="880" y="976"/>
                  </a:cubicBezTo>
                  <a:cubicBezTo>
                    <a:pt x="875" y="997"/>
                    <a:pt x="875" y="997"/>
                    <a:pt x="875" y="997"/>
                  </a:cubicBezTo>
                  <a:cubicBezTo>
                    <a:pt x="882" y="1002"/>
                    <a:pt x="882" y="1002"/>
                    <a:pt x="882" y="1002"/>
                  </a:cubicBezTo>
                  <a:cubicBezTo>
                    <a:pt x="891" y="1001"/>
                    <a:pt x="898" y="1001"/>
                    <a:pt x="906" y="1007"/>
                  </a:cubicBezTo>
                  <a:cubicBezTo>
                    <a:pt x="930" y="1018"/>
                    <a:pt x="930" y="1018"/>
                    <a:pt x="930" y="1018"/>
                  </a:cubicBezTo>
                  <a:cubicBezTo>
                    <a:pt x="945" y="1007"/>
                    <a:pt x="945" y="1007"/>
                    <a:pt x="945" y="1007"/>
                  </a:cubicBezTo>
                  <a:cubicBezTo>
                    <a:pt x="961" y="990"/>
                    <a:pt x="961" y="990"/>
                    <a:pt x="961" y="990"/>
                  </a:cubicBezTo>
                  <a:cubicBezTo>
                    <a:pt x="962" y="982"/>
                    <a:pt x="962" y="982"/>
                    <a:pt x="962" y="982"/>
                  </a:cubicBezTo>
                  <a:cubicBezTo>
                    <a:pt x="963" y="980"/>
                    <a:pt x="963" y="980"/>
                    <a:pt x="963" y="980"/>
                  </a:cubicBezTo>
                  <a:cubicBezTo>
                    <a:pt x="965" y="979"/>
                    <a:pt x="965" y="979"/>
                    <a:pt x="965" y="979"/>
                  </a:cubicBezTo>
                  <a:cubicBezTo>
                    <a:pt x="967" y="977"/>
                    <a:pt x="967" y="977"/>
                    <a:pt x="967" y="977"/>
                  </a:cubicBezTo>
                  <a:cubicBezTo>
                    <a:pt x="967" y="975"/>
                    <a:pt x="967" y="975"/>
                    <a:pt x="967" y="975"/>
                  </a:cubicBezTo>
                  <a:cubicBezTo>
                    <a:pt x="962" y="953"/>
                    <a:pt x="962" y="953"/>
                    <a:pt x="962" y="953"/>
                  </a:cubicBezTo>
                  <a:cubicBezTo>
                    <a:pt x="961" y="941"/>
                    <a:pt x="961" y="941"/>
                    <a:pt x="961" y="941"/>
                  </a:cubicBezTo>
                  <a:cubicBezTo>
                    <a:pt x="960" y="940"/>
                    <a:pt x="960" y="940"/>
                    <a:pt x="960" y="940"/>
                  </a:cubicBezTo>
                  <a:cubicBezTo>
                    <a:pt x="960" y="939"/>
                    <a:pt x="960" y="939"/>
                    <a:pt x="960" y="939"/>
                  </a:cubicBezTo>
                  <a:cubicBezTo>
                    <a:pt x="961" y="938"/>
                    <a:pt x="961" y="938"/>
                    <a:pt x="961" y="938"/>
                  </a:cubicBezTo>
                  <a:cubicBezTo>
                    <a:pt x="961" y="937"/>
                    <a:pt x="961" y="937"/>
                    <a:pt x="961" y="937"/>
                  </a:cubicBezTo>
                  <a:cubicBezTo>
                    <a:pt x="969" y="923"/>
                    <a:pt x="969" y="923"/>
                    <a:pt x="969" y="923"/>
                  </a:cubicBezTo>
                  <a:cubicBezTo>
                    <a:pt x="970" y="922"/>
                    <a:pt x="970" y="922"/>
                    <a:pt x="970" y="922"/>
                  </a:cubicBezTo>
                  <a:cubicBezTo>
                    <a:pt x="970" y="922"/>
                    <a:pt x="970" y="922"/>
                    <a:pt x="970" y="922"/>
                  </a:cubicBezTo>
                  <a:cubicBezTo>
                    <a:pt x="987" y="911"/>
                    <a:pt x="987" y="911"/>
                    <a:pt x="987" y="911"/>
                  </a:cubicBezTo>
                  <a:cubicBezTo>
                    <a:pt x="988" y="911"/>
                    <a:pt x="988" y="911"/>
                    <a:pt x="988" y="911"/>
                  </a:cubicBezTo>
                  <a:cubicBezTo>
                    <a:pt x="1023" y="911"/>
                    <a:pt x="1023" y="911"/>
                    <a:pt x="1023" y="911"/>
                  </a:cubicBezTo>
                  <a:cubicBezTo>
                    <a:pt x="1028" y="908"/>
                    <a:pt x="1028" y="908"/>
                    <a:pt x="1028" y="908"/>
                  </a:cubicBezTo>
                  <a:cubicBezTo>
                    <a:pt x="1027" y="891"/>
                    <a:pt x="1027" y="891"/>
                    <a:pt x="1027" y="891"/>
                  </a:cubicBezTo>
                  <a:cubicBezTo>
                    <a:pt x="1022" y="875"/>
                    <a:pt x="1022" y="875"/>
                    <a:pt x="1022" y="875"/>
                  </a:cubicBezTo>
                  <a:cubicBezTo>
                    <a:pt x="1010" y="856"/>
                    <a:pt x="1010" y="856"/>
                    <a:pt x="1010" y="856"/>
                  </a:cubicBezTo>
                  <a:cubicBezTo>
                    <a:pt x="1009" y="855"/>
                    <a:pt x="1009" y="855"/>
                    <a:pt x="1009" y="855"/>
                  </a:cubicBezTo>
                  <a:cubicBezTo>
                    <a:pt x="1009" y="854"/>
                    <a:pt x="1009" y="854"/>
                    <a:pt x="1009" y="854"/>
                  </a:cubicBezTo>
                  <a:cubicBezTo>
                    <a:pt x="1009" y="827"/>
                    <a:pt x="1009" y="827"/>
                    <a:pt x="1009" y="827"/>
                  </a:cubicBezTo>
                  <a:cubicBezTo>
                    <a:pt x="1009" y="826"/>
                    <a:pt x="1009" y="826"/>
                    <a:pt x="1009" y="826"/>
                  </a:cubicBezTo>
                  <a:cubicBezTo>
                    <a:pt x="1009" y="826"/>
                    <a:pt x="1009" y="826"/>
                    <a:pt x="1009" y="826"/>
                  </a:cubicBezTo>
                  <a:cubicBezTo>
                    <a:pt x="1015" y="810"/>
                    <a:pt x="1015" y="810"/>
                    <a:pt x="1015" y="810"/>
                  </a:cubicBezTo>
                  <a:cubicBezTo>
                    <a:pt x="1015" y="810"/>
                    <a:pt x="1015" y="810"/>
                    <a:pt x="1015" y="810"/>
                  </a:cubicBezTo>
                  <a:cubicBezTo>
                    <a:pt x="1017" y="809"/>
                    <a:pt x="1017" y="809"/>
                    <a:pt x="1017" y="809"/>
                  </a:cubicBezTo>
                  <a:cubicBezTo>
                    <a:pt x="1017" y="809"/>
                    <a:pt x="1017" y="809"/>
                    <a:pt x="1017" y="809"/>
                  </a:cubicBezTo>
                  <a:cubicBezTo>
                    <a:pt x="1045" y="768"/>
                    <a:pt x="1045" y="768"/>
                    <a:pt x="1045" y="768"/>
                  </a:cubicBezTo>
                  <a:cubicBezTo>
                    <a:pt x="1046" y="767"/>
                    <a:pt x="1046" y="767"/>
                    <a:pt x="1046" y="767"/>
                  </a:cubicBezTo>
                  <a:cubicBezTo>
                    <a:pt x="1047" y="767"/>
                    <a:pt x="1047" y="767"/>
                    <a:pt x="1047" y="767"/>
                  </a:cubicBezTo>
                  <a:cubicBezTo>
                    <a:pt x="1049" y="766"/>
                    <a:pt x="1049" y="766"/>
                    <a:pt x="1049" y="766"/>
                  </a:cubicBezTo>
                  <a:cubicBezTo>
                    <a:pt x="1056" y="766"/>
                    <a:pt x="1056" y="766"/>
                    <a:pt x="1056" y="766"/>
                  </a:cubicBezTo>
                  <a:cubicBezTo>
                    <a:pt x="1066" y="767"/>
                    <a:pt x="1066" y="767"/>
                    <a:pt x="1066" y="767"/>
                  </a:cubicBezTo>
                  <a:cubicBezTo>
                    <a:pt x="1090" y="781"/>
                    <a:pt x="1090" y="781"/>
                    <a:pt x="1090" y="781"/>
                  </a:cubicBezTo>
                  <a:cubicBezTo>
                    <a:pt x="1106" y="785"/>
                    <a:pt x="1106" y="785"/>
                    <a:pt x="1106" y="785"/>
                  </a:cubicBezTo>
                  <a:cubicBezTo>
                    <a:pt x="1108" y="778"/>
                    <a:pt x="1108" y="778"/>
                    <a:pt x="1108" y="778"/>
                  </a:cubicBezTo>
                  <a:cubicBezTo>
                    <a:pt x="1105" y="776"/>
                    <a:pt x="1105" y="776"/>
                    <a:pt x="1105" y="776"/>
                  </a:cubicBezTo>
                  <a:cubicBezTo>
                    <a:pt x="1105" y="772"/>
                    <a:pt x="1105" y="772"/>
                    <a:pt x="1105" y="772"/>
                  </a:cubicBezTo>
                  <a:cubicBezTo>
                    <a:pt x="1105" y="766"/>
                    <a:pt x="1108" y="761"/>
                    <a:pt x="1115" y="755"/>
                  </a:cubicBezTo>
                  <a:cubicBezTo>
                    <a:pt x="1134" y="742"/>
                    <a:pt x="1134" y="742"/>
                    <a:pt x="1134" y="742"/>
                  </a:cubicBezTo>
                  <a:cubicBezTo>
                    <a:pt x="1135" y="741"/>
                    <a:pt x="1135" y="741"/>
                    <a:pt x="1135" y="741"/>
                  </a:cubicBezTo>
                  <a:cubicBezTo>
                    <a:pt x="1135" y="741"/>
                    <a:pt x="1135" y="741"/>
                    <a:pt x="1135" y="741"/>
                  </a:cubicBezTo>
                  <a:cubicBezTo>
                    <a:pt x="1135" y="740"/>
                    <a:pt x="1135" y="740"/>
                    <a:pt x="1135" y="740"/>
                  </a:cubicBezTo>
                  <a:cubicBezTo>
                    <a:pt x="1145" y="736"/>
                    <a:pt x="1152" y="734"/>
                    <a:pt x="1156" y="734"/>
                  </a:cubicBezTo>
                  <a:cubicBezTo>
                    <a:pt x="1173" y="732"/>
                    <a:pt x="1173" y="732"/>
                    <a:pt x="1173" y="732"/>
                  </a:cubicBezTo>
                  <a:cubicBezTo>
                    <a:pt x="1175" y="732"/>
                    <a:pt x="1175" y="732"/>
                    <a:pt x="1175" y="732"/>
                  </a:cubicBezTo>
                  <a:cubicBezTo>
                    <a:pt x="1175" y="732"/>
                    <a:pt x="1175" y="732"/>
                    <a:pt x="1175" y="732"/>
                  </a:cubicBezTo>
                  <a:cubicBezTo>
                    <a:pt x="1185" y="734"/>
                    <a:pt x="1185" y="734"/>
                    <a:pt x="1185" y="734"/>
                  </a:cubicBezTo>
                  <a:cubicBezTo>
                    <a:pt x="1193" y="708"/>
                    <a:pt x="1193" y="708"/>
                    <a:pt x="1193" y="708"/>
                  </a:cubicBezTo>
                  <a:cubicBezTo>
                    <a:pt x="1193" y="690"/>
                    <a:pt x="1193" y="690"/>
                    <a:pt x="1193" y="690"/>
                  </a:cubicBezTo>
                  <a:cubicBezTo>
                    <a:pt x="1193" y="678"/>
                    <a:pt x="1193" y="671"/>
                    <a:pt x="1196" y="669"/>
                  </a:cubicBezTo>
                  <a:cubicBezTo>
                    <a:pt x="1203" y="655"/>
                    <a:pt x="1203" y="655"/>
                    <a:pt x="1203" y="655"/>
                  </a:cubicBezTo>
                  <a:cubicBezTo>
                    <a:pt x="1194" y="643"/>
                    <a:pt x="1194" y="643"/>
                    <a:pt x="1194" y="643"/>
                  </a:cubicBezTo>
                  <a:cubicBezTo>
                    <a:pt x="1181" y="634"/>
                    <a:pt x="1181" y="634"/>
                    <a:pt x="1181" y="634"/>
                  </a:cubicBezTo>
                  <a:cubicBezTo>
                    <a:pt x="1155" y="627"/>
                    <a:pt x="1155" y="627"/>
                    <a:pt x="1155" y="627"/>
                  </a:cubicBezTo>
                  <a:cubicBezTo>
                    <a:pt x="1149" y="627"/>
                    <a:pt x="1140" y="621"/>
                    <a:pt x="1124" y="608"/>
                  </a:cubicBezTo>
                  <a:cubicBezTo>
                    <a:pt x="1108" y="600"/>
                    <a:pt x="1108" y="600"/>
                    <a:pt x="1108" y="600"/>
                  </a:cubicBezTo>
                  <a:cubicBezTo>
                    <a:pt x="1107" y="600"/>
                    <a:pt x="1107" y="600"/>
                    <a:pt x="1107" y="600"/>
                  </a:cubicBezTo>
                  <a:cubicBezTo>
                    <a:pt x="1106" y="599"/>
                    <a:pt x="1106" y="599"/>
                    <a:pt x="1106" y="599"/>
                  </a:cubicBezTo>
                  <a:cubicBezTo>
                    <a:pt x="1087" y="576"/>
                    <a:pt x="1087" y="576"/>
                    <a:pt x="1087" y="576"/>
                  </a:cubicBezTo>
                  <a:cubicBezTo>
                    <a:pt x="1069" y="576"/>
                    <a:pt x="1069" y="576"/>
                    <a:pt x="1069" y="576"/>
                  </a:cubicBezTo>
                  <a:cubicBezTo>
                    <a:pt x="1068" y="575"/>
                    <a:pt x="1068" y="575"/>
                    <a:pt x="1068" y="575"/>
                  </a:cubicBezTo>
                  <a:cubicBezTo>
                    <a:pt x="1067" y="575"/>
                    <a:pt x="1067" y="575"/>
                    <a:pt x="1067" y="575"/>
                  </a:cubicBezTo>
                  <a:cubicBezTo>
                    <a:pt x="1051" y="567"/>
                    <a:pt x="1051" y="567"/>
                    <a:pt x="1051" y="567"/>
                  </a:cubicBezTo>
                  <a:cubicBezTo>
                    <a:pt x="1042" y="579"/>
                    <a:pt x="1042" y="579"/>
                    <a:pt x="1042" y="579"/>
                  </a:cubicBezTo>
                  <a:cubicBezTo>
                    <a:pt x="1040" y="629"/>
                    <a:pt x="1040" y="629"/>
                    <a:pt x="1040" y="629"/>
                  </a:cubicBezTo>
                  <a:cubicBezTo>
                    <a:pt x="1043" y="648"/>
                    <a:pt x="1043" y="648"/>
                    <a:pt x="1043" y="648"/>
                  </a:cubicBezTo>
                  <a:cubicBezTo>
                    <a:pt x="1050" y="648"/>
                    <a:pt x="1050" y="648"/>
                    <a:pt x="1050" y="648"/>
                  </a:cubicBezTo>
                  <a:cubicBezTo>
                    <a:pt x="1051" y="649"/>
                    <a:pt x="1051" y="649"/>
                    <a:pt x="1051" y="649"/>
                  </a:cubicBezTo>
                  <a:cubicBezTo>
                    <a:pt x="1066" y="653"/>
                    <a:pt x="1066" y="653"/>
                    <a:pt x="1066" y="653"/>
                  </a:cubicBezTo>
                  <a:cubicBezTo>
                    <a:pt x="1066" y="654"/>
                    <a:pt x="1066" y="654"/>
                    <a:pt x="1066" y="654"/>
                  </a:cubicBezTo>
                  <a:cubicBezTo>
                    <a:pt x="1066" y="655"/>
                    <a:pt x="1066" y="655"/>
                    <a:pt x="1066" y="655"/>
                  </a:cubicBezTo>
                  <a:cubicBezTo>
                    <a:pt x="1073" y="673"/>
                    <a:pt x="1073" y="673"/>
                    <a:pt x="1073" y="673"/>
                  </a:cubicBezTo>
                  <a:cubicBezTo>
                    <a:pt x="1075" y="673"/>
                    <a:pt x="1075" y="673"/>
                    <a:pt x="1075" y="673"/>
                  </a:cubicBezTo>
                  <a:cubicBezTo>
                    <a:pt x="1075" y="674"/>
                    <a:pt x="1075" y="674"/>
                    <a:pt x="1075" y="674"/>
                  </a:cubicBezTo>
                  <a:cubicBezTo>
                    <a:pt x="1075" y="674"/>
                    <a:pt x="1075" y="674"/>
                    <a:pt x="1075" y="674"/>
                  </a:cubicBezTo>
                  <a:cubicBezTo>
                    <a:pt x="1075" y="675"/>
                    <a:pt x="1075" y="675"/>
                    <a:pt x="1075" y="675"/>
                  </a:cubicBezTo>
                  <a:cubicBezTo>
                    <a:pt x="1070" y="708"/>
                    <a:pt x="1070" y="708"/>
                    <a:pt x="1070" y="708"/>
                  </a:cubicBezTo>
                  <a:cubicBezTo>
                    <a:pt x="1070" y="710"/>
                    <a:pt x="1070" y="710"/>
                    <a:pt x="1070" y="710"/>
                  </a:cubicBezTo>
                  <a:cubicBezTo>
                    <a:pt x="1070" y="711"/>
                    <a:pt x="1070" y="711"/>
                    <a:pt x="1070" y="711"/>
                  </a:cubicBezTo>
                  <a:cubicBezTo>
                    <a:pt x="1069" y="712"/>
                    <a:pt x="1069" y="712"/>
                    <a:pt x="1069" y="712"/>
                  </a:cubicBezTo>
                  <a:cubicBezTo>
                    <a:pt x="1064" y="715"/>
                    <a:pt x="1060" y="717"/>
                    <a:pt x="1055" y="721"/>
                  </a:cubicBezTo>
                  <a:cubicBezTo>
                    <a:pt x="1052" y="722"/>
                    <a:pt x="1052" y="722"/>
                    <a:pt x="1052" y="722"/>
                  </a:cubicBezTo>
                  <a:cubicBezTo>
                    <a:pt x="1051" y="721"/>
                    <a:pt x="1051" y="721"/>
                    <a:pt x="1051" y="721"/>
                  </a:cubicBezTo>
                  <a:cubicBezTo>
                    <a:pt x="1050" y="721"/>
                    <a:pt x="1050" y="721"/>
                    <a:pt x="1050" y="721"/>
                  </a:cubicBezTo>
                  <a:cubicBezTo>
                    <a:pt x="1043" y="719"/>
                    <a:pt x="1043" y="719"/>
                    <a:pt x="1043" y="719"/>
                  </a:cubicBezTo>
                  <a:cubicBezTo>
                    <a:pt x="1026" y="725"/>
                    <a:pt x="1026" y="725"/>
                    <a:pt x="1026" y="725"/>
                  </a:cubicBezTo>
                  <a:cubicBezTo>
                    <a:pt x="1025" y="725"/>
                    <a:pt x="1025" y="725"/>
                    <a:pt x="1025" y="725"/>
                  </a:cubicBezTo>
                  <a:cubicBezTo>
                    <a:pt x="1026" y="728"/>
                    <a:pt x="1026" y="728"/>
                    <a:pt x="1026" y="728"/>
                  </a:cubicBezTo>
                  <a:cubicBezTo>
                    <a:pt x="1027" y="729"/>
                    <a:pt x="1027" y="729"/>
                    <a:pt x="1027" y="729"/>
                  </a:cubicBezTo>
                  <a:cubicBezTo>
                    <a:pt x="1030" y="758"/>
                    <a:pt x="1030" y="758"/>
                    <a:pt x="1030" y="758"/>
                  </a:cubicBezTo>
                  <a:cubicBezTo>
                    <a:pt x="1030" y="762"/>
                    <a:pt x="1028" y="764"/>
                    <a:pt x="1024" y="765"/>
                  </a:cubicBezTo>
                  <a:cubicBezTo>
                    <a:pt x="1011" y="765"/>
                    <a:pt x="1011" y="765"/>
                    <a:pt x="1011" y="765"/>
                  </a:cubicBezTo>
                  <a:cubicBezTo>
                    <a:pt x="1005" y="764"/>
                    <a:pt x="1002" y="762"/>
                    <a:pt x="999" y="759"/>
                  </a:cubicBezTo>
                  <a:cubicBezTo>
                    <a:pt x="986" y="749"/>
                    <a:pt x="986" y="749"/>
                    <a:pt x="986" y="749"/>
                  </a:cubicBezTo>
                  <a:cubicBezTo>
                    <a:pt x="985" y="748"/>
                    <a:pt x="985" y="748"/>
                    <a:pt x="985" y="748"/>
                  </a:cubicBezTo>
                  <a:cubicBezTo>
                    <a:pt x="984" y="748"/>
                    <a:pt x="984" y="748"/>
                    <a:pt x="984" y="748"/>
                  </a:cubicBezTo>
                  <a:cubicBezTo>
                    <a:pt x="984" y="747"/>
                    <a:pt x="984" y="747"/>
                    <a:pt x="984" y="747"/>
                  </a:cubicBezTo>
                  <a:cubicBezTo>
                    <a:pt x="976" y="729"/>
                    <a:pt x="976" y="729"/>
                    <a:pt x="976" y="729"/>
                  </a:cubicBezTo>
                  <a:cubicBezTo>
                    <a:pt x="974" y="727"/>
                    <a:pt x="969" y="724"/>
                    <a:pt x="958" y="721"/>
                  </a:cubicBezTo>
                  <a:cubicBezTo>
                    <a:pt x="957" y="721"/>
                    <a:pt x="957" y="721"/>
                    <a:pt x="957" y="721"/>
                  </a:cubicBezTo>
                  <a:cubicBezTo>
                    <a:pt x="956" y="721"/>
                    <a:pt x="956" y="721"/>
                    <a:pt x="956" y="721"/>
                  </a:cubicBezTo>
                  <a:cubicBezTo>
                    <a:pt x="942" y="710"/>
                    <a:pt x="942" y="710"/>
                    <a:pt x="942" y="710"/>
                  </a:cubicBezTo>
                  <a:cubicBezTo>
                    <a:pt x="939" y="710"/>
                    <a:pt x="939" y="710"/>
                    <a:pt x="939" y="710"/>
                  </a:cubicBezTo>
                  <a:cubicBezTo>
                    <a:pt x="939" y="708"/>
                    <a:pt x="939" y="708"/>
                    <a:pt x="939" y="708"/>
                  </a:cubicBezTo>
                  <a:cubicBezTo>
                    <a:pt x="939" y="708"/>
                    <a:pt x="939" y="708"/>
                    <a:pt x="939" y="708"/>
                  </a:cubicBezTo>
                  <a:cubicBezTo>
                    <a:pt x="935" y="690"/>
                    <a:pt x="935" y="690"/>
                    <a:pt x="935" y="690"/>
                  </a:cubicBezTo>
                  <a:cubicBezTo>
                    <a:pt x="937" y="676"/>
                    <a:pt x="937" y="676"/>
                    <a:pt x="937" y="676"/>
                  </a:cubicBezTo>
                  <a:cubicBezTo>
                    <a:pt x="938" y="676"/>
                    <a:pt x="938" y="676"/>
                    <a:pt x="938" y="676"/>
                  </a:cubicBezTo>
                  <a:cubicBezTo>
                    <a:pt x="938" y="675"/>
                    <a:pt x="938" y="675"/>
                    <a:pt x="938" y="675"/>
                  </a:cubicBezTo>
                  <a:cubicBezTo>
                    <a:pt x="938" y="675"/>
                    <a:pt x="938" y="675"/>
                    <a:pt x="938" y="675"/>
                  </a:cubicBezTo>
                  <a:cubicBezTo>
                    <a:pt x="945" y="668"/>
                    <a:pt x="945" y="668"/>
                    <a:pt x="945" y="668"/>
                  </a:cubicBezTo>
                  <a:cubicBezTo>
                    <a:pt x="945" y="663"/>
                    <a:pt x="945" y="663"/>
                    <a:pt x="945" y="663"/>
                  </a:cubicBezTo>
                  <a:cubicBezTo>
                    <a:pt x="938" y="644"/>
                    <a:pt x="938" y="644"/>
                    <a:pt x="938" y="644"/>
                  </a:cubicBezTo>
                  <a:cubicBezTo>
                    <a:pt x="924" y="630"/>
                    <a:pt x="924" y="630"/>
                    <a:pt x="924" y="630"/>
                  </a:cubicBezTo>
                  <a:cubicBezTo>
                    <a:pt x="924" y="628"/>
                    <a:pt x="924" y="628"/>
                    <a:pt x="924" y="628"/>
                  </a:cubicBezTo>
                  <a:cubicBezTo>
                    <a:pt x="919" y="584"/>
                    <a:pt x="919" y="584"/>
                    <a:pt x="919" y="584"/>
                  </a:cubicBezTo>
                  <a:cubicBezTo>
                    <a:pt x="909" y="574"/>
                    <a:pt x="909" y="574"/>
                    <a:pt x="909" y="574"/>
                  </a:cubicBezTo>
                  <a:cubicBezTo>
                    <a:pt x="908" y="574"/>
                    <a:pt x="908" y="574"/>
                    <a:pt x="908" y="574"/>
                  </a:cubicBezTo>
                  <a:cubicBezTo>
                    <a:pt x="907" y="573"/>
                    <a:pt x="907" y="573"/>
                    <a:pt x="907" y="573"/>
                  </a:cubicBezTo>
                  <a:cubicBezTo>
                    <a:pt x="907" y="573"/>
                    <a:pt x="907" y="573"/>
                    <a:pt x="907" y="573"/>
                  </a:cubicBezTo>
                  <a:cubicBezTo>
                    <a:pt x="898" y="553"/>
                    <a:pt x="898" y="553"/>
                    <a:pt x="898" y="553"/>
                  </a:cubicBezTo>
                  <a:cubicBezTo>
                    <a:pt x="860" y="549"/>
                    <a:pt x="860" y="549"/>
                    <a:pt x="860" y="549"/>
                  </a:cubicBezTo>
                  <a:cubicBezTo>
                    <a:pt x="851" y="545"/>
                    <a:pt x="844" y="539"/>
                    <a:pt x="840" y="531"/>
                  </a:cubicBezTo>
                  <a:cubicBezTo>
                    <a:pt x="823" y="531"/>
                    <a:pt x="823" y="531"/>
                    <a:pt x="823" y="531"/>
                  </a:cubicBezTo>
                  <a:cubicBezTo>
                    <a:pt x="817" y="529"/>
                    <a:pt x="811" y="524"/>
                    <a:pt x="803" y="517"/>
                  </a:cubicBezTo>
                  <a:cubicBezTo>
                    <a:pt x="801" y="515"/>
                    <a:pt x="801" y="515"/>
                    <a:pt x="801" y="515"/>
                  </a:cubicBezTo>
                  <a:cubicBezTo>
                    <a:pt x="797" y="511"/>
                    <a:pt x="793" y="504"/>
                    <a:pt x="789" y="496"/>
                  </a:cubicBezTo>
                  <a:cubicBezTo>
                    <a:pt x="789" y="496"/>
                    <a:pt x="789" y="496"/>
                    <a:pt x="789" y="496"/>
                  </a:cubicBezTo>
                  <a:cubicBezTo>
                    <a:pt x="787" y="495"/>
                    <a:pt x="787" y="495"/>
                    <a:pt x="787" y="495"/>
                  </a:cubicBezTo>
                  <a:cubicBezTo>
                    <a:pt x="784" y="478"/>
                    <a:pt x="784" y="478"/>
                    <a:pt x="784" y="478"/>
                  </a:cubicBezTo>
                  <a:cubicBezTo>
                    <a:pt x="784" y="478"/>
                    <a:pt x="784" y="478"/>
                    <a:pt x="784" y="478"/>
                  </a:cubicBezTo>
                  <a:cubicBezTo>
                    <a:pt x="784" y="477"/>
                    <a:pt x="784" y="477"/>
                    <a:pt x="784" y="477"/>
                  </a:cubicBezTo>
                  <a:cubicBezTo>
                    <a:pt x="784" y="476"/>
                    <a:pt x="784" y="476"/>
                    <a:pt x="784" y="476"/>
                  </a:cubicBezTo>
                  <a:cubicBezTo>
                    <a:pt x="784" y="476"/>
                    <a:pt x="784" y="476"/>
                    <a:pt x="784" y="476"/>
                  </a:cubicBezTo>
                  <a:cubicBezTo>
                    <a:pt x="791" y="443"/>
                    <a:pt x="791" y="443"/>
                    <a:pt x="791" y="443"/>
                  </a:cubicBezTo>
                  <a:cubicBezTo>
                    <a:pt x="791" y="442"/>
                    <a:pt x="791" y="442"/>
                    <a:pt x="791" y="442"/>
                  </a:cubicBezTo>
                  <a:cubicBezTo>
                    <a:pt x="797" y="428"/>
                    <a:pt x="797" y="428"/>
                    <a:pt x="797" y="428"/>
                  </a:cubicBezTo>
                  <a:cubicBezTo>
                    <a:pt x="797" y="427"/>
                    <a:pt x="797" y="427"/>
                    <a:pt x="797" y="427"/>
                  </a:cubicBezTo>
                  <a:cubicBezTo>
                    <a:pt x="797" y="426"/>
                    <a:pt x="797" y="426"/>
                    <a:pt x="797" y="426"/>
                  </a:cubicBezTo>
                  <a:cubicBezTo>
                    <a:pt x="798" y="426"/>
                    <a:pt x="798" y="426"/>
                    <a:pt x="798" y="426"/>
                  </a:cubicBezTo>
                  <a:cubicBezTo>
                    <a:pt x="838" y="409"/>
                    <a:pt x="838" y="409"/>
                    <a:pt x="838" y="409"/>
                  </a:cubicBezTo>
                  <a:cubicBezTo>
                    <a:pt x="854" y="390"/>
                    <a:pt x="854" y="390"/>
                    <a:pt x="854" y="390"/>
                  </a:cubicBezTo>
                  <a:cubicBezTo>
                    <a:pt x="857" y="374"/>
                    <a:pt x="857" y="374"/>
                    <a:pt x="857" y="374"/>
                  </a:cubicBezTo>
                  <a:cubicBezTo>
                    <a:pt x="855" y="363"/>
                    <a:pt x="855" y="363"/>
                    <a:pt x="855" y="363"/>
                  </a:cubicBezTo>
                  <a:cubicBezTo>
                    <a:pt x="849" y="349"/>
                    <a:pt x="844" y="341"/>
                    <a:pt x="844" y="335"/>
                  </a:cubicBezTo>
                  <a:cubicBezTo>
                    <a:pt x="836" y="336"/>
                    <a:pt x="836" y="336"/>
                    <a:pt x="836" y="336"/>
                  </a:cubicBezTo>
                  <a:cubicBezTo>
                    <a:pt x="821" y="335"/>
                    <a:pt x="821" y="335"/>
                    <a:pt x="821" y="335"/>
                  </a:cubicBezTo>
                  <a:cubicBezTo>
                    <a:pt x="818" y="336"/>
                    <a:pt x="810" y="346"/>
                    <a:pt x="798" y="360"/>
                  </a:cubicBezTo>
                  <a:cubicBezTo>
                    <a:pt x="780" y="377"/>
                    <a:pt x="780" y="377"/>
                    <a:pt x="780" y="377"/>
                  </a:cubicBezTo>
                  <a:cubicBezTo>
                    <a:pt x="779" y="377"/>
                    <a:pt x="779" y="377"/>
                    <a:pt x="779" y="377"/>
                  </a:cubicBezTo>
                  <a:cubicBezTo>
                    <a:pt x="778" y="378"/>
                    <a:pt x="778" y="378"/>
                    <a:pt x="778" y="378"/>
                  </a:cubicBezTo>
                  <a:cubicBezTo>
                    <a:pt x="764" y="381"/>
                    <a:pt x="755" y="383"/>
                    <a:pt x="749" y="381"/>
                  </a:cubicBezTo>
                  <a:lnTo>
                    <a:pt x="715" y="368"/>
                  </a:lnTo>
                  <a:close/>
                </a:path>
              </a:pathLst>
            </a:custGeom>
            <a:grp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 sz="2400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7214" name="Freeform 7"/>
            <p:cNvSpPr>
              <a:spLocks/>
            </p:cNvSpPr>
            <p:nvPr/>
          </p:nvSpPr>
          <p:spPr bwMode="auto">
            <a:xfrm>
              <a:off x="3690536" y="3449925"/>
              <a:ext cx="281130" cy="462477"/>
            </a:xfrm>
            <a:custGeom>
              <a:avLst/>
              <a:gdLst>
                <a:gd name="T0" fmla="*/ 2147483646 w 242"/>
                <a:gd name="T1" fmla="*/ 2147483646 h 402"/>
                <a:gd name="T2" fmla="*/ 2147483646 w 242"/>
                <a:gd name="T3" fmla="*/ 2147483646 h 402"/>
                <a:gd name="T4" fmla="*/ 2147483646 w 242"/>
                <a:gd name="T5" fmla="*/ 2147483646 h 402"/>
                <a:gd name="T6" fmla="*/ 2147483646 w 242"/>
                <a:gd name="T7" fmla="*/ 2147483646 h 402"/>
                <a:gd name="T8" fmla="*/ 2147483646 w 242"/>
                <a:gd name="T9" fmla="*/ 2147483646 h 402"/>
                <a:gd name="T10" fmla="*/ 2147483646 w 242"/>
                <a:gd name="T11" fmla="*/ 2147483646 h 402"/>
                <a:gd name="T12" fmla="*/ 2147483646 w 242"/>
                <a:gd name="T13" fmla="*/ 2147483646 h 402"/>
                <a:gd name="T14" fmla="*/ 2147483646 w 242"/>
                <a:gd name="T15" fmla="*/ 2147483646 h 402"/>
                <a:gd name="T16" fmla="*/ 2147483646 w 242"/>
                <a:gd name="T17" fmla="*/ 2147483646 h 402"/>
                <a:gd name="T18" fmla="*/ 2147483646 w 242"/>
                <a:gd name="T19" fmla="*/ 2147483646 h 402"/>
                <a:gd name="T20" fmla="*/ 2147483646 w 242"/>
                <a:gd name="T21" fmla="*/ 2147483646 h 402"/>
                <a:gd name="T22" fmla="*/ 2147483646 w 242"/>
                <a:gd name="T23" fmla="*/ 2147483646 h 402"/>
                <a:gd name="T24" fmla="*/ 2147483646 w 242"/>
                <a:gd name="T25" fmla="*/ 2147483646 h 402"/>
                <a:gd name="T26" fmla="*/ 2147483646 w 242"/>
                <a:gd name="T27" fmla="*/ 2147483646 h 402"/>
                <a:gd name="T28" fmla="*/ 2147483646 w 242"/>
                <a:gd name="T29" fmla="*/ 2147483646 h 402"/>
                <a:gd name="T30" fmla="*/ 2147483646 w 242"/>
                <a:gd name="T31" fmla="*/ 2147483646 h 402"/>
                <a:gd name="T32" fmla="*/ 2147483646 w 242"/>
                <a:gd name="T33" fmla="*/ 2147483646 h 402"/>
                <a:gd name="T34" fmla="*/ 2147483646 w 242"/>
                <a:gd name="T35" fmla="*/ 2147483646 h 402"/>
                <a:gd name="T36" fmla="*/ 2147483646 w 242"/>
                <a:gd name="T37" fmla="*/ 2147483646 h 402"/>
                <a:gd name="T38" fmla="*/ 2147483646 w 242"/>
                <a:gd name="T39" fmla="*/ 2147483646 h 402"/>
                <a:gd name="T40" fmla="*/ 2147483646 w 242"/>
                <a:gd name="T41" fmla="*/ 2147483646 h 402"/>
                <a:gd name="T42" fmla="*/ 2147483646 w 242"/>
                <a:gd name="T43" fmla="*/ 2147483646 h 402"/>
                <a:gd name="T44" fmla="*/ 2147483646 w 242"/>
                <a:gd name="T45" fmla="*/ 2147483646 h 402"/>
                <a:gd name="T46" fmla="*/ 2147483646 w 242"/>
                <a:gd name="T47" fmla="*/ 2147483646 h 402"/>
                <a:gd name="T48" fmla="*/ 2147483646 w 242"/>
                <a:gd name="T49" fmla="*/ 2147483646 h 402"/>
                <a:gd name="T50" fmla="*/ 2147483646 w 242"/>
                <a:gd name="T51" fmla="*/ 2147483646 h 402"/>
                <a:gd name="T52" fmla="*/ 2147483646 w 242"/>
                <a:gd name="T53" fmla="*/ 2147483646 h 402"/>
                <a:gd name="T54" fmla="*/ 2147483646 w 242"/>
                <a:gd name="T55" fmla="*/ 2147483646 h 402"/>
                <a:gd name="T56" fmla="*/ 2147483646 w 242"/>
                <a:gd name="T57" fmla="*/ 2147483646 h 402"/>
                <a:gd name="T58" fmla="*/ 2147483646 w 242"/>
                <a:gd name="T59" fmla="*/ 2147483646 h 402"/>
                <a:gd name="T60" fmla="*/ 2147483646 w 242"/>
                <a:gd name="T61" fmla="*/ 2147483646 h 402"/>
                <a:gd name="T62" fmla="*/ 2147483646 w 242"/>
                <a:gd name="T63" fmla="*/ 2147483646 h 402"/>
                <a:gd name="T64" fmla="*/ 2147483646 w 242"/>
                <a:gd name="T65" fmla="*/ 2147483646 h 402"/>
                <a:gd name="T66" fmla="*/ 2147483646 w 242"/>
                <a:gd name="T67" fmla="*/ 2147483646 h 402"/>
                <a:gd name="T68" fmla="*/ 2147483646 w 242"/>
                <a:gd name="T69" fmla="*/ 2147483646 h 402"/>
                <a:gd name="T70" fmla="*/ 2147483646 w 242"/>
                <a:gd name="T71" fmla="*/ 2147483646 h 402"/>
                <a:gd name="T72" fmla="*/ 2147483646 w 242"/>
                <a:gd name="T73" fmla="*/ 2147483646 h 402"/>
                <a:gd name="T74" fmla="*/ 2147483646 w 242"/>
                <a:gd name="T75" fmla="*/ 2147483646 h 402"/>
                <a:gd name="T76" fmla="*/ 2147483646 w 242"/>
                <a:gd name="T77" fmla="*/ 2147483646 h 402"/>
                <a:gd name="T78" fmla="*/ 2147483646 w 242"/>
                <a:gd name="T79" fmla="*/ 2147483646 h 402"/>
                <a:gd name="T80" fmla="*/ 2147483646 w 242"/>
                <a:gd name="T81" fmla="*/ 0 h 402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242"/>
                <a:gd name="T124" fmla="*/ 0 h 402"/>
                <a:gd name="T125" fmla="*/ 242 w 242"/>
                <a:gd name="T126" fmla="*/ 402 h 402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242" h="402">
                  <a:moveTo>
                    <a:pt x="141" y="25"/>
                  </a:moveTo>
                  <a:cubicBezTo>
                    <a:pt x="122" y="77"/>
                    <a:pt x="122" y="77"/>
                    <a:pt x="122" y="77"/>
                  </a:cubicBezTo>
                  <a:cubicBezTo>
                    <a:pt x="122" y="112"/>
                    <a:pt x="122" y="112"/>
                    <a:pt x="122" y="112"/>
                  </a:cubicBezTo>
                  <a:cubicBezTo>
                    <a:pt x="122" y="113"/>
                    <a:pt x="122" y="113"/>
                    <a:pt x="122" y="113"/>
                  </a:cubicBezTo>
                  <a:cubicBezTo>
                    <a:pt x="112" y="131"/>
                    <a:pt x="112" y="131"/>
                    <a:pt x="112" y="131"/>
                  </a:cubicBezTo>
                  <a:cubicBezTo>
                    <a:pt x="110" y="144"/>
                    <a:pt x="110" y="144"/>
                    <a:pt x="110" y="144"/>
                  </a:cubicBezTo>
                  <a:cubicBezTo>
                    <a:pt x="112" y="151"/>
                    <a:pt x="109" y="158"/>
                    <a:pt x="101" y="162"/>
                  </a:cubicBezTo>
                  <a:cubicBezTo>
                    <a:pt x="99" y="163"/>
                    <a:pt x="99" y="163"/>
                    <a:pt x="99" y="163"/>
                  </a:cubicBezTo>
                  <a:cubicBezTo>
                    <a:pt x="98" y="163"/>
                    <a:pt x="98" y="163"/>
                    <a:pt x="98" y="163"/>
                  </a:cubicBezTo>
                  <a:cubicBezTo>
                    <a:pt x="97" y="162"/>
                    <a:pt x="97" y="162"/>
                    <a:pt x="97" y="162"/>
                  </a:cubicBezTo>
                  <a:cubicBezTo>
                    <a:pt x="71" y="159"/>
                    <a:pt x="71" y="159"/>
                    <a:pt x="71" y="159"/>
                  </a:cubicBezTo>
                  <a:cubicBezTo>
                    <a:pt x="57" y="171"/>
                    <a:pt x="57" y="171"/>
                    <a:pt x="57" y="171"/>
                  </a:cubicBezTo>
                  <a:cubicBezTo>
                    <a:pt x="17" y="178"/>
                    <a:pt x="17" y="178"/>
                    <a:pt x="17" y="178"/>
                  </a:cubicBezTo>
                  <a:cubicBezTo>
                    <a:pt x="17" y="178"/>
                    <a:pt x="17" y="178"/>
                    <a:pt x="17" y="178"/>
                  </a:cubicBezTo>
                  <a:cubicBezTo>
                    <a:pt x="0" y="178"/>
                    <a:pt x="0" y="178"/>
                    <a:pt x="0" y="178"/>
                  </a:cubicBezTo>
                  <a:cubicBezTo>
                    <a:pt x="11" y="185"/>
                    <a:pt x="11" y="185"/>
                    <a:pt x="11" y="185"/>
                  </a:cubicBezTo>
                  <a:cubicBezTo>
                    <a:pt x="49" y="189"/>
                    <a:pt x="49" y="189"/>
                    <a:pt x="49" y="189"/>
                  </a:cubicBezTo>
                  <a:cubicBezTo>
                    <a:pt x="51" y="189"/>
                    <a:pt x="51" y="189"/>
                    <a:pt x="51" y="189"/>
                  </a:cubicBezTo>
                  <a:cubicBezTo>
                    <a:pt x="53" y="189"/>
                    <a:pt x="53" y="189"/>
                    <a:pt x="53" y="189"/>
                  </a:cubicBezTo>
                  <a:cubicBezTo>
                    <a:pt x="54" y="190"/>
                    <a:pt x="54" y="190"/>
                    <a:pt x="54" y="190"/>
                  </a:cubicBezTo>
                  <a:cubicBezTo>
                    <a:pt x="54" y="191"/>
                    <a:pt x="54" y="191"/>
                    <a:pt x="54" y="191"/>
                  </a:cubicBezTo>
                  <a:cubicBezTo>
                    <a:pt x="63" y="215"/>
                    <a:pt x="63" y="215"/>
                    <a:pt x="63" y="215"/>
                  </a:cubicBezTo>
                  <a:cubicBezTo>
                    <a:pt x="74" y="222"/>
                    <a:pt x="74" y="222"/>
                    <a:pt x="74" y="222"/>
                  </a:cubicBezTo>
                  <a:cubicBezTo>
                    <a:pt x="77" y="226"/>
                    <a:pt x="79" y="233"/>
                    <a:pt x="79" y="244"/>
                  </a:cubicBezTo>
                  <a:cubicBezTo>
                    <a:pt x="80" y="273"/>
                    <a:pt x="80" y="273"/>
                    <a:pt x="80" y="273"/>
                  </a:cubicBezTo>
                  <a:cubicBezTo>
                    <a:pt x="93" y="284"/>
                    <a:pt x="93" y="284"/>
                    <a:pt x="93" y="284"/>
                  </a:cubicBezTo>
                  <a:cubicBezTo>
                    <a:pt x="94" y="284"/>
                    <a:pt x="94" y="284"/>
                    <a:pt x="94" y="284"/>
                  </a:cubicBezTo>
                  <a:cubicBezTo>
                    <a:pt x="94" y="285"/>
                    <a:pt x="94" y="285"/>
                    <a:pt x="94" y="285"/>
                  </a:cubicBezTo>
                  <a:cubicBezTo>
                    <a:pt x="95" y="285"/>
                    <a:pt x="95" y="285"/>
                    <a:pt x="95" y="285"/>
                  </a:cubicBezTo>
                  <a:cubicBezTo>
                    <a:pt x="101" y="306"/>
                    <a:pt x="101" y="306"/>
                    <a:pt x="101" y="306"/>
                  </a:cubicBezTo>
                  <a:cubicBezTo>
                    <a:pt x="101" y="318"/>
                    <a:pt x="101" y="318"/>
                    <a:pt x="101" y="318"/>
                  </a:cubicBezTo>
                  <a:cubicBezTo>
                    <a:pt x="94" y="329"/>
                    <a:pt x="94" y="329"/>
                    <a:pt x="94" y="329"/>
                  </a:cubicBezTo>
                  <a:cubicBezTo>
                    <a:pt x="92" y="338"/>
                    <a:pt x="92" y="338"/>
                    <a:pt x="92" y="338"/>
                  </a:cubicBezTo>
                  <a:cubicBezTo>
                    <a:pt x="95" y="349"/>
                    <a:pt x="95" y="349"/>
                    <a:pt x="95" y="349"/>
                  </a:cubicBezTo>
                  <a:cubicBezTo>
                    <a:pt x="108" y="357"/>
                    <a:pt x="108" y="357"/>
                    <a:pt x="108" y="357"/>
                  </a:cubicBezTo>
                  <a:cubicBezTo>
                    <a:pt x="121" y="362"/>
                    <a:pt x="129" y="366"/>
                    <a:pt x="132" y="371"/>
                  </a:cubicBezTo>
                  <a:cubicBezTo>
                    <a:pt x="139" y="387"/>
                    <a:pt x="139" y="387"/>
                    <a:pt x="139" y="387"/>
                  </a:cubicBezTo>
                  <a:cubicBezTo>
                    <a:pt x="148" y="391"/>
                    <a:pt x="152" y="395"/>
                    <a:pt x="154" y="399"/>
                  </a:cubicBezTo>
                  <a:cubicBezTo>
                    <a:pt x="164" y="402"/>
                    <a:pt x="164" y="402"/>
                    <a:pt x="164" y="402"/>
                  </a:cubicBezTo>
                  <a:cubicBezTo>
                    <a:pt x="165" y="402"/>
                    <a:pt x="165" y="402"/>
                    <a:pt x="165" y="402"/>
                  </a:cubicBezTo>
                  <a:cubicBezTo>
                    <a:pt x="160" y="379"/>
                    <a:pt x="160" y="379"/>
                    <a:pt x="160" y="379"/>
                  </a:cubicBezTo>
                  <a:cubicBezTo>
                    <a:pt x="159" y="374"/>
                    <a:pt x="159" y="369"/>
                    <a:pt x="161" y="367"/>
                  </a:cubicBezTo>
                  <a:cubicBezTo>
                    <a:pt x="164" y="363"/>
                    <a:pt x="166" y="361"/>
                    <a:pt x="170" y="360"/>
                  </a:cubicBezTo>
                  <a:cubicBezTo>
                    <a:pt x="186" y="355"/>
                    <a:pt x="186" y="355"/>
                    <a:pt x="186" y="355"/>
                  </a:cubicBezTo>
                  <a:cubicBezTo>
                    <a:pt x="186" y="355"/>
                    <a:pt x="186" y="355"/>
                    <a:pt x="186" y="355"/>
                  </a:cubicBezTo>
                  <a:cubicBezTo>
                    <a:pt x="187" y="354"/>
                    <a:pt x="187" y="354"/>
                    <a:pt x="187" y="354"/>
                  </a:cubicBezTo>
                  <a:cubicBezTo>
                    <a:pt x="188" y="354"/>
                    <a:pt x="188" y="354"/>
                    <a:pt x="188" y="354"/>
                  </a:cubicBezTo>
                  <a:cubicBezTo>
                    <a:pt x="189" y="355"/>
                    <a:pt x="189" y="355"/>
                    <a:pt x="189" y="355"/>
                  </a:cubicBezTo>
                  <a:cubicBezTo>
                    <a:pt x="196" y="357"/>
                    <a:pt x="196" y="357"/>
                    <a:pt x="196" y="357"/>
                  </a:cubicBezTo>
                  <a:cubicBezTo>
                    <a:pt x="206" y="352"/>
                    <a:pt x="206" y="352"/>
                    <a:pt x="206" y="352"/>
                  </a:cubicBezTo>
                  <a:cubicBezTo>
                    <a:pt x="206" y="350"/>
                    <a:pt x="206" y="350"/>
                    <a:pt x="206" y="350"/>
                  </a:cubicBezTo>
                  <a:cubicBezTo>
                    <a:pt x="209" y="323"/>
                    <a:pt x="209" y="323"/>
                    <a:pt x="209" y="323"/>
                  </a:cubicBezTo>
                  <a:cubicBezTo>
                    <a:pt x="203" y="311"/>
                    <a:pt x="203" y="311"/>
                    <a:pt x="203" y="311"/>
                  </a:cubicBezTo>
                  <a:cubicBezTo>
                    <a:pt x="194" y="306"/>
                    <a:pt x="194" y="306"/>
                    <a:pt x="194" y="306"/>
                  </a:cubicBezTo>
                  <a:cubicBezTo>
                    <a:pt x="184" y="305"/>
                    <a:pt x="184" y="305"/>
                    <a:pt x="184" y="305"/>
                  </a:cubicBezTo>
                  <a:cubicBezTo>
                    <a:pt x="182" y="305"/>
                    <a:pt x="182" y="305"/>
                    <a:pt x="182" y="305"/>
                  </a:cubicBezTo>
                  <a:cubicBezTo>
                    <a:pt x="179" y="304"/>
                    <a:pt x="179" y="304"/>
                    <a:pt x="179" y="304"/>
                  </a:cubicBezTo>
                  <a:cubicBezTo>
                    <a:pt x="175" y="277"/>
                    <a:pt x="175" y="277"/>
                    <a:pt x="175" y="277"/>
                  </a:cubicBezTo>
                  <a:cubicBezTo>
                    <a:pt x="176" y="223"/>
                    <a:pt x="176" y="223"/>
                    <a:pt x="176" y="223"/>
                  </a:cubicBezTo>
                  <a:cubicBezTo>
                    <a:pt x="178" y="221"/>
                    <a:pt x="178" y="221"/>
                    <a:pt x="178" y="221"/>
                  </a:cubicBezTo>
                  <a:cubicBezTo>
                    <a:pt x="194" y="199"/>
                    <a:pt x="194" y="199"/>
                    <a:pt x="194" y="199"/>
                  </a:cubicBezTo>
                  <a:cubicBezTo>
                    <a:pt x="217" y="211"/>
                    <a:pt x="217" y="211"/>
                    <a:pt x="217" y="211"/>
                  </a:cubicBezTo>
                  <a:cubicBezTo>
                    <a:pt x="231" y="211"/>
                    <a:pt x="231" y="211"/>
                    <a:pt x="231" y="211"/>
                  </a:cubicBezTo>
                  <a:cubicBezTo>
                    <a:pt x="242" y="143"/>
                    <a:pt x="242" y="143"/>
                    <a:pt x="242" y="143"/>
                  </a:cubicBezTo>
                  <a:cubicBezTo>
                    <a:pt x="238" y="135"/>
                    <a:pt x="235" y="130"/>
                    <a:pt x="229" y="127"/>
                  </a:cubicBezTo>
                  <a:cubicBezTo>
                    <a:pt x="223" y="126"/>
                    <a:pt x="223" y="126"/>
                    <a:pt x="223" y="126"/>
                  </a:cubicBezTo>
                  <a:cubicBezTo>
                    <a:pt x="223" y="127"/>
                    <a:pt x="223" y="127"/>
                    <a:pt x="223" y="127"/>
                  </a:cubicBezTo>
                  <a:cubicBezTo>
                    <a:pt x="219" y="127"/>
                    <a:pt x="219" y="127"/>
                    <a:pt x="219" y="127"/>
                  </a:cubicBezTo>
                  <a:cubicBezTo>
                    <a:pt x="203" y="130"/>
                    <a:pt x="203" y="130"/>
                    <a:pt x="203" y="130"/>
                  </a:cubicBezTo>
                  <a:cubicBezTo>
                    <a:pt x="202" y="128"/>
                    <a:pt x="202" y="128"/>
                    <a:pt x="202" y="128"/>
                  </a:cubicBezTo>
                  <a:cubicBezTo>
                    <a:pt x="201" y="127"/>
                    <a:pt x="201" y="127"/>
                    <a:pt x="201" y="127"/>
                  </a:cubicBezTo>
                  <a:cubicBezTo>
                    <a:pt x="189" y="112"/>
                    <a:pt x="189" y="112"/>
                    <a:pt x="189" y="112"/>
                  </a:cubicBezTo>
                  <a:cubicBezTo>
                    <a:pt x="189" y="111"/>
                    <a:pt x="189" y="111"/>
                    <a:pt x="189" y="111"/>
                  </a:cubicBezTo>
                  <a:cubicBezTo>
                    <a:pt x="188" y="110"/>
                    <a:pt x="188" y="110"/>
                    <a:pt x="188" y="110"/>
                  </a:cubicBezTo>
                  <a:cubicBezTo>
                    <a:pt x="188" y="84"/>
                    <a:pt x="188" y="84"/>
                    <a:pt x="188" y="84"/>
                  </a:cubicBezTo>
                  <a:cubicBezTo>
                    <a:pt x="192" y="69"/>
                    <a:pt x="192" y="69"/>
                    <a:pt x="192" y="69"/>
                  </a:cubicBezTo>
                  <a:cubicBezTo>
                    <a:pt x="196" y="63"/>
                    <a:pt x="196" y="63"/>
                    <a:pt x="196" y="63"/>
                  </a:cubicBezTo>
                  <a:cubicBezTo>
                    <a:pt x="196" y="58"/>
                    <a:pt x="197" y="54"/>
                    <a:pt x="202" y="49"/>
                  </a:cubicBezTo>
                  <a:cubicBezTo>
                    <a:pt x="206" y="44"/>
                    <a:pt x="206" y="44"/>
                    <a:pt x="206" y="44"/>
                  </a:cubicBezTo>
                  <a:cubicBezTo>
                    <a:pt x="207" y="26"/>
                    <a:pt x="207" y="26"/>
                    <a:pt x="207" y="26"/>
                  </a:cubicBezTo>
                  <a:cubicBezTo>
                    <a:pt x="191" y="11"/>
                    <a:pt x="191" y="11"/>
                    <a:pt x="191" y="11"/>
                  </a:cubicBezTo>
                  <a:cubicBezTo>
                    <a:pt x="170" y="0"/>
                    <a:pt x="170" y="0"/>
                    <a:pt x="170" y="0"/>
                  </a:cubicBezTo>
                  <a:lnTo>
                    <a:pt x="141" y="25"/>
                  </a:lnTo>
                  <a:close/>
                </a:path>
              </a:pathLst>
            </a:custGeom>
            <a:grp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 sz="2400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7215" name="Freeform 8"/>
            <p:cNvSpPr>
              <a:spLocks/>
            </p:cNvSpPr>
            <p:nvPr/>
          </p:nvSpPr>
          <p:spPr bwMode="auto">
            <a:xfrm>
              <a:off x="1032927" y="2233369"/>
              <a:ext cx="1990395" cy="1498869"/>
            </a:xfrm>
            <a:custGeom>
              <a:avLst/>
              <a:gdLst>
                <a:gd name="T0" fmla="*/ 2147483646 w 1721"/>
                <a:gd name="T1" fmla="*/ 2147483646 h 1302"/>
                <a:gd name="T2" fmla="*/ 2147483646 w 1721"/>
                <a:gd name="T3" fmla="*/ 2147483646 h 1302"/>
                <a:gd name="T4" fmla="*/ 2147483646 w 1721"/>
                <a:gd name="T5" fmla="*/ 2147483646 h 1302"/>
                <a:gd name="T6" fmla="*/ 2147483646 w 1721"/>
                <a:gd name="T7" fmla="*/ 2147483646 h 1302"/>
                <a:gd name="T8" fmla="*/ 2147483646 w 1721"/>
                <a:gd name="T9" fmla="*/ 2147483646 h 1302"/>
                <a:gd name="T10" fmla="*/ 2147483646 w 1721"/>
                <a:gd name="T11" fmla="*/ 2147483646 h 1302"/>
                <a:gd name="T12" fmla="*/ 2147483646 w 1721"/>
                <a:gd name="T13" fmla="*/ 2147483646 h 1302"/>
                <a:gd name="T14" fmla="*/ 2147483646 w 1721"/>
                <a:gd name="T15" fmla="*/ 2147483646 h 1302"/>
                <a:gd name="T16" fmla="*/ 2147483646 w 1721"/>
                <a:gd name="T17" fmla="*/ 2147483646 h 1302"/>
                <a:gd name="T18" fmla="*/ 2147483646 w 1721"/>
                <a:gd name="T19" fmla="*/ 2147483646 h 1302"/>
                <a:gd name="T20" fmla="*/ 2147483646 w 1721"/>
                <a:gd name="T21" fmla="*/ 2147483646 h 1302"/>
                <a:gd name="T22" fmla="*/ 2147483646 w 1721"/>
                <a:gd name="T23" fmla="*/ 2147483646 h 1302"/>
                <a:gd name="T24" fmla="*/ 2147483646 w 1721"/>
                <a:gd name="T25" fmla="*/ 2147483646 h 1302"/>
                <a:gd name="T26" fmla="*/ 2147483646 w 1721"/>
                <a:gd name="T27" fmla="*/ 2147483646 h 1302"/>
                <a:gd name="T28" fmla="*/ 2147483646 w 1721"/>
                <a:gd name="T29" fmla="*/ 2147483646 h 1302"/>
                <a:gd name="T30" fmla="*/ 2147483646 w 1721"/>
                <a:gd name="T31" fmla="*/ 2147483646 h 1302"/>
                <a:gd name="T32" fmla="*/ 2147483646 w 1721"/>
                <a:gd name="T33" fmla="*/ 2147483646 h 1302"/>
                <a:gd name="T34" fmla="*/ 2147483646 w 1721"/>
                <a:gd name="T35" fmla="*/ 2147483646 h 1302"/>
                <a:gd name="T36" fmla="*/ 2147483646 w 1721"/>
                <a:gd name="T37" fmla="*/ 2147483646 h 1302"/>
                <a:gd name="T38" fmla="*/ 2147483646 w 1721"/>
                <a:gd name="T39" fmla="*/ 2147483646 h 1302"/>
                <a:gd name="T40" fmla="*/ 2147483646 w 1721"/>
                <a:gd name="T41" fmla="*/ 2147483646 h 1302"/>
                <a:gd name="T42" fmla="*/ 2147483646 w 1721"/>
                <a:gd name="T43" fmla="*/ 2147483646 h 1302"/>
                <a:gd name="T44" fmla="*/ 2147483646 w 1721"/>
                <a:gd name="T45" fmla="*/ 2147483646 h 1302"/>
                <a:gd name="T46" fmla="*/ 2147483646 w 1721"/>
                <a:gd name="T47" fmla="*/ 2147483646 h 1302"/>
                <a:gd name="T48" fmla="*/ 2147483646 w 1721"/>
                <a:gd name="T49" fmla="*/ 2147483646 h 1302"/>
                <a:gd name="T50" fmla="*/ 2147483646 w 1721"/>
                <a:gd name="T51" fmla="*/ 2147483646 h 1302"/>
                <a:gd name="T52" fmla="*/ 2147483646 w 1721"/>
                <a:gd name="T53" fmla="*/ 2147483646 h 1302"/>
                <a:gd name="T54" fmla="*/ 2147483646 w 1721"/>
                <a:gd name="T55" fmla="*/ 2147483646 h 1302"/>
                <a:gd name="T56" fmla="*/ 2147483646 w 1721"/>
                <a:gd name="T57" fmla="*/ 2147483646 h 1302"/>
                <a:gd name="T58" fmla="*/ 2147483646 w 1721"/>
                <a:gd name="T59" fmla="*/ 2147483646 h 1302"/>
                <a:gd name="T60" fmla="*/ 2147483646 w 1721"/>
                <a:gd name="T61" fmla="*/ 2147483646 h 1302"/>
                <a:gd name="T62" fmla="*/ 2147483646 w 1721"/>
                <a:gd name="T63" fmla="*/ 2147483646 h 1302"/>
                <a:gd name="T64" fmla="*/ 2147483646 w 1721"/>
                <a:gd name="T65" fmla="*/ 2147483646 h 1302"/>
                <a:gd name="T66" fmla="*/ 2147483646 w 1721"/>
                <a:gd name="T67" fmla="*/ 2147483646 h 1302"/>
                <a:gd name="T68" fmla="*/ 2147483646 w 1721"/>
                <a:gd name="T69" fmla="*/ 2147483646 h 1302"/>
                <a:gd name="T70" fmla="*/ 2147483646 w 1721"/>
                <a:gd name="T71" fmla="*/ 2147483646 h 1302"/>
                <a:gd name="T72" fmla="*/ 2147483646 w 1721"/>
                <a:gd name="T73" fmla="*/ 2147483646 h 1302"/>
                <a:gd name="T74" fmla="*/ 2147483646 w 1721"/>
                <a:gd name="T75" fmla="*/ 2147483646 h 1302"/>
                <a:gd name="T76" fmla="*/ 2147483646 w 1721"/>
                <a:gd name="T77" fmla="*/ 2147483646 h 1302"/>
                <a:gd name="T78" fmla="*/ 2147483646 w 1721"/>
                <a:gd name="T79" fmla="*/ 2147483646 h 1302"/>
                <a:gd name="T80" fmla="*/ 2147483646 w 1721"/>
                <a:gd name="T81" fmla="*/ 2147483646 h 1302"/>
                <a:gd name="T82" fmla="*/ 2147483646 w 1721"/>
                <a:gd name="T83" fmla="*/ 2147483646 h 1302"/>
                <a:gd name="T84" fmla="*/ 2147483646 w 1721"/>
                <a:gd name="T85" fmla="*/ 2147483646 h 1302"/>
                <a:gd name="T86" fmla="*/ 2147483646 w 1721"/>
                <a:gd name="T87" fmla="*/ 2147483646 h 1302"/>
                <a:gd name="T88" fmla="*/ 2147483646 w 1721"/>
                <a:gd name="T89" fmla="*/ 2147483646 h 1302"/>
                <a:gd name="T90" fmla="*/ 2147483646 w 1721"/>
                <a:gd name="T91" fmla="*/ 2147483646 h 1302"/>
                <a:gd name="T92" fmla="*/ 2147483646 w 1721"/>
                <a:gd name="T93" fmla="*/ 2147483646 h 1302"/>
                <a:gd name="T94" fmla="*/ 2147483646 w 1721"/>
                <a:gd name="T95" fmla="*/ 2147483646 h 1302"/>
                <a:gd name="T96" fmla="*/ 2147483646 w 1721"/>
                <a:gd name="T97" fmla="*/ 2147483646 h 1302"/>
                <a:gd name="T98" fmla="*/ 2147483646 w 1721"/>
                <a:gd name="T99" fmla="*/ 2147483646 h 1302"/>
                <a:gd name="T100" fmla="*/ 2147483646 w 1721"/>
                <a:gd name="T101" fmla="*/ 2147483646 h 1302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721"/>
                <a:gd name="T154" fmla="*/ 0 h 1302"/>
                <a:gd name="T155" fmla="*/ 1721 w 1721"/>
                <a:gd name="T156" fmla="*/ 1302 h 1302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721" h="1302">
                  <a:moveTo>
                    <a:pt x="1719" y="701"/>
                  </a:moveTo>
                  <a:cubicBezTo>
                    <a:pt x="1720" y="700"/>
                    <a:pt x="1720" y="700"/>
                    <a:pt x="1720" y="700"/>
                  </a:cubicBezTo>
                  <a:cubicBezTo>
                    <a:pt x="1721" y="700"/>
                    <a:pt x="1721" y="700"/>
                    <a:pt x="1721" y="700"/>
                  </a:cubicBezTo>
                  <a:cubicBezTo>
                    <a:pt x="1721" y="699"/>
                    <a:pt x="1721" y="699"/>
                    <a:pt x="1721" y="699"/>
                  </a:cubicBezTo>
                  <a:cubicBezTo>
                    <a:pt x="1687" y="603"/>
                    <a:pt x="1687" y="603"/>
                    <a:pt x="1687" y="603"/>
                  </a:cubicBezTo>
                  <a:cubicBezTo>
                    <a:pt x="1666" y="586"/>
                    <a:pt x="1666" y="586"/>
                    <a:pt x="1666" y="586"/>
                  </a:cubicBezTo>
                  <a:cubicBezTo>
                    <a:pt x="1666" y="584"/>
                    <a:pt x="1666" y="584"/>
                    <a:pt x="1666" y="584"/>
                  </a:cubicBezTo>
                  <a:cubicBezTo>
                    <a:pt x="1660" y="544"/>
                    <a:pt x="1660" y="544"/>
                    <a:pt x="1660" y="544"/>
                  </a:cubicBezTo>
                  <a:cubicBezTo>
                    <a:pt x="1616" y="538"/>
                    <a:pt x="1616" y="538"/>
                    <a:pt x="1616" y="538"/>
                  </a:cubicBezTo>
                  <a:cubicBezTo>
                    <a:pt x="1615" y="538"/>
                    <a:pt x="1615" y="538"/>
                    <a:pt x="1615" y="538"/>
                  </a:cubicBezTo>
                  <a:cubicBezTo>
                    <a:pt x="1613" y="538"/>
                    <a:pt x="1613" y="538"/>
                    <a:pt x="1613" y="538"/>
                  </a:cubicBezTo>
                  <a:cubicBezTo>
                    <a:pt x="1613" y="537"/>
                    <a:pt x="1613" y="537"/>
                    <a:pt x="1613" y="537"/>
                  </a:cubicBezTo>
                  <a:cubicBezTo>
                    <a:pt x="1612" y="535"/>
                    <a:pt x="1612" y="535"/>
                    <a:pt x="1612" y="535"/>
                  </a:cubicBezTo>
                  <a:cubicBezTo>
                    <a:pt x="1612" y="534"/>
                    <a:pt x="1612" y="534"/>
                    <a:pt x="1612" y="534"/>
                  </a:cubicBezTo>
                  <a:cubicBezTo>
                    <a:pt x="1607" y="519"/>
                    <a:pt x="1593" y="503"/>
                    <a:pt x="1572" y="486"/>
                  </a:cubicBezTo>
                  <a:cubicBezTo>
                    <a:pt x="1560" y="477"/>
                    <a:pt x="1549" y="471"/>
                    <a:pt x="1539" y="468"/>
                  </a:cubicBezTo>
                  <a:cubicBezTo>
                    <a:pt x="1532" y="464"/>
                    <a:pt x="1524" y="461"/>
                    <a:pt x="1519" y="457"/>
                  </a:cubicBezTo>
                  <a:cubicBezTo>
                    <a:pt x="1505" y="447"/>
                    <a:pt x="1458" y="440"/>
                    <a:pt x="1374" y="438"/>
                  </a:cubicBezTo>
                  <a:cubicBezTo>
                    <a:pt x="1371" y="438"/>
                    <a:pt x="1371" y="438"/>
                    <a:pt x="1371" y="438"/>
                  </a:cubicBezTo>
                  <a:cubicBezTo>
                    <a:pt x="1371" y="438"/>
                    <a:pt x="1371" y="438"/>
                    <a:pt x="1371" y="438"/>
                  </a:cubicBezTo>
                  <a:cubicBezTo>
                    <a:pt x="1362" y="423"/>
                    <a:pt x="1362" y="423"/>
                    <a:pt x="1362" y="423"/>
                  </a:cubicBezTo>
                  <a:cubicBezTo>
                    <a:pt x="1358" y="414"/>
                    <a:pt x="1354" y="405"/>
                    <a:pt x="1353" y="396"/>
                  </a:cubicBezTo>
                  <a:cubicBezTo>
                    <a:pt x="1353" y="384"/>
                    <a:pt x="1367" y="346"/>
                    <a:pt x="1397" y="284"/>
                  </a:cubicBezTo>
                  <a:cubicBezTo>
                    <a:pt x="1382" y="237"/>
                    <a:pt x="1382" y="237"/>
                    <a:pt x="1382" y="237"/>
                  </a:cubicBezTo>
                  <a:cubicBezTo>
                    <a:pt x="1382" y="237"/>
                    <a:pt x="1382" y="237"/>
                    <a:pt x="1382" y="237"/>
                  </a:cubicBezTo>
                  <a:cubicBezTo>
                    <a:pt x="1366" y="163"/>
                    <a:pt x="1366" y="163"/>
                    <a:pt x="1366" y="163"/>
                  </a:cubicBezTo>
                  <a:cubicBezTo>
                    <a:pt x="1364" y="153"/>
                    <a:pt x="1346" y="143"/>
                    <a:pt x="1314" y="134"/>
                  </a:cubicBezTo>
                  <a:cubicBezTo>
                    <a:pt x="1308" y="132"/>
                    <a:pt x="1302" y="130"/>
                    <a:pt x="1295" y="125"/>
                  </a:cubicBezTo>
                  <a:cubicBezTo>
                    <a:pt x="1284" y="120"/>
                    <a:pt x="1275" y="111"/>
                    <a:pt x="1271" y="99"/>
                  </a:cubicBezTo>
                  <a:cubicBezTo>
                    <a:pt x="1265" y="85"/>
                    <a:pt x="1254" y="74"/>
                    <a:pt x="1239" y="67"/>
                  </a:cubicBezTo>
                  <a:cubicBezTo>
                    <a:pt x="1238" y="66"/>
                    <a:pt x="1238" y="66"/>
                    <a:pt x="1238" y="66"/>
                  </a:cubicBezTo>
                  <a:cubicBezTo>
                    <a:pt x="1237" y="65"/>
                    <a:pt x="1237" y="65"/>
                    <a:pt x="1237" y="65"/>
                  </a:cubicBezTo>
                  <a:cubicBezTo>
                    <a:pt x="1225" y="0"/>
                    <a:pt x="1225" y="0"/>
                    <a:pt x="1225" y="0"/>
                  </a:cubicBezTo>
                  <a:cubicBezTo>
                    <a:pt x="1174" y="5"/>
                    <a:pt x="1174" y="5"/>
                    <a:pt x="1174" y="5"/>
                  </a:cubicBezTo>
                  <a:cubicBezTo>
                    <a:pt x="1169" y="19"/>
                    <a:pt x="1169" y="19"/>
                    <a:pt x="1169" y="19"/>
                  </a:cubicBezTo>
                  <a:cubicBezTo>
                    <a:pt x="1162" y="41"/>
                    <a:pt x="1156" y="52"/>
                    <a:pt x="1149" y="52"/>
                  </a:cubicBezTo>
                  <a:cubicBezTo>
                    <a:pt x="1116" y="62"/>
                    <a:pt x="1116" y="62"/>
                    <a:pt x="1116" y="62"/>
                  </a:cubicBezTo>
                  <a:cubicBezTo>
                    <a:pt x="1096" y="70"/>
                    <a:pt x="1083" y="78"/>
                    <a:pt x="1077" y="87"/>
                  </a:cubicBezTo>
                  <a:cubicBezTo>
                    <a:pt x="1074" y="92"/>
                    <a:pt x="1071" y="104"/>
                    <a:pt x="1068" y="121"/>
                  </a:cubicBezTo>
                  <a:cubicBezTo>
                    <a:pt x="1065" y="140"/>
                    <a:pt x="1062" y="154"/>
                    <a:pt x="1058" y="162"/>
                  </a:cubicBezTo>
                  <a:cubicBezTo>
                    <a:pt x="1052" y="176"/>
                    <a:pt x="1042" y="187"/>
                    <a:pt x="1027" y="192"/>
                  </a:cubicBezTo>
                  <a:cubicBezTo>
                    <a:pt x="1000" y="203"/>
                    <a:pt x="953" y="185"/>
                    <a:pt x="889" y="139"/>
                  </a:cubicBezTo>
                  <a:cubicBezTo>
                    <a:pt x="802" y="250"/>
                    <a:pt x="802" y="250"/>
                    <a:pt x="802" y="250"/>
                  </a:cubicBezTo>
                  <a:cubicBezTo>
                    <a:pt x="813" y="295"/>
                    <a:pt x="813" y="295"/>
                    <a:pt x="813" y="295"/>
                  </a:cubicBezTo>
                  <a:cubicBezTo>
                    <a:pt x="814" y="295"/>
                    <a:pt x="814" y="295"/>
                    <a:pt x="814" y="295"/>
                  </a:cubicBezTo>
                  <a:cubicBezTo>
                    <a:pt x="815" y="298"/>
                    <a:pt x="815" y="298"/>
                    <a:pt x="815" y="298"/>
                  </a:cubicBezTo>
                  <a:cubicBezTo>
                    <a:pt x="813" y="299"/>
                    <a:pt x="813" y="299"/>
                    <a:pt x="813" y="299"/>
                  </a:cubicBezTo>
                  <a:cubicBezTo>
                    <a:pt x="813" y="300"/>
                    <a:pt x="813" y="300"/>
                    <a:pt x="813" y="300"/>
                  </a:cubicBezTo>
                  <a:cubicBezTo>
                    <a:pt x="809" y="306"/>
                    <a:pt x="802" y="310"/>
                    <a:pt x="795" y="311"/>
                  </a:cubicBezTo>
                  <a:cubicBezTo>
                    <a:pt x="787" y="313"/>
                    <a:pt x="778" y="310"/>
                    <a:pt x="769" y="304"/>
                  </a:cubicBezTo>
                  <a:cubicBezTo>
                    <a:pt x="760" y="298"/>
                    <a:pt x="736" y="292"/>
                    <a:pt x="697" y="290"/>
                  </a:cubicBezTo>
                  <a:cubicBezTo>
                    <a:pt x="679" y="289"/>
                    <a:pt x="679" y="289"/>
                    <a:pt x="679" y="289"/>
                  </a:cubicBezTo>
                  <a:cubicBezTo>
                    <a:pt x="679" y="289"/>
                    <a:pt x="679" y="289"/>
                    <a:pt x="679" y="289"/>
                  </a:cubicBezTo>
                  <a:cubicBezTo>
                    <a:pt x="653" y="287"/>
                    <a:pt x="653" y="287"/>
                    <a:pt x="653" y="287"/>
                  </a:cubicBezTo>
                  <a:cubicBezTo>
                    <a:pt x="624" y="292"/>
                    <a:pt x="624" y="292"/>
                    <a:pt x="624" y="292"/>
                  </a:cubicBezTo>
                  <a:cubicBezTo>
                    <a:pt x="637" y="310"/>
                    <a:pt x="637" y="310"/>
                    <a:pt x="637" y="310"/>
                  </a:cubicBezTo>
                  <a:cubicBezTo>
                    <a:pt x="647" y="324"/>
                    <a:pt x="652" y="332"/>
                    <a:pt x="650" y="338"/>
                  </a:cubicBezTo>
                  <a:cubicBezTo>
                    <a:pt x="639" y="406"/>
                    <a:pt x="639" y="406"/>
                    <a:pt x="639" y="406"/>
                  </a:cubicBezTo>
                  <a:cubicBezTo>
                    <a:pt x="644" y="443"/>
                    <a:pt x="644" y="443"/>
                    <a:pt x="644" y="443"/>
                  </a:cubicBezTo>
                  <a:cubicBezTo>
                    <a:pt x="645" y="443"/>
                    <a:pt x="645" y="443"/>
                    <a:pt x="645" y="443"/>
                  </a:cubicBezTo>
                  <a:cubicBezTo>
                    <a:pt x="645" y="444"/>
                    <a:pt x="645" y="444"/>
                    <a:pt x="645" y="444"/>
                  </a:cubicBezTo>
                  <a:cubicBezTo>
                    <a:pt x="644" y="445"/>
                    <a:pt x="644" y="445"/>
                    <a:pt x="644" y="445"/>
                  </a:cubicBezTo>
                  <a:cubicBezTo>
                    <a:pt x="644" y="445"/>
                    <a:pt x="644" y="445"/>
                    <a:pt x="644" y="445"/>
                  </a:cubicBezTo>
                  <a:cubicBezTo>
                    <a:pt x="623" y="514"/>
                    <a:pt x="623" y="514"/>
                    <a:pt x="623" y="514"/>
                  </a:cubicBezTo>
                  <a:cubicBezTo>
                    <a:pt x="622" y="520"/>
                    <a:pt x="620" y="523"/>
                    <a:pt x="618" y="522"/>
                  </a:cubicBezTo>
                  <a:cubicBezTo>
                    <a:pt x="616" y="522"/>
                    <a:pt x="616" y="522"/>
                    <a:pt x="616" y="522"/>
                  </a:cubicBezTo>
                  <a:cubicBezTo>
                    <a:pt x="616" y="521"/>
                    <a:pt x="616" y="521"/>
                    <a:pt x="616" y="521"/>
                  </a:cubicBezTo>
                  <a:cubicBezTo>
                    <a:pt x="612" y="515"/>
                    <a:pt x="612" y="515"/>
                    <a:pt x="612" y="515"/>
                  </a:cubicBezTo>
                  <a:cubicBezTo>
                    <a:pt x="608" y="506"/>
                    <a:pt x="606" y="503"/>
                    <a:pt x="603" y="504"/>
                  </a:cubicBezTo>
                  <a:cubicBezTo>
                    <a:pt x="601" y="505"/>
                    <a:pt x="598" y="510"/>
                    <a:pt x="597" y="519"/>
                  </a:cubicBezTo>
                  <a:cubicBezTo>
                    <a:pt x="592" y="538"/>
                    <a:pt x="581" y="554"/>
                    <a:pt x="563" y="571"/>
                  </a:cubicBezTo>
                  <a:cubicBezTo>
                    <a:pt x="544" y="586"/>
                    <a:pt x="544" y="586"/>
                    <a:pt x="544" y="586"/>
                  </a:cubicBezTo>
                  <a:cubicBezTo>
                    <a:pt x="534" y="591"/>
                    <a:pt x="534" y="591"/>
                    <a:pt x="534" y="591"/>
                  </a:cubicBezTo>
                  <a:cubicBezTo>
                    <a:pt x="534" y="591"/>
                    <a:pt x="534" y="591"/>
                    <a:pt x="534" y="591"/>
                  </a:cubicBezTo>
                  <a:cubicBezTo>
                    <a:pt x="533" y="591"/>
                    <a:pt x="533" y="591"/>
                    <a:pt x="533" y="591"/>
                  </a:cubicBezTo>
                  <a:cubicBezTo>
                    <a:pt x="465" y="592"/>
                    <a:pt x="465" y="592"/>
                    <a:pt x="465" y="592"/>
                  </a:cubicBezTo>
                  <a:cubicBezTo>
                    <a:pt x="438" y="617"/>
                    <a:pt x="438" y="617"/>
                    <a:pt x="438" y="617"/>
                  </a:cubicBezTo>
                  <a:cubicBezTo>
                    <a:pt x="437" y="617"/>
                    <a:pt x="437" y="617"/>
                    <a:pt x="437" y="617"/>
                  </a:cubicBezTo>
                  <a:cubicBezTo>
                    <a:pt x="435" y="617"/>
                    <a:pt x="435" y="617"/>
                    <a:pt x="435" y="617"/>
                  </a:cubicBezTo>
                  <a:cubicBezTo>
                    <a:pt x="434" y="617"/>
                    <a:pt x="434" y="617"/>
                    <a:pt x="434" y="617"/>
                  </a:cubicBezTo>
                  <a:cubicBezTo>
                    <a:pt x="361" y="607"/>
                    <a:pt x="361" y="607"/>
                    <a:pt x="361" y="607"/>
                  </a:cubicBezTo>
                  <a:cubicBezTo>
                    <a:pt x="350" y="619"/>
                    <a:pt x="338" y="624"/>
                    <a:pt x="326" y="622"/>
                  </a:cubicBezTo>
                  <a:cubicBezTo>
                    <a:pt x="316" y="618"/>
                    <a:pt x="298" y="623"/>
                    <a:pt x="273" y="632"/>
                  </a:cubicBezTo>
                  <a:cubicBezTo>
                    <a:pt x="243" y="667"/>
                    <a:pt x="243" y="667"/>
                    <a:pt x="243" y="667"/>
                  </a:cubicBezTo>
                  <a:cubicBezTo>
                    <a:pt x="242" y="669"/>
                    <a:pt x="242" y="669"/>
                    <a:pt x="242" y="669"/>
                  </a:cubicBezTo>
                  <a:cubicBezTo>
                    <a:pt x="196" y="670"/>
                    <a:pt x="196" y="670"/>
                    <a:pt x="196" y="670"/>
                  </a:cubicBezTo>
                  <a:cubicBezTo>
                    <a:pt x="196" y="631"/>
                    <a:pt x="196" y="631"/>
                    <a:pt x="196" y="631"/>
                  </a:cubicBezTo>
                  <a:cubicBezTo>
                    <a:pt x="166" y="631"/>
                    <a:pt x="166" y="631"/>
                    <a:pt x="166" y="631"/>
                  </a:cubicBezTo>
                  <a:cubicBezTo>
                    <a:pt x="161" y="648"/>
                    <a:pt x="161" y="648"/>
                    <a:pt x="161" y="648"/>
                  </a:cubicBezTo>
                  <a:cubicBezTo>
                    <a:pt x="139" y="653"/>
                    <a:pt x="139" y="653"/>
                    <a:pt x="139" y="653"/>
                  </a:cubicBezTo>
                  <a:cubicBezTo>
                    <a:pt x="136" y="653"/>
                    <a:pt x="136" y="653"/>
                    <a:pt x="136" y="653"/>
                  </a:cubicBezTo>
                  <a:cubicBezTo>
                    <a:pt x="136" y="653"/>
                    <a:pt x="136" y="653"/>
                    <a:pt x="136" y="653"/>
                  </a:cubicBezTo>
                  <a:cubicBezTo>
                    <a:pt x="135" y="652"/>
                    <a:pt x="135" y="652"/>
                    <a:pt x="135" y="652"/>
                  </a:cubicBezTo>
                  <a:cubicBezTo>
                    <a:pt x="134" y="652"/>
                    <a:pt x="134" y="652"/>
                    <a:pt x="134" y="652"/>
                  </a:cubicBezTo>
                  <a:cubicBezTo>
                    <a:pt x="121" y="644"/>
                    <a:pt x="104" y="637"/>
                    <a:pt x="87" y="635"/>
                  </a:cubicBezTo>
                  <a:cubicBezTo>
                    <a:pt x="77" y="634"/>
                    <a:pt x="66" y="641"/>
                    <a:pt x="49" y="655"/>
                  </a:cubicBezTo>
                  <a:cubicBezTo>
                    <a:pt x="31" y="670"/>
                    <a:pt x="18" y="684"/>
                    <a:pt x="12" y="696"/>
                  </a:cubicBezTo>
                  <a:cubicBezTo>
                    <a:pt x="15" y="699"/>
                    <a:pt x="17" y="703"/>
                    <a:pt x="17" y="709"/>
                  </a:cubicBezTo>
                  <a:cubicBezTo>
                    <a:pt x="19" y="717"/>
                    <a:pt x="20" y="723"/>
                    <a:pt x="20" y="731"/>
                  </a:cubicBezTo>
                  <a:cubicBezTo>
                    <a:pt x="19" y="740"/>
                    <a:pt x="16" y="745"/>
                    <a:pt x="12" y="749"/>
                  </a:cubicBezTo>
                  <a:cubicBezTo>
                    <a:pt x="7" y="752"/>
                    <a:pt x="4" y="762"/>
                    <a:pt x="0" y="779"/>
                  </a:cubicBezTo>
                  <a:cubicBezTo>
                    <a:pt x="17" y="790"/>
                    <a:pt x="17" y="790"/>
                    <a:pt x="17" y="790"/>
                  </a:cubicBezTo>
                  <a:cubicBezTo>
                    <a:pt x="40" y="766"/>
                    <a:pt x="40" y="766"/>
                    <a:pt x="40" y="766"/>
                  </a:cubicBezTo>
                  <a:cubicBezTo>
                    <a:pt x="70" y="799"/>
                    <a:pt x="70" y="799"/>
                    <a:pt x="70" y="799"/>
                  </a:cubicBezTo>
                  <a:cubicBezTo>
                    <a:pt x="70" y="801"/>
                    <a:pt x="70" y="801"/>
                    <a:pt x="70" y="801"/>
                  </a:cubicBezTo>
                  <a:cubicBezTo>
                    <a:pt x="76" y="859"/>
                    <a:pt x="76" y="859"/>
                    <a:pt x="76" y="859"/>
                  </a:cubicBezTo>
                  <a:cubicBezTo>
                    <a:pt x="76" y="860"/>
                    <a:pt x="76" y="860"/>
                    <a:pt x="76" y="860"/>
                  </a:cubicBezTo>
                  <a:cubicBezTo>
                    <a:pt x="75" y="860"/>
                    <a:pt x="75" y="860"/>
                    <a:pt x="75" y="860"/>
                  </a:cubicBezTo>
                  <a:cubicBezTo>
                    <a:pt x="58" y="940"/>
                    <a:pt x="58" y="940"/>
                    <a:pt x="58" y="940"/>
                  </a:cubicBezTo>
                  <a:cubicBezTo>
                    <a:pt x="54" y="940"/>
                    <a:pt x="54" y="940"/>
                    <a:pt x="54" y="940"/>
                  </a:cubicBezTo>
                  <a:cubicBezTo>
                    <a:pt x="30" y="940"/>
                    <a:pt x="14" y="941"/>
                    <a:pt x="8" y="946"/>
                  </a:cubicBezTo>
                  <a:cubicBezTo>
                    <a:pt x="9" y="951"/>
                    <a:pt x="19" y="959"/>
                    <a:pt x="37" y="971"/>
                  </a:cubicBezTo>
                  <a:cubicBezTo>
                    <a:pt x="52" y="969"/>
                    <a:pt x="52" y="969"/>
                    <a:pt x="52" y="969"/>
                  </a:cubicBezTo>
                  <a:cubicBezTo>
                    <a:pt x="55" y="969"/>
                    <a:pt x="55" y="969"/>
                    <a:pt x="55" y="969"/>
                  </a:cubicBezTo>
                  <a:cubicBezTo>
                    <a:pt x="56" y="970"/>
                    <a:pt x="56" y="970"/>
                    <a:pt x="56" y="970"/>
                  </a:cubicBezTo>
                  <a:cubicBezTo>
                    <a:pt x="91" y="1004"/>
                    <a:pt x="91" y="1004"/>
                    <a:pt x="91" y="1004"/>
                  </a:cubicBezTo>
                  <a:cubicBezTo>
                    <a:pt x="105" y="1015"/>
                    <a:pt x="104" y="1035"/>
                    <a:pt x="86" y="1065"/>
                  </a:cubicBezTo>
                  <a:cubicBezTo>
                    <a:pt x="91" y="1098"/>
                    <a:pt x="91" y="1098"/>
                    <a:pt x="91" y="1098"/>
                  </a:cubicBezTo>
                  <a:cubicBezTo>
                    <a:pt x="105" y="1101"/>
                    <a:pt x="105" y="1101"/>
                    <a:pt x="105" y="1101"/>
                  </a:cubicBezTo>
                  <a:cubicBezTo>
                    <a:pt x="159" y="1101"/>
                    <a:pt x="159" y="1101"/>
                    <a:pt x="159" y="1101"/>
                  </a:cubicBezTo>
                  <a:cubicBezTo>
                    <a:pt x="131" y="1126"/>
                    <a:pt x="131" y="1126"/>
                    <a:pt x="131" y="1126"/>
                  </a:cubicBezTo>
                  <a:cubicBezTo>
                    <a:pt x="147" y="1134"/>
                    <a:pt x="147" y="1134"/>
                    <a:pt x="147" y="1134"/>
                  </a:cubicBezTo>
                  <a:cubicBezTo>
                    <a:pt x="147" y="1134"/>
                    <a:pt x="147" y="1134"/>
                    <a:pt x="147" y="1134"/>
                  </a:cubicBezTo>
                  <a:cubicBezTo>
                    <a:pt x="168" y="1146"/>
                    <a:pt x="168" y="1146"/>
                    <a:pt x="168" y="1146"/>
                  </a:cubicBezTo>
                  <a:cubicBezTo>
                    <a:pt x="225" y="1170"/>
                    <a:pt x="225" y="1170"/>
                    <a:pt x="225" y="1170"/>
                  </a:cubicBezTo>
                  <a:cubicBezTo>
                    <a:pt x="226" y="1171"/>
                    <a:pt x="226" y="1171"/>
                    <a:pt x="226" y="1171"/>
                  </a:cubicBezTo>
                  <a:cubicBezTo>
                    <a:pt x="228" y="1171"/>
                    <a:pt x="228" y="1171"/>
                    <a:pt x="228" y="1171"/>
                  </a:cubicBezTo>
                  <a:cubicBezTo>
                    <a:pt x="234" y="1258"/>
                    <a:pt x="234" y="1258"/>
                    <a:pt x="234" y="1258"/>
                  </a:cubicBezTo>
                  <a:cubicBezTo>
                    <a:pt x="235" y="1275"/>
                    <a:pt x="247" y="1287"/>
                    <a:pt x="273" y="1296"/>
                  </a:cubicBezTo>
                  <a:cubicBezTo>
                    <a:pt x="277" y="1294"/>
                    <a:pt x="277" y="1294"/>
                    <a:pt x="277" y="1294"/>
                  </a:cubicBezTo>
                  <a:cubicBezTo>
                    <a:pt x="278" y="1294"/>
                    <a:pt x="278" y="1294"/>
                    <a:pt x="278" y="1294"/>
                  </a:cubicBezTo>
                  <a:cubicBezTo>
                    <a:pt x="279" y="1294"/>
                    <a:pt x="279" y="1294"/>
                    <a:pt x="279" y="1294"/>
                  </a:cubicBezTo>
                  <a:cubicBezTo>
                    <a:pt x="338" y="1302"/>
                    <a:pt x="338" y="1302"/>
                    <a:pt x="338" y="1302"/>
                  </a:cubicBezTo>
                  <a:cubicBezTo>
                    <a:pt x="342" y="1302"/>
                    <a:pt x="342" y="1302"/>
                    <a:pt x="342" y="1302"/>
                  </a:cubicBezTo>
                  <a:cubicBezTo>
                    <a:pt x="342" y="1301"/>
                    <a:pt x="342" y="1301"/>
                    <a:pt x="342" y="1301"/>
                  </a:cubicBezTo>
                  <a:cubicBezTo>
                    <a:pt x="343" y="1299"/>
                    <a:pt x="343" y="1299"/>
                    <a:pt x="343" y="1299"/>
                  </a:cubicBezTo>
                  <a:cubicBezTo>
                    <a:pt x="350" y="1287"/>
                    <a:pt x="354" y="1279"/>
                    <a:pt x="354" y="1277"/>
                  </a:cubicBezTo>
                  <a:cubicBezTo>
                    <a:pt x="354" y="1275"/>
                    <a:pt x="354" y="1275"/>
                    <a:pt x="354" y="1275"/>
                  </a:cubicBezTo>
                  <a:cubicBezTo>
                    <a:pt x="353" y="1265"/>
                    <a:pt x="357" y="1257"/>
                    <a:pt x="366" y="1251"/>
                  </a:cubicBezTo>
                  <a:cubicBezTo>
                    <a:pt x="374" y="1244"/>
                    <a:pt x="379" y="1238"/>
                    <a:pt x="382" y="1230"/>
                  </a:cubicBezTo>
                  <a:cubicBezTo>
                    <a:pt x="383" y="1229"/>
                    <a:pt x="383" y="1229"/>
                    <a:pt x="383" y="1229"/>
                  </a:cubicBezTo>
                  <a:cubicBezTo>
                    <a:pt x="387" y="1221"/>
                    <a:pt x="397" y="1219"/>
                    <a:pt x="415" y="1224"/>
                  </a:cubicBezTo>
                  <a:cubicBezTo>
                    <a:pt x="416" y="1224"/>
                    <a:pt x="416" y="1224"/>
                    <a:pt x="416" y="1224"/>
                  </a:cubicBezTo>
                  <a:cubicBezTo>
                    <a:pt x="416" y="1224"/>
                    <a:pt x="416" y="1224"/>
                    <a:pt x="416" y="1224"/>
                  </a:cubicBezTo>
                  <a:cubicBezTo>
                    <a:pt x="436" y="1236"/>
                    <a:pt x="436" y="1236"/>
                    <a:pt x="436" y="1236"/>
                  </a:cubicBezTo>
                  <a:cubicBezTo>
                    <a:pt x="503" y="1248"/>
                    <a:pt x="503" y="1248"/>
                    <a:pt x="503" y="1248"/>
                  </a:cubicBezTo>
                  <a:cubicBezTo>
                    <a:pt x="544" y="1245"/>
                    <a:pt x="544" y="1245"/>
                    <a:pt x="544" y="1245"/>
                  </a:cubicBezTo>
                  <a:cubicBezTo>
                    <a:pt x="573" y="1233"/>
                    <a:pt x="573" y="1233"/>
                    <a:pt x="573" y="1233"/>
                  </a:cubicBezTo>
                  <a:cubicBezTo>
                    <a:pt x="579" y="1225"/>
                    <a:pt x="583" y="1222"/>
                    <a:pt x="586" y="1220"/>
                  </a:cubicBezTo>
                  <a:cubicBezTo>
                    <a:pt x="591" y="1219"/>
                    <a:pt x="599" y="1221"/>
                    <a:pt x="607" y="1228"/>
                  </a:cubicBezTo>
                  <a:cubicBezTo>
                    <a:pt x="611" y="1230"/>
                    <a:pt x="611" y="1230"/>
                    <a:pt x="611" y="1230"/>
                  </a:cubicBezTo>
                  <a:cubicBezTo>
                    <a:pt x="616" y="1234"/>
                    <a:pt x="619" y="1240"/>
                    <a:pt x="623" y="1252"/>
                  </a:cubicBezTo>
                  <a:cubicBezTo>
                    <a:pt x="644" y="1267"/>
                    <a:pt x="644" y="1267"/>
                    <a:pt x="644" y="1267"/>
                  </a:cubicBezTo>
                  <a:cubicBezTo>
                    <a:pt x="660" y="1267"/>
                    <a:pt x="660" y="1267"/>
                    <a:pt x="660" y="1267"/>
                  </a:cubicBezTo>
                  <a:cubicBezTo>
                    <a:pt x="661" y="1267"/>
                    <a:pt x="661" y="1267"/>
                    <a:pt x="661" y="1267"/>
                  </a:cubicBezTo>
                  <a:cubicBezTo>
                    <a:pt x="663" y="1267"/>
                    <a:pt x="663" y="1267"/>
                    <a:pt x="663" y="1267"/>
                  </a:cubicBezTo>
                  <a:cubicBezTo>
                    <a:pt x="664" y="1267"/>
                    <a:pt x="664" y="1267"/>
                    <a:pt x="664" y="1267"/>
                  </a:cubicBezTo>
                  <a:cubicBezTo>
                    <a:pt x="686" y="1277"/>
                    <a:pt x="686" y="1277"/>
                    <a:pt x="686" y="1277"/>
                  </a:cubicBezTo>
                  <a:cubicBezTo>
                    <a:pt x="728" y="1274"/>
                    <a:pt x="728" y="1274"/>
                    <a:pt x="728" y="1274"/>
                  </a:cubicBezTo>
                  <a:cubicBezTo>
                    <a:pt x="751" y="1266"/>
                    <a:pt x="751" y="1266"/>
                    <a:pt x="751" y="1266"/>
                  </a:cubicBezTo>
                  <a:cubicBezTo>
                    <a:pt x="811" y="1272"/>
                    <a:pt x="811" y="1272"/>
                    <a:pt x="811" y="1272"/>
                  </a:cubicBezTo>
                  <a:cubicBezTo>
                    <a:pt x="837" y="1264"/>
                    <a:pt x="837" y="1264"/>
                    <a:pt x="837" y="1264"/>
                  </a:cubicBezTo>
                  <a:cubicBezTo>
                    <a:pt x="868" y="1252"/>
                    <a:pt x="868" y="1252"/>
                    <a:pt x="868" y="1252"/>
                  </a:cubicBezTo>
                  <a:cubicBezTo>
                    <a:pt x="874" y="1247"/>
                    <a:pt x="882" y="1244"/>
                    <a:pt x="892" y="1241"/>
                  </a:cubicBezTo>
                  <a:cubicBezTo>
                    <a:pt x="950" y="1241"/>
                    <a:pt x="950" y="1241"/>
                    <a:pt x="950" y="1241"/>
                  </a:cubicBezTo>
                  <a:cubicBezTo>
                    <a:pt x="971" y="1234"/>
                    <a:pt x="971" y="1234"/>
                    <a:pt x="971" y="1234"/>
                  </a:cubicBezTo>
                  <a:cubicBezTo>
                    <a:pt x="980" y="1228"/>
                    <a:pt x="987" y="1225"/>
                    <a:pt x="993" y="1225"/>
                  </a:cubicBezTo>
                  <a:cubicBezTo>
                    <a:pt x="1027" y="1225"/>
                    <a:pt x="1027" y="1225"/>
                    <a:pt x="1027" y="1225"/>
                  </a:cubicBezTo>
                  <a:cubicBezTo>
                    <a:pt x="1043" y="1237"/>
                    <a:pt x="1043" y="1237"/>
                    <a:pt x="1043" y="1237"/>
                  </a:cubicBezTo>
                  <a:cubicBezTo>
                    <a:pt x="1088" y="1246"/>
                    <a:pt x="1088" y="1246"/>
                    <a:pt x="1088" y="1246"/>
                  </a:cubicBezTo>
                  <a:cubicBezTo>
                    <a:pt x="1095" y="1246"/>
                    <a:pt x="1101" y="1252"/>
                    <a:pt x="1112" y="1261"/>
                  </a:cubicBezTo>
                  <a:cubicBezTo>
                    <a:pt x="1131" y="1274"/>
                    <a:pt x="1131" y="1274"/>
                    <a:pt x="1131" y="1274"/>
                  </a:cubicBezTo>
                  <a:cubicBezTo>
                    <a:pt x="1133" y="1276"/>
                    <a:pt x="1133" y="1276"/>
                    <a:pt x="1133" y="1276"/>
                  </a:cubicBezTo>
                  <a:cubicBezTo>
                    <a:pt x="1176" y="1277"/>
                    <a:pt x="1176" y="1277"/>
                    <a:pt x="1176" y="1277"/>
                  </a:cubicBezTo>
                  <a:cubicBezTo>
                    <a:pt x="1176" y="1277"/>
                    <a:pt x="1176" y="1277"/>
                    <a:pt x="1176" y="1277"/>
                  </a:cubicBezTo>
                  <a:cubicBezTo>
                    <a:pt x="1177" y="1277"/>
                    <a:pt x="1177" y="1277"/>
                    <a:pt x="1177" y="1277"/>
                  </a:cubicBezTo>
                  <a:cubicBezTo>
                    <a:pt x="1197" y="1287"/>
                    <a:pt x="1197" y="1287"/>
                    <a:pt x="1197" y="1287"/>
                  </a:cubicBezTo>
                  <a:cubicBezTo>
                    <a:pt x="1224" y="1293"/>
                    <a:pt x="1224" y="1293"/>
                    <a:pt x="1224" y="1293"/>
                  </a:cubicBezTo>
                  <a:cubicBezTo>
                    <a:pt x="1225" y="1293"/>
                    <a:pt x="1225" y="1293"/>
                    <a:pt x="1225" y="1293"/>
                  </a:cubicBezTo>
                  <a:cubicBezTo>
                    <a:pt x="1247" y="1296"/>
                    <a:pt x="1247" y="1296"/>
                    <a:pt x="1247" y="1296"/>
                  </a:cubicBezTo>
                  <a:cubicBezTo>
                    <a:pt x="1253" y="1283"/>
                    <a:pt x="1253" y="1283"/>
                    <a:pt x="1253" y="1283"/>
                  </a:cubicBezTo>
                  <a:cubicBezTo>
                    <a:pt x="1244" y="1262"/>
                    <a:pt x="1244" y="1262"/>
                    <a:pt x="1244" y="1262"/>
                  </a:cubicBezTo>
                  <a:cubicBezTo>
                    <a:pt x="1239" y="1241"/>
                    <a:pt x="1239" y="1241"/>
                    <a:pt x="1239" y="1241"/>
                  </a:cubicBezTo>
                  <a:cubicBezTo>
                    <a:pt x="1239" y="1240"/>
                    <a:pt x="1239" y="1240"/>
                    <a:pt x="1239" y="1240"/>
                  </a:cubicBezTo>
                  <a:cubicBezTo>
                    <a:pt x="1238" y="1240"/>
                    <a:pt x="1238" y="1240"/>
                    <a:pt x="1238" y="1240"/>
                  </a:cubicBezTo>
                  <a:cubicBezTo>
                    <a:pt x="1242" y="1237"/>
                    <a:pt x="1242" y="1237"/>
                    <a:pt x="1242" y="1237"/>
                  </a:cubicBezTo>
                  <a:cubicBezTo>
                    <a:pt x="1256" y="1217"/>
                    <a:pt x="1256" y="1217"/>
                    <a:pt x="1256" y="1217"/>
                  </a:cubicBezTo>
                  <a:cubicBezTo>
                    <a:pt x="1256" y="1216"/>
                    <a:pt x="1256" y="1216"/>
                    <a:pt x="1256" y="1216"/>
                  </a:cubicBezTo>
                  <a:cubicBezTo>
                    <a:pt x="1256" y="1216"/>
                    <a:pt x="1256" y="1216"/>
                    <a:pt x="1256" y="1216"/>
                  </a:cubicBezTo>
                  <a:cubicBezTo>
                    <a:pt x="1257" y="1216"/>
                    <a:pt x="1257" y="1216"/>
                    <a:pt x="1257" y="1216"/>
                  </a:cubicBezTo>
                  <a:cubicBezTo>
                    <a:pt x="1257" y="1215"/>
                    <a:pt x="1257" y="1215"/>
                    <a:pt x="1257" y="1215"/>
                  </a:cubicBezTo>
                  <a:cubicBezTo>
                    <a:pt x="1272" y="1204"/>
                    <a:pt x="1272" y="1204"/>
                    <a:pt x="1272" y="1204"/>
                  </a:cubicBezTo>
                  <a:cubicBezTo>
                    <a:pt x="1272" y="1204"/>
                    <a:pt x="1272" y="1204"/>
                    <a:pt x="1272" y="1204"/>
                  </a:cubicBezTo>
                  <a:cubicBezTo>
                    <a:pt x="1269" y="1198"/>
                    <a:pt x="1269" y="1198"/>
                    <a:pt x="1269" y="1198"/>
                  </a:cubicBezTo>
                  <a:cubicBezTo>
                    <a:pt x="1263" y="1177"/>
                    <a:pt x="1263" y="1177"/>
                    <a:pt x="1263" y="1177"/>
                  </a:cubicBezTo>
                  <a:cubicBezTo>
                    <a:pt x="1263" y="1174"/>
                    <a:pt x="1259" y="1171"/>
                    <a:pt x="1253" y="1167"/>
                  </a:cubicBezTo>
                  <a:cubicBezTo>
                    <a:pt x="1253" y="1167"/>
                    <a:pt x="1253" y="1167"/>
                    <a:pt x="1253" y="1167"/>
                  </a:cubicBezTo>
                  <a:cubicBezTo>
                    <a:pt x="1237" y="1150"/>
                    <a:pt x="1237" y="1150"/>
                    <a:pt x="1237" y="1150"/>
                  </a:cubicBezTo>
                  <a:cubicBezTo>
                    <a:pt x="1217" y="1133"/>
                    <a:pt x="1217" y="1133"/>
                    <a:pt x="1217" y="1133"/>
                  </a:cubicBezTo>
                  <a:cubicBezTo>
                    <a:pt x="1216" y="1131"/>
                    <a:pt x="1216" y="1131"/>
                    <a:pt x="1216" y="1131"/>
                  </a:cubicBezTo>
                  <a:cubicBezTo>
                    <a:pt x="1214" y="1130"/>
                    <a:pt x="1214" y="1130"/>
                    <a:pt x="1214" y="1130"/>
                  </a:cubicBezTo>
                  <a:cubicBezTo>
                    <a:pt x="1215" y="1129"/>
                    <a:pt x="1215" y="1129"/>
                    <a:pt x="1215" y="1129"/>
                  </a:cubicBezTo>
                  <a:cubicBezTo>
                    <a:pt x="1215" y="1127"/>
                    <a:pt x="1215" y="1127"/>
                    <a:pt x="1215" y="1127"/>
                  </a:cubicBezTo>
                  <a:cubicBezTo>
                    <a:pt x="1218" y="1107"/>
                    <a:pt x="1218" y="1107"/>
                    <a:pt x="1218" y="1107"/>
                  </a:cubicBezTo>
                  <a:cubicBezTo>
                    <a:pt x="1218" y="1092"/>
                    <a:pt x="1218" y="1092"/>
                    <a:pt x="1218" y="1092"/>
                  </a:cubicBezTo>
                  <a:cubicBezTo>
                    <a:pt x="1209" y="1067"/>
                    <a:pt x="1209" y="1067"/>
                    <a:pt x="1209" y="1067"/>
                  </a:cubicBezTo>
                  <a:cubicBezTo>
                    <a:pt x="1233" y="1062"/>
                    <a:pt x="1233" y="1062"/>
                    <a:pt x="1233" y="1062"/>
                  </a:cubicBezTo>
                  <a:cubicBezTo>
                    <a:pt x="1245" y="1050"/>
                    <a:pt x="1245" y="1050"/>
                    <a:pt x="1245" y="1050"/>
                  </a:cubicBezTo>
                  <a:cubicBezTo>
                    <a:pt x="1274" y="1050"/>
                    <a:pt x="1274" y="1050"/>
                    <a:pt x="1274" y="1050"/>
                  </a:cubicBezTo>
                  <a:cubicBezTo>
                    <a:pt x="1304" y="1046"/>
                    <a:pt x="1304" y="1046"/>
                    <a:pt x="1304" y="1046"/>
                  </a:cubicBezTo>
                  <a:cubicBezTo>
                    <a:pt x="1305" y="1046"/>
                    <a:pt x="1305" y="1046"/>
                    <a:pt x="1305" y="1046"/>
                  </a:cubicBezTo>
                  <a:cubicBezTo>
                    <a:pt x="1325" y="1048"/>
                    <a:pt x="1325" y="1048"/>
                    <a:pt x="1325" y="1048"/>
                  </a:cubicBezTo>
                  <a:cubicBezTo>
                    <a:pt x="1348" y="1039"/>
                    <a:pt x="1348" y="1039"/>
                    <a:pt x="1348" y="1039"/>
                  </a:cubicBezTo>
                  <a:cubicBezTo>
                    <a:pt x="1374" y="1036"/>
                    <a:pt x="1374" y="1036"/>
                    <a:pt x="1374" y="1036"/>
                  </a:cubicBezTo>
                  <a:cubicBezTo>
                    <a:pt x="1391" y="1029"/>
                    <a:pt x="1391" y="1029"/>
                    <a:pt x="1391" y="1029"/>
                  </a:cubicBezTo>
                  <a:cubicBezTo>
                    <a:pt x="1392" y="1029"/>
                    <a:pt x="1392" y="1029"/>
                    <a:pt x="1392" y="1029"/>
                  </a:cubicBezTo>
                  <a:cubicBezTo>
                    <a:pt x="1438" y="1020"/>
                    <a:pt x="1438" y="1020"/>
                    <a:pt x="1438" y="1020"/>
                  </a:cubicBezTo>
                  <a:cubicBezTo>
                    <a:pt x="1445" y="1013"/>
                    <a:pt x="1445" y="1013"/>
                    <a:pt x="1445" y="1013"/>
                  </a:cubicBezTo>
                  <a:cubicBezTo>
                    <a:pt x="1443" y="1005"/>
                    <a:pt x="1443" y="1005"/>
                    <a:pt x="1443" y="1005"/>
                  </a:cubicBezTo>
                  <a:cubicBezTo>
                    <a:pt x="1435" y="990"/>
                    <a:pt x="1435" y="990"/>
                    <a:pt x="1435" y="990"/>
                  </a:cubicBezTo>
                  <a:cubicBezTo>
                    <a:pt x="1435" y="989"/>
                    <a:pt x="1435" y="989"/>
                    <a:pt x="1435" y="989"/>
                  </a:cubicBezTo>
                  <a:cubicBezTo>
                    <a:pt x="1434" y="988"/>
                    <a:pt x="1434" y="988"/>
                    <a:pt x="1434" y="988"/>
                  </a:cubicBezTo>
                  <a:cubicBezTo>
                    <a:pt x="1434" y="987"/>
                    <a:pt x="1434" y="987"/>
                    <a:pt x="1434" y="987"/>
                  </a:cubicBezTo>
                  <a:cubicBezTo>
                    <a:pt x="1436" y="971"/>
                    <a:pt x="1436" y="971"/>
                    <a:pt x="1436" y="971"/>
                  </a:cubicBezTo>
                  <a:cubicBezTo>
                    <a:pt x="1437" y="970"/>
                    <a:pt x="1437" y="970"/>
                    <a:pt x="1437" y="970"/>
                  </a:cubicBezTo>
                  <a:cubicBezTo>
                    <a:pt x="1437" y="948"/>
                    <a:pt x="1437" y="948"/>
                    <a:pt x="1437" y="948"/>
                  </a:cubicBezTo>
                  <a:cubicBezTo>
                    <a:pt x="1433" y="929"/>
                    <a:pt x="1433" y="929"/>
                    <a:pt x="1433" y="929"/>
                  </a:cubicBezTo>
                  <a:cubicBezTo>
                    <a:pt x="1433" y="929"/>
                    <a:pt x="1433" y="929"/>
                    <a:pt x="1433" y="929"/>
                  </a:cubicBezTo>
                  <a:cubicBezTo>
                    <a:pt x="1433" y="928"/>
                    <a:pt x="1433" y="928"/>
                    <a:pt x="1433" y="928"/>
                  </a:cubicBezTo>
                  <a:cubicBezTo>
                    <a:pt x="1443" y="906"/>
                    <a:pt x="1443" y="906"/>
                    <a:pt x="1443" y="906"/>
                  </a:cubicBezTo>
                  <a:cubicBezTo>
                    <a:pt x="1447" y="897"/>
                    <a:pt x="1453" y="892"/>
                    <a:pt x="1459" y="892"/>
                  </a:cubicBezTo>
                  <a:cubicBezTo>
                    <a:pt x="1486" y="894"/>
                    <a:pt x="1486" y="894"/>
                    <a:pt x="1486" y="894"/>
                  </a:cubicBezTo>
                  <a:cubicBezTo>
                    <a:pt x="1491" y="894"/>
                    <a:pt x="1496" y="892"/>
                    <a:pt x="1501" y="887"/>
                  </a:cubicBezTo>
                  <a:cubicBezTo>
                    <a:pt x="1542" y="832"/>
                    <a:pt x="1542" y="832"/>
                    <a:pt x="1542" y="832"/>
                  </a:cubicBezTo>
                  <a:cubicBezTo>
                    <a:pt x="1542" y="831"/>
                    <a:pt x="1542" y="831"/>
                    <a:pt x="1542" y="831"/>
                  </a:cubicBezTo>
                  <a:cubicBezTo>
                    <a:pt x="1543" y="829"/>
                    <a:pt x="1543" y="829"/>
                    <a:pt x="1543" y="829"/>
                  </a:cubicBezTo>
                  <a:cubicBezTo>
                    <a:pt x="1566" y="811"/>
                    <a:pt x="1566" y="811"/>
                    <a:pt x="1566" y="811"/>
                  </a:cubicBezTo>
                  <a:cubicBezTo>
                    <a:pt x="1568" y="809"/>
                    <a:pt x="1568" y="809"/>
                    <a:pt x="1568" y="809"/>
                  </a:cubicBezTo>
                  <a:cubicBezTo>
                    <a:pt x="1576" y="807"/>
                    <a:pt x="1581" y="804"/>
                    <a:pt x="1585" y="802"/>
                  </a:cubicBezTo>
                  <a:cubicBezTo>
                    <a:pt x="1590" y="797"/>
                    <a:pt x="1590" y="797"/>
                    <a:pt x="1590" y="797"/>
                  </a:cubicBezTo>
                  <a:cubicBezTo>
                    <a:pt x="1597" y="787"/>
                    <a:pt x="1604" y="783"/>
                    <a:pt x="1608" y="783"/>
                  </a:cubicBezTo>
                  <a:cubicBezTo>
                    <a:pt x="1644" y="790"/>
                    <a:pt x="1644" y="790"/>
                    <a:pt x="1644" y="790"/>
                  </a:cubicBezTo>
                  <a:cubicBezTo>
                    <a:pt x="1674" y="776"/>
                    <a:pt x="1674" y="776"/>
                    <a:pt x="1674" y="776"/>
                  </a:cubicBezTo>
                  <a:cubicBezTo>
                    <a:pt x="1674" y="776"/>
                    <a:pt x="1674" y="776"/>
                    <a:pt x="1674" y="776"/>
                  </a:cubicBezTo>
                  <a:cubicBezTo>
                    <a:pt x="1675" y="776"/>
                    <a:pt x="1675" y="776"/>
                    <a:pt x="1675" y="776"/>
                  </a:cubicBezTo>
                  <a:cubicBezTo>
                    <a:pt x="1675" y="776"/>
                    <a:pt x="1675" y="776"/>
                    <a:pt x="1675" y="776"/>
                  </a:cubicBezTo>
                  <a:cubicBezTo>
                    <a:pt x="1676" y="776"/>
                    <a:pt x="1676" y="776"/>
                    <a:pt x="1676" y="776"/>
                  </a:cubicBezTo>
                  <a:cubicBezTo>
                    <a:pt x="1694" y="774"/>
                    <a:pt x="1694" y="774"/>
                    <a:pt x="1694" y="774"/>
                  </a:cubicBezTo>
                  <a:cubicBezTo>
                    <a:pt x="1709" y="767"/>
                    <a:pt x="1709" y="767"/>
                    <a:pt x="1709" y="767"/>
                  </a:cubicBezTo>
                  <a:cubicBezTo>
                    <a:pt x="1709" y="743"/>
                    <a:pt x="1709" y="743"/>
                    <a:pt x="1709" y="743"/>
                  </a:cubicBezTo>
                  <a:cubicBezTo>
                    <a:pt x="1713" y="712"/>
                    <a:pt x="1713" y="712"/>
                    <a:pt x="1713" y="712"/>
                  </a:cubicBezTo>
                  <a:cubicBezTo>
                    <a:pt x="1713" y="711"/>
                    <a:pt x="1713" y="711"/>
                    <a:pt x="1713" y="711"/>
                  </a:cubicBezTo>
                  <a:cubicBezTo>
                    <a:pt x="1713" y="711"/>
                    <a:pt x="1713" y="711"/>
                    <a:pt x="1713" y="711"/>
                  </a:cubicBezTo>
                  <a:cubicBezTo>
                    <a:pt x="1713" y="710"/>
                    <a:pt x="1713" y="710"/>
                    <a:pt x="1713" y="710"/>
                  </a:cubicBezTo>
                  <a:cubicBezTo>
                    <a:pt x="1719" y="702"/>
                    <a:pt x="1719" y="702"/>
                    <a:pt x="1719" y="702"/>
                  </a:cubicBezTo>
                  <a:lnTo>
                    <a:pt x="1719" y="701"/>
                  </a:lnTo>
                  <a:close/>
                </a:path>
              </a:pathLst>
            </a:custGeom>
            <a:grp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 sz="2400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7216" name="Freeform 9"/>
            <p:cNvSpPr>
              <a:spLocks/>
            </p:cNvSpPr>
            <p:nvPr/>
          </p:nvSpPr>
          <p:spPr bwMode="auto">
            <a:xfrm>
              <a:off x="2322373" y="3410920"/>
              <a:ext cx="1240718" cy="884092"/>
            </a:xfrm>
            <a:custGeom>
              <a:avLst/>
              <a:gdLst>
                <a:gd name="T0" fmla="*/ 2147483646 w 1071"/>
                <a:gd name="T1" fmla="*/ 2147483646 h 769"/>
                <a:gd name="T2" fmla="*/ 2147483646 w 1071"/>
                <a:gd name="T3" fmla="*/ 2147483646 h 769"/>
                <a:gd name="T4" fmla="*/ 2147483646 w 1071"/>
                <a:gd name="T5" fmla="*/ 2147483646 h 769"/>
                <a:gd name="T6" fmla="*/ 2147483646 w 1071"/>
                <a:gd name="T7" fmla="*/ 2147483646 h 769"/>
                <a:gd name="T8" fmla="*/ 2147483646 w 1071"/>
                <a:gd name="T9" fmla="*/ 2147483646 h 769"/>
                <a:gd name="T10" fmla="*/ 2147483646 w 1071"/>
                <a:gd name="T11" fmla="*/ 2147483646 h 769"/>
                <a:gd name="T12" fmla="*/ 2147483646 w 1071"/>
                <a:gd name="T13" fmla="*/ 2147483646 h 769"/>
                <a:gd name="T14" fmla="*/ 2147483646 w 1071"/>
                <a:gd name="T15" fmla="*/ 2147483646 h 769"/>
                <a:gd name="T16" fmla="*/ 2147483646 w 1071"/>
                <a:gd name="T17" fmla="*/ 2147483646 h 769"/>
                <a:gd name="T18" fmla="*/ 2147483646 w 1071"/>
                <a:gd name="T19" fmla="*/ 2147483646 h 769"/>
                <a:gd name="T20" fmla="*/ 2147483646 w 1071"/>
                <a:gd name="T21" fmla="*/ 2147483646 h 769"/>
                <a:gd name="T22" fmla="*/ 2147483646 w 1071"/>
                <a:gd name="T23" fmla="*/ 2147483646 h 769"/>
                <a:gd name="T24" fmla="*/ 2147483646 w 1071"/>
                <a:gd name="T25" fmla="*/ 2147483646 h 769"/>
                <a:gd name="T26" fmla="*/ 2147483646 w 1071"/>
                <a:gd name="T27" fmla="*/ 2147483646 h 769"/>
                <a:gd name="T28" fmla="*/ 2147483646 w 1071"/>
                <a:gd name="T29" fmla="*/ 2147483646 h 769"/>
                <a:gd name="T30" fmla="*/ 2147483646 w 1071"/>
                <a:gd name="T31" fmla="*/ 2147483646 h 769"/>
                <a:gd name="T32" fmla="*/ 2147483646 w 1071"/>
                <a:gd name="T33" fmla="*/ 2147483646 h 769"/>
                <a:gd name="T34" fmla="*/ 2147483646 w 1071"/>
                <a:gd name="T35" fmla="*/ 2147483646 h 769"/>
                <a:gd name="T36" fmla="*/ 2147483646 w 1071"/>
                <a:gd name="T37" fmla="*/ 2147483646 h 769"/>
                <a:gd name="T38" fmla="*/ 2147483646 w 1071"/>
                <a:gd name="T39" fmla="*/ 2147483646 h 769"/>
                <a:gd name="T40" fmla="*/ 2147483646 w 1071"/>
                <a:gd name="T41" fmla="*/ 2147483646 h 769"/>
                <a:gd name="T42" fmla="*/ 2147483646 w 1071"/>
                <a:gd name="T43" fmla="*/ 2147483646 h 769"/>
                <a:gd name="T44" fmla="*/ 2147483646 w 1071"/>
                <a:gd name="T45" fmla="*/ 2147483646 h 769"/>
                <a:gd name="T46" fmla="*/ 2147483646 w 1071"/>
                <a:gd name="T47" fmla="*/ 2147483646 h 769"/>
                <a:gd name="T48" fmla="*/ 2147483646 w 1071"/>
                <a:gd name="T49" fmla="*/ 2147483646 h 769"/>
                <a:gd name="T50" fmla="*/ 2147483646 w 1071"/>
                <a:gd name="T51" fmla="*/ 2147483646 h 769"/>
                <a:gd name="T52" fmla="*/ 2147483646 w 1071"/>
                <a:gd name="T53" fmla="*/ 2147483646 h 769"/>
                <a:gd name="T54" fmla="*/ 2147483646 w 1071"/>
                <a:gd name="T55" fmla="*/ 2147483646 h 769"/>
                <a:gd name="T56" fmla="*/ 2147483646 w 1071"/>
                <a:gd name="T57" fmla="*/ 2147483646 h 769"/>
                <a:gd name="T58" fmla="*/ 2147483646 w 1071"/>
                <a:gd name="T59" fmla="*/ 2147483646 h 769"/>
                <a:gd name="T60" fmla="*/ 2147483646 w 1071"/>
                <a:gd name="T61" fmla="*/ 2147483646 h 769"/>
                <a:gd name="T62" fmla="*/ 2147483646 w 1071"/>
                <a:gd name="T63" fmla="*/ 2147483646 h 769"/>
                <a:gd name="T64" fmla="*/ 2147483646 w 1071"/>
                <a:gd name="T65" fmla="*/ 2147483646 h 769"/>
                <a:gd name="T66" fmla="*/ 2147483646 w 1071"/>
                <a:gd name="T67" fmla="*/ 2147483646 h 769"/>
                <a:gd name="T68" fmla="*/ 2147483646 w 1071"/>
                <a:gd name="T69" fmla="*/ 2147483646 h 769"/>
                <a:gd name="T70" fmla="*/ 2147483646 w 1071"/>
                <a:gd name="T71" fmla="*/ 2147483646 h 769"/>
                <a:gd name="T72" fmla="*/ 2147483646 w 1071"/>
                <a:gd name="T73" fmla="*/ 2147483646 h 769"/>
                <a:gd name="T74" fmla="*/ 2147483646 w 1071"/>
                <a:gd name="T75" fmla="*/ 2147483646 h 769"/>
                <a:gd name="T76" fmla="*/ 2147483646 w 1071"/>
                <a:gd name="T77" fmla="*/ 2147483646 h 769"/>
                <a:gd name="T78" fmla="*/ 2147483646 w 1071"/>
                <a:gd name="T79" fmla="*/ 2147483646 h 769"/>
                <a:gd name="T80" fmla="*/ 2147483646 w 1071"/>
                <a:gd name="T81" fmla="*/ 2147483646 h 769"/>
                <a:gd name="T82" fmla="*/ 2147483646 w 1071"/>
                <a:gd name="T83" fmla="*/ 2147483646 h 769"/>
                <a:gd name="T84" fmla="*/ 2147483646 w 1071"/>
                <a:gd name="T85" fmla="*/ 2147483646 h 769"/>
                <a:gd name="T86" fmla="*/ 2147483646 w 1071"/>
                <a:gd name="T87" fmla="*/ 2147483646 h 769"/>
                <a:gd name="T88" fmla="*/ 2147483646 w 1071"/>
                <a:gd name="T89" fmla="*/ 2147483646 h 769"/>
                <a:gd name="T90" fmla="*/ 2147483646 w 1071"/>
                <a:gd name="T91" fmla="*/ 2147483646 h 769"/>
                <a:gd name="T92" fmla="*/ 2147483646 w 1071"/>
                <a:gd name="T93" fmla="*/ 2147483646 h 769"/>
                <a:gd name="T94" fmla="*/ 2147483646 w 1071"/>
                <a:gd name="T95" fmla="*/ 2147483646 h 769"/>
                <a:gd name="T96" fmla="*/ 2147483646 w 1071"/>
                <a:gd name="T97" fmla="*/ 2147483646 h 769"/>
                <a:gd name="T98" fmla="*/ 2147483646 w 1071"/>
                <a:gd name="T99" fmla="*/ 2147483646 h 769"/>
                <a:gd name="T100" fmla="*/ 2147483646 w 1071"/>
                <a:gd name="T101" fmla="*/ 2147483646 h 769"/>
                <a:gd name="T102" fmla="*/ 2147483646 w 1071"/>
                <a:gd name="T103" fmla="*/ 2147483646 h 769"/>
                <a:gd name="T104" fmla="*/ 2147483646 w 1071"/>
                <a:gd name="T105" fmla="*/ 2147483646 h 769"/>
                <a:gd name="T106" fmla="*/ 2147483646 w 1071"/>
                <a:gd name="T107" fmla="*/ 2147483646 h 769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1071"/>
                <a:gd name="T163" fmla="*/ 0 h 769"/>
                <a:gd name="T164" fmla="*/ 1071 w 1071"/>
                <a:gd name="T165" fmla="*/ 769 h 769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1071" h="769">
                  <a:moveTo>
                    <a:pt x="639" y="40"/>
                  </a:moveTo>
                  <a:cubicBezTo>
                    <a:pt x="630" y="47"/>
                    <a:pt x="630" y="47"/>
                    <a:pt x="630" y="47"/>
                  </a:cubicBezTo>
                  <a:cubicBezTo>
                    <a:pt x="630" y="51"/>
                    <a:pt x="632" y="61"/>
                    <a:pt x="635" y="74"/>
                  </a:cubicBezTo>
                  <a:cubicBezTo>
                    <a:pt x="635" y="76"/>
                    <a:pt x="635" y="76"/>
                    <a:pt x="635" y="76"/>
                  </a:cubicBezTo>
                  <a:cubicBezTo>
                    <a:pt x="636" y="77"/>
                    <a:pt x="636" y="77"/>
                    <a:pt x="636" y="77"/>
                  </a:cubicBezTo>
                  <a:cubicBezTo>
                    <a:pt x="635" y="77"/>
                    <a:pt x="635" y="77"/>
                    <a:pt x="635" y="77"/>
                  </a:cubicBezTo>
                  <a:cubicBezTo>
                    <a:pt x="624" y="103"/>
                    <a:pt x="624" y="103"/>
                    <a:pt x="624" y="103"/>
                  </a:cubicBezTo>
                  <a:cubicBezTo>
                    <a:pt x="608" y="109"/>
                    <a:pt x="608" y="109"/>
                    <a:pt x="608" y="109"/>
                  </a:cubicBezTo>
                  <a:cubicBezTo>
                    <a:pt x="605" y="110"/>
                    <a:pt x="605" y="110"/>
                    <a:pt x="605" y="110"/>
                  </a:cubicBezTo>
                  <a:cubicBezTo>
                    <a:pt x="604" y="110"/>
                    <a:pt x="604" y="110"/>
                    <a:pt x="604" y="110"/>
                  </a:cubicBezTo>
                  <a:cubicBezTo>
                    <a:pt x="576" y="98"/>
                    <a:pt x="576" y="98"/>
                    <a:pt x="576" y="98"/>
                  </a:cubicBezTo>
                  <a:cubicBezTo>
                    <a:pt x="575" y="98"/>
                    <a:pt x="575" y="98"/>
                    <a:pt x="575" y="98"/>
                  </a:cubicBezTo>
                  <a:cubicBezTo>
                    <a:pt x="575" y="97"/>
                    <a:pt x="575" y="97"/>
                    <a:pt x="575" y="97"/>
                  </a:cubicBezTo>
                  <a:cubicBezTo>
                    <a:pt x="523" y="49"/>
                    <a:pt x="523" y="49"/>
                    <a:pt x="523" y="49"/>
                  </a:cubicBezTo>
                  <a:cubicBezTo>
                    <a:pt x="503" y="38"/>
                    <a:pt x="503" y="38"/>
                    <a:pt x="503" y="38"/>
                  </a:cubicBezTo>
                  <a:cubicBezTo>
                    <a:pt x="472" y="26"/>
                    <a:pt x="472" y="26"/>
                    <a:pt x="472" y="26"/>
                  </a:cubicBezTo>
                  <a:cubicBezTo>
                    <a:pt x="472" y="25"/>
                    <a:pt x="472" y="25"/>
                    <a:pt x="472" y="25"/>
                  </a:cubicBezTo>
                  <a:cubicBezTo>
                    <a:pt x="472" y="25"/>
                    <a:pt x="472" y="25"/>
                    <a:pt x="472" y="25"/>
                  </a:cubicBezTo>
                  <a:cubicBezTo>
                    <a:pt x="471" y="25"/>
                    <a:pt x="471" y="25"/>
                    <a:pt x="471" y="25"/>
                  </a:cubicBezTo>
                  <a:cubicBezTo>
                    <a:pt x="471" y="25"/>
                    <a:pt x="471" y="25"/>
                    <a:pt x="471" y="25"/>
                  </a:cubicBezTo>
                  <a:cubicBezTo>
                    <a:pt x="456" y="14"/>
                    <a:pt x="456" y="14"/>
                    <a:pt x="456" y="14"/>
                  </a:cubicBezTo>
                  <a:cubicBezTo>
                    <a:pt x="429" y="6"/>
                    <a:pt x="429" y="6"/>
                    <a:pt x="429" y="6"/>
                  </a:cubicBezTo>
                  <a:cubicBezTo>
                    <a:pt x="415" y="7"/>
                    <a:pt x="415" y="7"/>
                    <a:pt x="415" y="7"/>
                  </a:cubicBezTo>
                  <a:cubicBezTo>
                    <a:pt x="414" y="7"/>
                    <a:pt x="414" y="7"/>
                    <a:pt x="414" y="7"/>
                  </a:cubicBezTo>
                  <a:cubicBezTo>
                    <a:pt x="380" y="5"/>
                    <a:pt x="380" y="5"/>
                    <a:pt x="380" y="5"/>
                  </a:cubicBezTo>
                  <a:cubicBezTo>
                    <a:pt x="379" y="5"/>
                    <a:pt x="379" y="5"/>
                    <a:pt x="379" y="5"/>
                  </a:cubicBezTo>
                  <a:cubicBezTo>
                    <a:pt x="354" y="0"/>
                    <a:pt x="354" y="0"/>
                    <a:pt x="354" y="0"/>
                  </a:cubicBezTo>
                  <a:cubicBezTo>
                    <a:pt x="340" y="0"/>
                    <a:pt x="340" y="0"/>
                    <a:pt x="340" y="0"/>
                  </a:cubicBezTo>
                  <a:cubicBezTo>
                    <a:pt x="328" y="8"/>
                    <a:pt x="328" y="8"/>
                    <a:pt x="328" y="8"/>
                  </a:cubicBezTo>
                  <a:cubicBezTo>
                    <a:pt x="322" y="11"/>
                    <a:pt x="313" y="12"/>
                    <a:pt x="303" y="14"/>
                  </a:cubicBezTo>
                  <a:cubicBezTo>
                    <a:pt x="281" y="19"/>
                    <a:pt x="281" y="19"/>
                    <a:pt x="281" y="19"/>
                  </a:cubicBezTo>
                  <a:cubicBezTo>
                    <a:pt x="262" y="25"/>
                    <a:pt x="262" y="25"/>
                    <a:pt x="262" y="25"/>
                  </a:cubicBezTo>
                  <a:cubicBezTo>
                    <a:pt x="261" y="26"/>
                    <a:pt x="261" y="26"/>
                    <a:pt x="261" y="26"/>
                  </a:cubicBezTo>
                  <a:cubicBezTo>
                    <a:pt x="261" y="27"/>
                    <a:pt x="261" y="27"/>
                    <a:pt x="261" y="27"/>
                  </a:cubicBezTo>
                  <a:cubicBezTo>
                    <a:pt x="261" y="26"/>
                    <a:pt x="261" y="26"/>
                    <a:pt x="261" y="26"/>
                  </a:cubicBezTo>
                  <a:cubicBezTo>
                    <a:pt x="237" y="28"/>
                    <a:pt x="237" y="28"/>
                    <a:pt x="237" y="28"/>
                  </a:cubicBezTo>
                  <a:cubicBezTo>
                    <a:pt x="213" y="38"/>
                    <a:pt x="213" y="38"/>
                    <a:pt x="213" y="38"/>
                  </a:cubicBezTo>
                  <a:cubicBezTo>
                    <a:pt x="213" y="38"/>
                    <a:pt x="213" y="38"/>
                    <a:pt x="213" y="38"/>
                  </a:cubicBezTo>
                  <a:cubicBezTo>
                    <a:pt x="210" y="38"/>
                    <a:pt x="210" y="38"/>
                    <a:pt x="210" y="38"/>
                  </a:cubicBezTo>
                  <a:cubicBezTo>
                    <a:pt x="190" y="35"/>
                    <a:pt x="190" y="35"/>
                    <a:pt x="190" y="35"/>
                  </a:cubicBezTo>
                  <a:cubicBezTo>
                    <a:pt x="159" y="40"/>
                    <a:pt x="159" y="40"/>
                    <a:pt x="159" y="40"/>
                  </a:cubicBezTo>
                  <a:cubicBezTo>
                    <a:pt x="134" y="40"/>
                    <a:pt x="134" y="40"/>
                    <a:pt x="134" y="40"/>
                  </a:cubicBezTo>
                  <a:cubicBezTo>
                    <a:pt x="123" y="50"/>
                    <a:pt x="123" y="50"/>
                    <a:pt x="123" y="50"/>
                  </a:cubicBezTo>
                  <a:cubicBezTo>
                    <a:pt x="122" y="50"/>
                    <a:pt x="122" y="50"/>
                    <a:pt x="122" y="50"/>
                  </a:cubicBezTo>
                  <a:cubicBezTo>
                    <a:pt x="110" y="53"/>
                    <a:pt x="110" y="53"/>
                    <a:pt x="110" y="53"/>
                  </a:cubicBezTo>
                  <a:cubicBezTo>
                    <a:pt x="115" y="66"/>
                    <a:pt x="115" y="66"/>
                    <a:pt x="115" y="66"/>
                  </a:cubicBezTo>
                  <a:cubicBezTo>
                    <a:pt x="115" y="86"/>
                    <a:pt x="115" y="86"/>
                    <a:pt x="115" y="86"/>
                  </a:cubicBezTo>
                  <a:cubicBezTo>
                    <a:pt x="112" y="104"/>
                    <a:pt x="112" y="104"/>
                    <a:pt x="112" y="104"/>
                  </a:cubicBezTo>
                  <a:cubicBezTo>
                    <a:pt x="130" y="119"/>
                    <a:pt x="130" y="119"/>
                    <a:pt x="130" y="119"/>
                  </a:cubicBezTo>
                  <a:cubicBezTo>
                    <a:pt x="131" y="119"/>
                    <a:pt x="131" y="119"/>
                    <a:pt x="131" y="119"/>
                  </a:cubicBezTo>
                  <a:cubicBezTo>
                    <a:pt x="131" y="119"/>
                    <a:pt x="131" y="119"/>
                    <a:pt x="131" y="119"/>
                  </a:cubicBezTo>
                  <a:cubicBezTo>
                    <a:pt x="131" y="119"/>
                    <a:pt x="131" y="119"/>
                    <a:pt x="131" y="119"/>
                  </a:cubicBezTo>
                  <a:cubicBezTo>
                    <a:pt x="146" y="136"/>
                    <a:pt x="146" y="136"/>
                    <a:pt x="146" y="136"/>
                  </a:cubicBezTo>
                  <a:cubicBezTo>
                    <a:pt x="155" y="143"/>
                    <a:pt x="159" y="148"/>
                    <a:pt x="159" y="155"/>
                  </a:cubicBezTo>
                  <a:cubicBezTo>
                    <a:pt x="164" y="171"/>
                    <a:pt x="164" y="171"/>
                    <a:pt x="164" y="171"/>
                  </a:cubicBezTo>
                  <a:cubicBezTo>
                    <a:pt x="172" y="186"/>
                    <a:pt x="172" y="186"/>
                    <a:pt x="172" y="186"/>
                  </a:cubicBezTo>
                  <a:cubicBezTo>
                    <a:pt x="171" y="186"/>
                    <a:pt x="171" y="187"/>
                    <a:pt x="170" y="187"/>
                  </a:cubicBezTo>
                  <a:cubicBezTo>
                    <a:pt x="150" y="202"/>
                    <a:pt x="150" y="202"/>
                    <a:pt x="150" y="202"/>
                  </a:cubicBezTo>
                  <a:cubicBezTo>
                    <a:pt x="136" y="220"/>
                    <a:pt x="136" y="220"/>
                    <a:pt x="136" y="220"/>
                  </a:cubicBezTo>
                  <a:cubicBezTo>
                    <a:pt x="139" y="236"/>
                    <a:pt x="139" y="236"/>
                    <a:pt x="139" y="236"/>
                  </a:cubicBezTo>
                  <a:cubicBezTo>
                    <a:pt x="149" y="258"/>
                    <a:pt x="149" y="258"/>
                    <a:pt x="149" y="258"/>
                  </a:cubicBezTo>
                  <a:cubicBezTo>
                    <a:pt x="150" y="260"/>
                    <a:pt x="150" y="260"/>
                    <a:pt x="150" y="260"/>
                  </a:cubicBezTo>
                  <a:cubicBezTo>
                    <a:pt x="150" y="260"/>
                    <a:pt x="150" y="260"/>
                    <a:pt x="150" y="260"/>
                  </a:cubicBezTo>
                  <a:cubicBezTo>
                    <a:pt x="150" y="261"/>
                    <a:pt x="150" y="261"/>
                    <a:pt x="150" y="261"/>
                  </a:cubicBezTo>
                  <a:cubicBezTo>
                    <a:pt x="148" y="270"/>
                    <a:pt x="148" y="270"/>
                    <a:pt x="148" y="270"/>
                  </a:cubicBezTo>
                  <a:cubicBezTo>
                    <a:pt x="146" y="275"/>
                    <a:pt x="143" y="279"/>
                    <a:pt x="140" y="281"/>
                  </a:cubicBezTo>
                  <a:cubicBezTo>
                    <a:pt x="134" y="287"/>
                    <a:pt x="123" y="287"/>
                    <a:pt x="106" y="281"/>
                  </a:cubicBezTo>
                  <a:cubicBezTo>
                    <a:pt x="80" y="276"/>
                    <a:pt x="80" y="276"/>
                    <a:pt x="80" y="276"/>
                  </a:cubicBezTo>
                  <a:cubicBezTo>
                    <a:pt x="79" y="276"/>
                    <a:pt x="79" y="276"/>
                    <a:pt x="79" y="276"/>
                  </a:cubicBezTo>
                  <a:cubicBezTo>
                    <a:pt x="79" y="276"/>
                    <a:pt x="79" y="276"/>
                    <a:pt x="79" y="276"/>
                  </a:cubicBezTo>
                  <a:cubicBezTo>
                    <a:pt x="78" y="276"/>
                    <a:pt x="78" y="276"/>
                    <a:pt x="78" y="276"/>
                  </a:cubicBezTo>
                  <a:cubicBezTo>
                    <a:pt x="59" y="267"/>
                    <a:pt x="59" y="267"/>
                    <a:pt x="59" y="267"/>
                  </a:cubicBezTo>
                  <a:cubicBezTo>
                    <a:pt x="28" y="265"/>
                    <a:pt x="28" y="265"/>
                    <a:pt x="28" y="265"/>
                  </a:cubicBezTo>
                  <a:cubicBezTo>
                    <a:pt x="29" y="267"/>
                    <a:pt x="29" y="267"/>
                    <a:pt x="29" y="267"/>
                  </a:cubicBezTo>
                  <a:cubicBezTo>
                    <a:pt x="26" y="319"/>
                    <a:pt x="26" y="319"/>
                    <a:pt x="26" y="319"/>
                  </a:cubicBezTo>
                  <a:cubicBezTo>
                    <a:pt x="25" y="327"/>
                    <a:pt x="20" y="330"/>
                    <a:pt x="13" y="331"/>
                  </a:cubicBezTo>
                  <a:cubicBezTo>
                    <a:pt x="9" y="332"/>
                    <a:pt x="7" y="336"/>
                    <a:pt x="8" y="345"/>
                  </a:cubicBezTo>
                  <a:cubicBezTo>
                    <a:pt x="8" y="346"/>
                    <a:pt x="8" y="346"/>
                    <a:pt x="8" y="346"/>
                  </a:cubicBezTo>
                  <a:cubicBezTo>
                    <a:pt x="7" y="346"/>
                    <a:pt x="7" y="346"/>
                    <a:pt x="7" y="346"/>
                  </a:cubicBezTo>
                  <a:cubicBezTo>
                    <a:pt x="5" y="359"/>
                    <a:pt x="5" y="359"/>
                    <a:pt x="5" y="359"/>
                  </a:cubicBezTo>
                  <a:cubicBezTo>
                    <a:pt x="13" y="366"/>
                    <a:pt x="18" y="371"/>
                    <a:pt x="20" y="375"/>
                  </a:cubicBezTo>
                  <a:cubicBezTo>
                    <a:pt x="25" y="401"/>
                    <a:pt x="25" y="401"/>
                    <a:pt x="25" y="401"/>
                  </a:cubicBezTo>
                  <a:cubicBezTo>
                    <a:pt x="25" y="410"/>
                    <a:pt x="25" y="410"/>
                    <a:pt x="25" y="410"/>
                  </a:cubicBezTo>
                  <a:cubicBezTo>
                    <a:pt x="24" y="415"/>
                    <a:pt x="23" y="420"/>
                    <a:pt x="21" y="424"/>
                  </a:cubicBezTo>
                  <a:cubicBezTo>
                    <a:pt x="14" y="445"/>
                    <a:pt x="14" y="445"/>
                    <a:pt x="14" y="445"/>
                  </a:cubicBezTo>
                  <a:cubicBezTo>
                    <a:pt x="0" y="471"/>
                    <a:pt x="0" y="471"/>
                    <a:pt x="0" y="471"/>
                  </a:cubicBezTo>
                  <a:cubicBezTo>
                    <a:pt x="0" y="477"/>
                    <a:pt x="0" y="477"/>
                    <a:pt x="0" y="477"/>
                  </a:cubicBezTo>
                  <a:cubicBezTo>
                    <a:pt x="2" y="489"/>
                    <a:pt x="2" y="489"/>
                    <a:pt x="2" y="489"/>
                  </a:cubicBezTo>
                  <a:cubicBezTo>
                    <a:pt x="16" y="507"/>
                    <a:pt x="16" y="507"/>
                    <a:pt x="16" y="507"/>
                  </a:cubicBezTo>
                  <a:cubicBezTo>
                    <a:pt x="20" y="512"/>
                    <a:pt x="22" y="516"/>
                    <a:pt x="23" y="519"/>
                  </a:cubicBezTo>
                  <a:cubicBezTo>
                    <a:pt x="36" y="537"/>
                    <a:pt x="36" y="537"/>
                    <a:pt x="36" y="537"/>
                  </a:cubicBezTo>
                  <a:cubicBezTo>
                    <a:pt x="55" y="558"/>
                    <a:pt x="55" y="558"/>
                    <a:pt x="55" y="558"/>
                  </a:cubicBezTo>
                  <a:cubicBezTo>
                    <a:pt x="62" y="565"/>
                    <a:pt x="67" y="568"/>
                    <a:pt x="70" y="568"/>
                  </a:cubicBezTo>
                  <a:cubicBezTo>
                    <a:pt x="90" y="556"/>
                    <a:pt x="90" y="556"/>
                    <a:pt x="90" y="556"/>
                  </a:cubicBezTo>
                  <a:cubicBezTo>
                    <a:pt x="94" y="553"/>
                    <a:pt x="97" y="550"/>
                    <a:pt x="102" y="550"/>
                  </a:cubicBezTo>
                  <a:cubicBezTo>
                    <a:pt x="106" y="550"/>
                    <a:pt x="113" y="554"/>
                    <a:pt x="122" y="560"/>
                  </a:cubicBezTo>
                  <a:cubicBezTo>
                    <a:pt x="122" y="560"/>
                    <a:pt x="122" y="560"/>
                    <a:pt x="122" y="560"/>
                  </a:cubicBezTo>
                  <a:cubicBezTo>
                    <a:pt x="123" y="560"/>
                    <a:pt x="123" y="560"/>
                    <a:pt x="123" y="560"/>
                  </a:cubicBezTo>
                  <a:cubicBezTo>
                    <a:pt x="123" y="561"/>
                    <a:pt x="123" y="561"/>
                    <a:pt x="123" y="561"/>
                  </a:cubicBezTo>
                  <a:cubicBezTo>
                    <a:pt x="134" y="574"/>
                    <a:pt x="134" y="574"/>
                    <a:pt x="134" y="574"/>
                  </a:cubicBezTo>
                  <a:cubicBezTo>
                    <a:pt x="139" y="586"/>
                    <a:pt x="139" y="586"/>
                    <a:pt x="139" y="586"/>
                  </a:cubicBezTo>
                  <a:cubicBezTo>
                    <a:pt x="143" y="592"/>
                    <a:pt x="143" y="592"/>
                    <a:pt x="143" y="592"/>
                  </a:cubicBezTo>
                  <a:cubicBezTo>
                    <a:pt x="147" y="594"/>
                    <a:pt x="147" y="594"/>
                    <a:pt x="147" y="594"/>
                  </a:cubicBezTo>
                  <a:cubicBezTo>
                    <a:pt x="160" y="603"/>
                    <a:pt x="160" y="603"/>
                    <a:pt x="160" y="603"/>
                  </a:cubicBezTo>
                  <a:cubicBezTo>
                    <a:pt x="168" y="604"/>
                    <a:pt x="168" y="604"/>
                    <a:pt x="168" y="604"/>
                  </a:cubicBezTo>
                  <a:cubicBezTo>
                    <a:pt x="172" y="605"/>
                    <a:pt x="176" y="609"/>
                    <a:pt x="179" y="613"/>
                  </a:cubicBezTo>
                  <a:cubicBezTo>
                    <a:pt x="181" y="616"/>
                    <a:pt x="193" y="620"/>
                    <a:pt x="213" y="625"/>
                  </a:cubicBezTo>
                  <a:cubicBezTo>
                    <a:pt x="214" y="625"/>
                    <a:pt x="214" y="625"/>
                    <a:pt x="214" y="625"/>
                  </a:cubicBezTo>
                  <a:cubicBezTo>
                    <a:pt x="246" y="637"/>
                    <a:pt x="246" y="637"/>
                    <a:pt x="246" y="637"/>
                  </a:cubicBezTo>
                  <a:cubicBezTo>
                    <a:pt x="247" y="637"/>
                    <a:pt x="247" y="637"/>
                    <a:pt x="247" y="637"/>
                  </a:cubicBezTo>
                  <a:cubicBezTo>
                    <a:pt x="248" y="637"/>
                    <a:pt x="248" y="637"/>
                    <a:pt x="248" y="637"/>
                  </a:cubicBezTo>
                  <a:cubicBezTo>
                    <a:pt x="270" y="648"/>
                    <a:pt x="270" y="648"/>
                    <a:pt x="270" y="648"/>
                  </a:cubicBezTo>
                  <a:cubicBezTo>
                    <a:pt x="308" y="657"/>
                    <a:pt x="308" y="657"/>
                    <a:pt x="308" y="657"/>
                  </a:cubicBezTo>
                  <a:cubicBezTo>
                    <a:pt x="309" y="658"/>
                    <a:pt x="309" y="658"/>
                    <a:pt x="309" y="658"/>
                  </a:cubicBezTo>
                  <a:cubicBezTo>
                    <a:pt x="359" y="660"/>
                    <a:pt x="359" y="660"/>
                    <a:pt x="359" y="660"/>
                  </a:cubicBezTo>
                  <a:cubicBezTo>
                    <a:pt x="381" y="652"/>
                    <a:pt x="381" y="652"/>
                    <a:pt x="381" y="652"/>
                  </a:cubicBezTo>
                  <a:cubicBezTo>
                    <a:pt x="401" y="652"/>
                    <a:pt x="401" y="652"/>
                    <a:pt x="401" y="652"/>
                  </a:cubicBezTo>
                  <a:cubicBezTo>
                    <a:pt x="401" y="653"/>
                    <a:pt x="401" y="653"/>
                    <a:pt x="401" y="653"/>
                  </a:cubicBezTo>
                  <a:cubicBezTo>
                    <a:pt x="402" y="654"/>
                    <a:pt x="402" y="654"/>
                    <a:pt x="402" y="654"/>
                  </a:cubicBezTo>
                  <a:cubicBezTo>
                    <a:pt x="419" y="675"/>
                    <a:pt x="419" y="675"/>
                    <a:pt x="419" y="675"/>
                  </a:cubicBezTo>
                  <a:cubicBezTo>
                    <a:pt x="419" y="675"/>
                    <a:pt x="419" y="675"/>
                    <a:pt x="419" y="675"/>
                  </a:cubicBezTo>
                  <a:cubicBezTo>
                    <a:pt x="419" y="676"/>
                    <a:pt x="419" y="676"/>
                    <a:pt x="419" y="676"/>
                  </a:cubicBezTo>
                  <a:cubicBezTo>
                    <a:pt x="429" y="693"/>
                    <a:pt x="429" y="693"/>
                    <a:pt x="429" y="693"/>
                  </a:cubicBezTo>
                  <a:cubicBezTo>
                    <a:pt x="438" y="702"/>
                    <a:pt x="438" y="702"/>
                    <a:pt x="438" y="702"/>
                  </a:cubicBezTo>
                  <a:cubicBezTo>
                    <a:pt x="449" y="708"/>
                    <a:pt x="449" y="708"/>
                    <a:pt x="449" y="708"/>
                  </a:cubicBezTo>
                  <a:cubicBezTo>
                    <a:pt x="451" y="709"/>
                    <a:pt x="451" y="709"/>
                    <a:pt x="451" y="709"/>
                  </a:cubicBezTo>
                  <a:cubicBezTo>
                    <a:pt x="451" y="709"/>
                    <a:pt x="451" y="709"/>
                    <a:pt x="451" y="709"/>
                  </a:cubicBezTo>
                  <a:cubicBezTo>
                    <a:pt x="452" y="710"/>
                    <a:pt x="452" y="710"/>
                    <a:pt x="452" y="710"/>
                  </a:cubicBezTo>
                  <a:cubicBezTo>
                    <a:pt x="461" y="731"/>
                    <a:pt x="461" y="731"/>
                    <a:pt x="461" y="731"/>
                  </a:cubicBezTo>
                  <a:cubicBezTo>
                    <a:pt x="461" y="732"/>
                    <a:pt x="461" y="732"/>
                    <a:pt x="461" y="732"/>
                  </a:cubicBezTo>
                  <a:cubicBezTo>
                    <a:pt x="462" y="732"/>
                    <a:pt x="462" y="732"/>
                    <a:pt x="462" y="732"/>
                  </a:cubicBezTo>
                  <a:cubicBezTo>
                    <a:pt x="462" y="733"/>
                    <a:pt x="462" y="733"/>
                    <a:pt x="462" y="733"/>
                  </a:cubicBezTo>
                  <a:cubicBezTo>
                    <a:pt x="467" y="756"/>
                    <a:pt x="467" y="756"/>
                    <a:pt x="467" y="756"/>
                  </a:cubicBezTo>
                  <a:cubicBezTo>
                    <a:pt x="482" y="762"/>
                    <a:pt x="482" y="762"/>
                    <a:pt x="482" y="762"/>
                  </a:cubicBezTo>
                  <a:cubicBezTo>
                    <a:pt x="483" y="762"/>
                    <a:pt x="483" y="762"/>
                    <a:pt x="483" y="762"/>
                  </a:cubicBezTo>
                  <a:cubicBezTo>
                    <a:pt x="484" y="762"/>
                    <a:pt x="484" y="762"/>
                    <a:pt x="484" y="762"/>
                  </a:cubicBezTo>
                  <a:cubicBezTo>
                    <a:pt x="484" y="762"/>
                    <a:pt x="484" y="762"/>
                    <a:pt x="484" y="762"/>
                  </a:cubicBezTo>
                  <a:cubicBezTo>
                    <a:pt x="496" y="769"/>
                    <a:pt x="496" y="769"/>
                    <a:pt x="496" y="769"/>
                  </a:cubicBezTo>
                  <a:cubicBezTo>
                    <a:pt x="512" y="766"/>
                    <a:pt x="512" y="766"/>
                    <a:pt x="512" y="766"/>
                  </a:cubicBezTo>
                  <a:cubicBezTo>
                    <a:pt x="516" y="750"/>
                    <a:pt x="516" y="750"/>
                    <a:pt x="516" y="750"/>
                  </a:cubicBezTo>
                  <a:cubicBezTo>
                    <a:pt x="516" y="749"/>
                    <a:pt x="516" y="749"/>
                    <a:pt x="516" y="749"/>
                  </a:cubicBezTo>
                  <a:cubicBezTo>
                    <a:pt x="517" y="748"/>
                    <a:pt x="517" y="748"/>
                    <a:pt x="517" y="748"/>
                  </a:cubicBezTo>
                  <a:cubicBezTo>
                    <a:pt x="535" y="730"/>
                    <a:pt x="535" y="730"/>
                    <a:pt x="535" y="730"/>
                  </a:cubicBezTo>
                  <a:cubicBezTo>
                    <a:pt x="555" y="735"/>
                    <a:pt x="555" y="735"/>
                    <a:pt x="555" y="735"/>
                  </a:cubicBezTo>
                  <a:cubicBezTo>
                    <a:pt x="555" y="737"/>
                    <a:pt x="555" y="737"/>
                    <a:pt x="555" y="737"/>
                  </a:cubicBezTo>
                  <a:cubicBezTo>
                    <a:pt x="565" y="758"/>
                    <a:pt x="565" y="758"/>
                    <a:pt x="565" y="758"/>
                  </a:cubicBezTo>
                  <a:cubicBezTo>
                    <a:pt x="585" y="751"/>
                    <a:pt x="585" y="751"/>
                    <a:pt x="585" y="751"/>
                  </a:cubicBezTo>
                  <a:cubicBezTo>
                    <a:pt x="587" y="731"/>
                    <a:pt x="587" y="731"/>
                    <a:pt x="587" y="731"/>
                  </a:cubicBezTo>
                  <a:cubicBezTo>
                    <a:pt x="587" y="730"/>
                    <a:pt x="587" y="730"/>
                    <a:pt x="587" y="730"/>
                  </a:cubicBezTo>
                  <a:cubicBezTo>
                    <a:pt x="587" y="729"/>
                    <a:pt x="587" y="729"/>
                    <a:pt x="587" y="729"/>
                  </a:cubicBezTo>
                  <a:cubicBezTo>
                    <a:pt x="588" y="728"/>
                    <a:pt x="588" y="728"/>
                    <a:pt x="588" y="728"/>
                  </a:cubicBezTo>
                  <a:cubicBezTo>
                    <a:pt x="601" y="720"/>
                    <a:pt x="601" y="720"/>
                    <a:pt x="601" y="720"/>
                  </a:cubicBezTo>
                  <a:cubicBezTo>
                    <a:pt x="598" y="691"/>
                    <a:pt x="598" y="691"/>
                    <a:pt x="598" y="691"/>
                  </a:cubicBezTo>
                  <a:cubicBezTo>
                    <a:pt x="598" y="689"/>
                    <a:pt x="598" y="689"/>
                    <a:pt x="598" y="689"/>
                  </a:cubicBezTo>
                  <a:cubicBezTo>
                    <a:pt x="598" y="688"/>
                    <a:pt x="598" y="688"/>
                    <a:pt x="598" y="688"/>
                  </a:cubicBezTo>
                  <a:cubicBezTo>
                    <a:pt x="598" y="688"/>
                    <a:pt x="598" y="688"/>
                    <a:pt x="598" y="688"/>
                  </a:cubicBezTo>
                  <a:cubicBezTo>
                    <a:pt x="614" y="655"/>
                    <a:pt x="614" y="655"/>
                    <a:pt x="614" y="655"/>
                  </a:cubicBezTo>
                  <a:cubicBezTo>
                    <a:pt x="630" y="649"/>
                    <a:pt x="630" y="649"/>
                    <a:pt x="630" y="649"/>
                  </a:cubicBezTo>
                  <a:cubicBezTo>
                    <a:pt x="624" y="619"/>
                    <a:pt x="624" y="619"/>
                    <a:pt x="624" y="619"/>
                  </a:cubicBezTo>
                  <a:cubicBezTo>
                    <a:pt x="639" y="619"/>
                    <a:pt x="639" y="619"/>
                    <a:pt x="639" y="619"/>
                  </a:cubicBezTo>
                  <a:cubicBezTo>
                    <a:pt x="638" y="605"/>
                    <a:pt x="638" y="605"/>
                    <a:pt x="638" y="605"/>
                  </a:cubicBezTo>
                  <a:cubicBezTo>
                    <a:pt x="630" y="577"/>
                    <a:pt x="630" y="577"/>
                    <a:pt x="630" y="577"/>
                  </a:cubicBezTo>
                  <a:cubicBezTo>
                    <a:pt x="630" y="577"/>
                    <a:pt x="630" y="577"/>
                    <a:pt x="630" y="577"/>
                  </a:cubicBezTo>
                  <a:cubicBezTo>
                    <a:pt x="630" y="575"/>
                    <a:pt x="630" y="575"/>
                    <a:pt x="630" y="575"/>
                  </a:cubicBezTo>
                  <a:cubicBezTo>
                    <a:pt x="632" y="555"/>
                    <a:pt x="632" y="555"/>
                    <a:pt x="632" y="555"/>
                  </a:cubicBezTo>
                  <a:cubicBezTo>
                    <a:pt x="632" y="552"/>
                    <a:pt x="632" y="552"/>
                    <a:pt x="632" y="552"/>
                  </a:cubicBezTo>
                  <a:cubicBezTo>
                    <a:pt x="634" y="550"/>
                    <a:pt x="634" y="550"/>
                    <a:pt x="634" y="550"/>
                  </a:cubicBezTo>
                  <a:cubicBezTo>
                    <a:pt x="645" y="537"/>
                    <a:pt x="645" y="537"/>
                    <a:pt x="645" y="537"/>
                  </a:cubicBezTo>
                  <a:cubicBezTo>
                    <a:pt x="647" y="535"/>
                    <a:pt x="647" y="535"/>
                    <a:pt x="647" y="535"/>
                  </a:cubicBezTo>
                  <a:cubicBezTo>
                    <a:pt x="650" y="535"/>
                    <a:pt x="650" y="535"/>
                    <a:pt x="650" y="535"/>
                  </a:cubicBezTo>
                  <a:cubicBezTo>
                    <a:pt x="678" y="540"/>
                    <a:pt x="678" y="540"/>
                    <a:pt x="678" y="540"/>
                  </a:cubicBezTo>
                  <a:cubicBezTo>
                    <a:pt x="680" y="540"/>
                    <a:pt x="680" y="540"/>
                    <a:pt x="680" y="540"/>
                  </a:cubicBezTo>
                  <a:cubicBezTo>
                    <a:pt x="703" y="546"/>
                    <a:pt x="703" y="546"/>
                    <a:pt x="703" y="546"/>
                  </a:cubicBezTo>
                  <a:cubicBezTo>
                    <a:pt x="723" y="540"/>
                    <a:pt x="723" y="540"/>
                    <a:pt x="723" y="540"/>
                  </a:cubicBezTo>
                  <a:cubicBezTo>
                    <a:pt x="734" y="563"/>
                    <a:pt x="734" y="563"/>
                    <a:pt x="734" y="563"/>
                  </a:cubicBezTo>
                  <a:cubicBezTo>
                    <a:pt x="735" y="564"/>
                    <a:pt x="735" y="564"/>
                    <a:pt x="735" y="564"/>
                  </a:cubicBezTo>
                  <a:cubicBezTo>
                    <a:pt x="735" y="581"/>
                    <a:pt x="735" y="581"/>
                    <a:pt x="735" y="581"/>
                  </a:cubicBezTo>
                  <a:cubicBezTo>
                    <a:pt x="739" y="597"/>
                    <a:pt x="739" y="597"/>
                    <a:pt x="739" y="597"/>
                  </a:cubicBezTo>
                  <a:cubicBezTo>
                    <a:pt x="741" y="603"/>
                    <a:pt x="745" y="607"/>
                    <a:pt x="749" y="609"/>
                  </a:cubicBezTo>
                  <a:cubicBezTo>
                    <a:pt x="751" y="609"/>
                    <a:pt x="751" y="609"/>
                    <a:pt x="751" y="609"/>
                  </a:cubicBezTo>
                  <a:cubicBezTo>
                    <a:pt x="761" y="611"/>
                    <a:pt x="766" y="615"/>
                    <a:pt x="767" y="621"/>
                  </a:cubicBezTo>
                  <a:cubicBezTo>
                    <a:pt x="768" y="626"/>
                    <a:pt x="772" y="634"/>
                    <a:pt x="780" y="642"/>
                  </a:cubicBezTo>
                  <a:cubicBezTo>
                    <a:pt x="789" y="656"/>
                    <a:pt x="789" y="656"/>
                    <a:pt x="789" y="656"/>
                  </a:cubicBezTo>
                  <a:cubicBezTo>
                    <a:pt x="789" y="656"/>
                    <a:pt x="789" y="656"/>
                    <a:pt x="789" y="656"/>
                  </a:cubicBezTo>
                  <a:cubicBezTo>
                    <a:pt x="789" y="657"/>
                    <a:pt x="789" y="657"/>
                    <a:pt x="789" y="657"/>
                  </a:cubicBezTo>
                  <a:cubicBezTo>
                    <a:pt x="796" y="669"/>
                    <a:pt x="796" y="669"/>
                    <a:pt x="796" y="669"/>
                  </a:cubicBezTo>
                  <a:cubicBezTo>
                    <a:pt x="805" y="668"/>
                    <a:pt x="805" y="668"/>
                    <a:pt x="805" y="668"/>
                  </a:cubicBezTo>
                  <a:cubicBezTo>
                    <a:pt x="823" y="652"/>
                    <a:pt x="823" y="652"/>
                    <a:pt x="823" y="652"/>
                  </a:cubicBezTo>
                  <a:cubicBezTo>
                    <a:pt x="835" y="676"/>
                    <a:pt x="835" y="676"/>
                    <a:pt x="835" y="676"/>
                  </a:cubicBezTo>
                  <a:cubicBezTo>
                    <a:pt x="858" y="683"/>
                    <a:pt x="858" y="683"/>
                    <a:pt x="858" y="683"/>
                  </a:cubicBezTo>
                  <a:cubicBezTo>
                    <a:pt x="859" y="683"/>
                    <a:pt x="859" y="683"/>
                    <a:pt x="859" y="683"/>
                  </a:cubicBezTo>
                  <a:cubicBezTo>
                    <a:pt x="860" y="684"/>
                    <a:pt x="860" y="684"/>
                    <a:pt x="860" y="684"/>
                  </a:cubicBezTo>
                  <a:cubicBezTo>
                    <a:pt x="872" y="706"/>
                    <a:pt x="872" y="706"/>
                    <a:pt x="872" y="706"/>
                  </a:cubicBezTo>
                  <a:cubicBezTo>
                    <a:pt x="877" y="709"/>
                    <a:pt x="877" y="709"/>
                    <a:pt x="877" y="709"/>
                  </a:cubicBezTo>
                  <a:cubicBezTo>
                    <a:pt x="878" y="689"/>
                    <a:pt x="878" y="689"/>
                    <a:pt x="878" y="689"/>
                  </a:cubicBezTo>
                  <a:cubicBezTo>
                    <a:pt x="878" y="688"/>
                    <a:pt x="878" y="688"/>
                    <a:pt x="878" y="688"/>
                  </a:cubicBezTo>
                  <a:cubicBezTo>
                    <a:pt x="878" y="684"/>
                    <a:pt x="878" y="684"/>
                    <a:pt x="878" y="684"/>
                  </a:cubicBezTo>
                  <a:cubicBezTo>
                    <a:pt x="924" y="683"/>
                    <a:pt x="924" y="683"/>
                    <a:pt x="924" y="683"/>
                  </a:cubicBezTo>
                  <a:cubicBezTo>
                    <a:pt x="925" y="679"/>
                    <a:pt x="925" y="679"/>
                    <a:pt x="925" y="679"/>
                  </a:cubicBezTo>
                  <a:cubicBezTo>
                    <a:pt x="927" y="677"/>
                    <a:pt x="927" y="673"/>
                    <a:pt x="924" y="670"/>
                  </a:cubicBezTo>
                  <a:cubicBezTo>
                    <a:pt x="921" y="663"/>
                    <a:pt x="920" y="658"/>
                    <a:pt x="919" y="651"/>
                  </a:cubicBezTo>
                  <a:cubicBezTo>
                    <a:pt x="918" y="642"/>
                    <a:pt x="919" y="636"/>
                    <a:pt x="921" y="634"/>
                  </a:cubicBezTo>
                  <a:cubicBezTo>
                    <a:pt x="924" y="630"/>
                    <a:pt x="927" y="630"/>
                    <a:pt x="932" y="631"/>
                  </a:cubicBezTo>
                  <a:cubicBezTo>
                    <a:pt x="951" y="637"/>
                    <a:pt x="951" y="637"/>
                    <a:pt x="951" y="637"/>
                  </a:cubicBezTo>
                  <a:cubicBezTo>
                    <a:pt x="953" y="623"/>
                    <a:pt x="953" y="623"/>
                    <a:pt x="953" y="623"/>
                  </a:cubicBezTo>
                  <a:cubicBezTo>
                    <a:pt x="918" y="607"/>
                    <a:pt x="918" y="607"/>
                    <a:pt x="918" y="607"/>
                  </a:cubicBezTo>
                  <a:cubicBezTo>
                    <a:pt x="916" y="607"/>
                    <a:pt x="916" y="607"/>
                    <a:pt x="916" y="607"/>
                  </a:cubicBezTo>
                  <a:cubicBezTo>
                    <a:pt x="915" y="605"/>
                    <a:pt x="915" y="605"/>
                    <a:pt x="915" y="605"/>
                  </a:cubicBezTo>
                  <a:cubicBezTo>
                    <a:pt x="915" y="604"/>
                    <a:pt x="915" y="604"/>
                    <a:pt x="915" y="604"/>
                  </a:cubicBezTo>
                  <a:cubicBezTo>
                    <a:pt x="915" y="603"/>
                    <a:pt x="915" y="603"/>
                    <a:pt x="915" y="603"/>
                  </a:cubicBezTo>
                  <a:cubicBezTo>
                    <a:pt x="910" y="561"/>
                    <a:pt x="910" y="561"/>
                    <a:pt x="910" y="561"/>
                  </a:cubicBezTo>
                  <a:cubicBezTo>
                    <a:pt x="911" y="535"/>
                    <a:pt x="911" y="535"/>
                    <a:pt x="911" y="535"/>
                  </a:cubicBezTo>
                  <a:cubicBezTo>
                    <a:pt x="911" y="531"/>
                    <a:pt x="911" y="531"/>
                    <a:pt x="911" y="531"/>
                  </a:cubicBezTo>
                  <a:cubicBezTo>
                    <a:pt x="911" y="529"/>
                    <a:pt x="911" y="529"/>
                    <a:pt x="911" y="529"/>
                  </a:cubicBezTo>
                  <a:cubicBezTo>
                    <a:pt x="969" y="537"/>
                    <a:pt x="969" y="537"/>
                    <a:pt x="969" y="537"/>
                  </a:cubicBezTo>
                  <a:cubicBezTo>
                    <a:pt x="983" y="523"/>
                    <a:pt x="983" y="523"/>
                    <a:pt x="983" y="523"/>
                  </a:cubicBezTo>
                  <a:cubicBezTo>
                    <a:pt x="987" y="518"/>
                    <a:pt x="986" y="514"/>
                    <a:pt x="983" y="512"/>
                  </a:cubicBezTo>
                  <a:cubicBezTo>
                    <a:pt x="969" y="507"/>
                    <a:pt x="961" y="501"/>
                    <a:pt x="961" y="495"/>
                  </a:cubicBezTo>
                  <a:cubicBezTo>
                    <a:pt x="961" y="491"/>
                    <a:pt x="962" y="487"/>
                    <a:pt x="968" y="485"/>
                  </a:cubicBezTo>
                  <a:cubicBezTo>
                    <a:pt x="992" y="461"/>
                    <a:pt x="992" y="461"/>
                    <a:pt x="992" y="461"/>
                  </a:cubicBezTo>
                  <a:cubicBezTo>
                    <a:pt x="1018" y="460"/>
                    <a:pt x="1018" y="460"/>
                    <a:pt x="1018" y="460"/>
                  </a:cubicBezTo>
                  <a:cubicBezTo>
                    <a:pt x="1032" y="436"/>
                    <a:pt x="1032" y="436"/>
                    <a:pt x="1032" y="436"/>
                  </a:cubicBezTo>
                  <a:cubicBezTo>
                    <a:pt x="1032" y="414"/>
                    <a:pt x="1032" y="414"/>
                    <a:pt x="1032" y="414"/>
                  </a:cubicBezTo>
                  <a:cubicBezTo>
                    <a:pt x="1052" y="410"/>
                    <a:pt x="1052" y="410"/>
                    <a:pt x="1052" y="410"/>
                  </a:cubicBezTo>
                  <a:cubicBezTo>
                    <a:pt x="1057" y="394"/>
                    <a:pt x="1061" y="386"/>
                    <a:pt x="1063" y="383"/>
                  </a:cubicBezTo>
                  <a:cubicBezTo>
                    <a:pt x="1071" y="365"/>
                    <a:pt x="1071" y="365"/>
                    <a:pt x="1071" y="365"/>
                  </a:cubicBezTo>
                  <a:cubicBezTo>
                    <a:pt x="1056" y="338"/>
                    <a:pt x="1056" y="338"/>
                    <a:pt x="1056" y="338"/>
                  </a:cubicBezTo>
                  <a:cubicBezTo>
                    <a:pt x="1056" y="337"/>
                    <a:pt x="1056" y="337"/>
                    <a:pt x="1056" y="337"/>
                  </a:cubicBezTo>
                  <a:cubicBezTo>
                    <a:pt x="1056" y="337"/>
                    <a:pt x="1056" y="337"/>
                    <a:pt x="1056" y="337"/>
                  </a:cubicBezTo>
                  <a:cubicBezTo>
                    <a:pt x="1056" y="336"/>
                    <a:pt x="1056" y="336"/>
                    <a:pt x="1056" y="336"/>
                  </a:cubicBezTo>
                  <a:cubicBezTo>
                    <a:pt x="1047" y="300"/>
                    <a:pt x="1047" y="300"/>
                    <a:pt x="1047" y="300"/>
                  </a:cubicBezTo>
                  <a:cubicBezTo>
                    <a:pt x="1047" y="299"/>
                    <a:pt x="1047" y="299"/>
                    <a:pt x="1047" y="299"/>
                  </a:cubicBezTo>
                  <a:cubicBezTo>
                    <a:pt x="1040" y="262"/>
                    <a:pt x="1040" y="262"/>
                    <a:pt x="1040" y="262"/>
                  </a:cubicBezTo>
                  <a:cubicBezTo>
                    <a:pt x="1028" y="241"/>
                    <a:pt x="1028" y="241"/>
                    <a:pt x="1028" y="241"/>
                  </a:cubicBezTo>
                  <a:cubicBezTo>
                    <a:pt x="1009" y="222"/>
                    <a:pt x="1009" y="222"/>
                    <a:pt x="1009" y="222"/>
                  </a:cubicBezTo>
                  <a:cubicBezTo>
                    <a:pt x="1009" y="221"/>
                    <a:pt x="1009" y="221"/>
                    <a:pt x="1009" y="221"/>
                  </a:cubicBezTo>
                  <a:cubicBezTo>
                    <a:pt x="1009" y="220"/>
                    <a:pt x="1009" y="220"/>
                    <a:pt x="1009" y="220"/>
                  </a:cubicBezTo>
                  <a:cubicBezTo>
                    <a:pt x="1008" y="219"/>
                    <a:pt x="1008" y="219"/>
                    <a:pt x="1008" y="219"/>
                  </a:cubicBezTo>
                  <a:cubicBezTo>
                    <a:pt x="1007" y="199"/>
                    <a:pt x="1007" y="199"/>
                    <a:pt x="1007" y="199"/>
                  </a:cubicBezTo>
                  <a:cubicBezTo>
                    <a:pt x="972" y="210"/>
                    <a:pt x="972" y="210"/>
                    <a:pt x="972" y="210"/>
                  </a:cubicBezTo>
                  <a:cubicBezTo>
                    <a:pt x="971" y="208"/>
                    <a:pt x="971" y="208"/>
                    <a:pt x="971" y="208"/>
                  </a:cubicBezTo>
                  <a:cubicBezTo>
                    <a:pt x="955" y="191"/>
                    <a:pt x="955" y="191"/>
                    <a:pt x="955" y="191"/>
                  </a:cubicBezTo>
                  <a:cubicBezTo>
                    <a:pt x="908" y="155"/>
                    <a:pt x="908" y="155"/>
                    <a:pt x="908" y="155"/>
                  </a:cubicBezTo>
                  <a:cubicBezTo>
                    <a:pt x="906" y="155"/>
                    <a:pt x="906" y="155"/>
                    <a:pt x="906" y="155"/>
                  </a:cubicBezTo>
                  <a:cubicBezTo>
                    <a:pt x="889" y="131"/>
                    <a:pt x="889" y="131"/>
                    <a:pt x="889" y="131"/>
                  </a:cubicBezTo>
                  <a:cubicBezTo>
                    <a:pt x="877" y="124"/>
                    <a:pt x="877" y="124"/>
                    <a:pt x="877" y="124"/>
                  </a:cubicBezTo>
                  <a:cubicBezTo>
                    <a:pt x="870" y="136"/>
                    <a:pt x="870" y="136"/>
                    <a:pt x="870" y="136"/>
                  </a:cubicBezTo>
                  <a:cubicBezTo>
                    <a:pt x="870" y="138"/>
                    <a:pt x="870" y="138"/>
                    <a:pt x="870" y="138"/>
                  </a:cubicBezTo>
                  <a:cubicBezTo>
                    <a:pt x="868" y="139"/>
                    <a:pt x="868" y="139"/>
                    <a:pt x="868" y="139"/>
                  </a:cubicBezTo>
                  <a:cubicBezTo>
                    <a:pt x="867" y="139"/>
                    <a:pt x="867" y="139"/>
                    <a:pt x="867" y="139"/>
                  </a:cubicBezTo>
                  <a:cubicBezTo>
                    <a:pt x="865" y="139"/>
                    <a:pt x="865" y="139"/>
                    <a:pt x="865" y="139"/>
                  </a:cubicBezTo>
                  <a:cubicBezTo>
                    <a:pt x="851" y="140"/>
                    <a:pt x="851" y="140"/>
                    <a:pt x="851" y="140"/>
                  </a:cubicBezTo>
                  <a:cubicBezTo>
                    <a:pt x="848" y="141"/>
                    <a:pt x="848" y="141"/>
                    <a:pt x="848" y="141"/>
                  </a:cubicBezTo>
                  <a:cubicBezTo>
                    <a:pt x="847" y="141"/>
                    <a:pt x="847" y="141"/>
                    <a:pt x="847" y="141"/>
                  </a:cubicBezTo>
                  <a:cubicBezTo>
                    <a:pt x="813" y="103"/>
                    <a:pt x="813" y="103"/>
                    <a:pt x="813" y="103"/>
                  </a:cubicBezTo>
                  <a:cubicBezTo>
                    <a:pt x="805" y="100"/>
                    <a:pt x="798" y="92"/>
                    <a:pt x="787" y="82"/>
                  </a:cubicBezTo>
                  <a:cubicBezTo>
                    <a:pt x="771" y="70"/>
                    <a:pt x="771" y="70"/>
                    <a:pt x="771" y="70"/>
                  </a:cubicBezTo>
                  <a:cubicBezTo>
                    <a:pt x="770" y="69"/>
                    <a:pt x="770" y="69"/>
                    <a:pt x="770" y="69"/>
                  </a:cubicBezTo>
                  <a:cubicBezTo>
                    <a:pt x="752" y="59"/>
                    <a:pt x="752" y="59"/>
                    <a:pt x="752" y="59"/>
                  </a:cubicBezTo>
                  <a:cubicBezTo>
                    <a:pt x="742" y="67"/>
                    <a:pt x="742" y="67"/>
                    <a:pt x="742" y="67"/>
                  </a:cubicBezTo>
                  <a:cubicBezTo>
                    <a:pt x="741" y="69"/>
                    <a:pt x="741" y="69"/>
                    <a:pt x="741" y="69"/>
                  </a:cubicBezTo>
                  <a:cubicBezTo>
                    <a:pt x="740" y="68"/>
                    <a:pt x="740" y="68"/>
                    <a:pt x="740" y="68"/>
                  </a:cubicBezTo>
                  <a:cubicBezTo>
                    <a:pt x="739" y="68"/>
                    <a:pt x="739" y="68"/>
                    <a:pt x="739" y="68"/>
                  </a:cubicBezTo>
                  <a:cubicBezTo>
                    <a:pt x="729" y="66"/>
                    <a:pt x="729" y="66"/>
                    <a:pt x="729" y="66"/>
                  </a:cubicBezTo>
                  <a:cubicBezTo>
                    <a:pt x="719" y="71"/>
                    <a:pt x="719" y="71"/>
                    <a:pt x="719" y="71"/>
                  </a:cubicBezTo>
                  <a:cubicBezTo>
                    <a:pt x="718" y="72"/>
                    <a:pt x="718" y="72"/>
                    <a:pt x="718" y="72"/>
                  </a:cubicBezTo>
                  <a:cubicBezTo>
                    <a:pt x="716" y="73"/>
                    <a:pt x="716" y="73"/>
                    <a:pt x="716" y="73"/>
                  </a:cubicBezTo>
                  <a:cubicBezTo>
                    <a:pt x="715" y="73"/>
                    <a:pt x="715" y="73"/>
                    <a:pt x="715" y="73"/>
                  </a:cubicBezTo>
                  <a:cubicBezTo>
                    <a:pt x="701" y="76"/>
                    <a:pt x="701" y="76"/>
                    <a:pt x="701" y="76"/>
                  </a:cubicBezTo>
                  <a:cubicBezTo>
                    <a:pt x="681" y="64"/>
                    <a:pt x="661" y="52"/>
                    <a:pt x="639" y="40"/>
                  </a:cubicBezTo>
                  <a:close/>
                </a:path>
              </a:pathLst>
            </a:custGeom>
            <a:grp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 sz="2400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7217" name="Freeform 10"/>
            <p:cNvSpPr>
              <a:spLocks/>
            </p:cNvSpPr>
            <p:nvPr/>
          </p:nvSpPr>
          <p:spPr bwMode="auto">
            <a:xfrm>
              <a:off x="3034568" y="4031270"/>
              <a:ext cx="1073914" cy="936096"/>
            </a:xfrm>
            <a:custGeom>
              <a:avLst/>
              <a:gdLst>
                <a:gd name="T0" fmla="*/ 2147483646 w 928"/>
                <a:gd name="T1" fmla="*/ 2147483646 h 814"/>
                <a:gd name="T2" fmla="*/ 2147483646 w 928"/>
                <a:gd name="T3" fmla="*/ 2147483646 h 814"/>
                <a:gd name="T4" fmla="*/ 2147483646 w 928"/>
                <a:gd name="T5" fmla="*/ 2147483646 h 814"/>
                <a:gd name="T6" fmla="*/ 2147483646 w 928"/>
                <a:gd name="T7" fmla="*/ 2147483646 h 814"/>
                <a:gd name="T8" fmla="*/ 2147483646 w 928"/>
                <a:gd name="T9" fmla="*/ 2147483646 h 814"/>
                <a:gd name="T10" fmla="*/ 2147483646 w 928"/>
                <a:gd name="T11" fmla="*/ 2147483646 h 814"/>
                <a:gd name="T12" fmla="*/ 2147483646 w 928"/>
                <a:gd name="T13" fmla="*/ 2147483646 h 814"/>
                <a:gd name="T14" fmla="*/ 2147483646 w 928"/>
                <a:gd name="T15" fmla="*/ 2147483646 h 814"/>
                <a:gd name="T16" fmla="*/ 2147483646 w 928"/>
                <a:gd name="T17" fmla="*/ 2147483646 h 814"/>
                <a:gd name="T18" fmla="*/ 2147483646 w 928"/>
                <a:gd name="T19" fmla="*/ 2147483646 h 814"/>
                <a:gd name="T20" fmla="*/ 2147483646 w 928"/>
                <a:gd name="T21" fmla="*/ 2147483646 h 814"/>
                <a:gd name="T22" fmla="*/ 2147483646 w 928"/>
                <a:gd name="T23" fmla="*/ 2147483646 h 814"/>
                <a:gd name="T24" fmla="*/ 2147483646 w 928"/>
                <a:gd name="T25" fmla="*/ 2147483646 h 814"/>
                <a:gd name="T26" fmla="*/ 2147483646 w 928"/>
                <a:gd name="T27" fmla="*/ 2147483646 h 814"/>
                <a:gd name="T28" fmla="*/ 2147483646 w 928"/>
                <a:gd name="T29" fmla="*/ 2147483646 h 814"/>
                <a:gd name="T30" fmla="*/ 2147483646 w 928"/>
                <a:gd name="T31" fmla="*/ 2147483646 h 814"/>
                <a:gd name="T32" fmla="*/ 2147483646 w 928"/>
                <a:gd name="T33" fmla="*/ 2147483646 h 814"/>
                <a:gd name="T34" fmla="*/ 2147483646 w 928"/>
                <a:gd name="T35" fmla="*/ 2147483646 h 814"/>
                <a:gd name="T36" fmla="*/ 2147483646 w 928"/>
                <a:gd name="T37" fmla="*/ 2147483646 h 814"/>
                <a:gd name="T38" fmla="*/ 2147483646 w 928"/>
                <a:gd name="T39" fmla="*/ 2147483646 h 814"/>
                <a:gd name="T40" fmla="*/ 2147483646 w 928"/>
                <a:gd name="T41" fmla="*/ 2147483646 h 814"/>
                <a:gd name="T42" fmla="*/ 2147483646 w 928"/>
                <a:gd name="T43" fmla="*/ 2147483646 h 814"/>
                <a:gd name="T44" fmla="*/ 2147483646 w 928"/>
                <a:gd name="T45" fmla="*/ 2147483646 h 814"/>
                <a:gd name="T46" fmla="*/ 2147483646 w 928"/>
                <a:gd name="T47" fmla="*/ 2147483646 h 814"/>
                <a:gd name="T48" fmla="*/ 2147483646 w 928"/>
                <a:gd name="T49" fmla="*/ 2147483646 h 814"/>
                <a:gd name="T50" fmla="*/ 2147483646 w 928"/>
                <a:gd name="T51" fmla="*/ 2147483646 h 814"/>
                <a:gd name="T52" fmla="*/ 2147483646 w 928"/>
                <a:gd name="T53" fmla="*/ 2147483646 h 814"/>
                <a:gd name="T54" fmla="*/ 2147483646 w 928"/>
                <a:gd name="T55" fmla="*/ 2147483646 h 814"/>
                <a:gd name="T56" fmla="*/ 2147483646 w 928"/>
                <a:gd name="T57" fmla="*/ 2147483646 h 814"/>
                <a:gd name="T58" fmla="*/ 2147483646 w 928"/>
                <a:gd name="T59" fmla="*/ 2147483646 h 814"/>
                <a:gd name="T60" fmla="*/ 2147483646 w 928"/>
                <a:gd name="T61" fmla="*/ 2147483646 h 814"/>
                <a:gd name="T62" fmla="*/ 2147483646 w 928"/>
                <a:gd name="T63" fmla="*/ 2147483646 h 814"/>
                <a:gd name="T64" fmla="*/ 2147483646 w 928"/>
                <a:gd name="T65" fmla="*/ 2147483646 h 814"/>
                <a:gd name="T66" fmla="*/ 2147483646 w 928"/>
                <a:gd name="T67" fmla="*/ 2147483646 h 814"/>
                <a:gd name="T68" fmla="*/ 2147483646 w 928"/>
                <a:gd name="T69" fmla="*/ 2147483646 h 814"/>
                <a:gd name="T70" fmla="*/ 2147483646 w 928"/>
                <a:gd name="T71" fmla="*/ 2147483646 h 814"/>
                <a:gd name="T72" fmla="*/ 2147483646 w 928"/>
                <a:gd name="T73" fmla="*/ 2147483646 h 814"/>
                <a:gd name="T74" fmla="*/ 2147483646 w 928"/>
                <a:gd name="T75" fmla="*/ 2147483646 h 814"/>
                <a:gd name="T76" fmla="*/ 2147483646 w 928"/>
                <a:gd name="T77" fmla="*/ 2147483646 h 814"/>
                <a:gd name="T78" fmla="*/ 2147483646 w 928"/>
                <a:gd name="T79" fmla="*/ 2147483646 h 814"/>
                <a:gd name="T80" fmla="*/ 2147483646 w 928"/>
                <a:gd name="T81" fmla="*/ 2147483646 h 814"/>
                <a:gd name="T82" fmla="*/ 2147483646 w 928"/>
                <a:gd name="T83" fmla="*/ 2147483646 h 814"/>
                <a:gd name="T84" fmla="*/ 2147483646 w 928"/>
                <a:gd name="T85" fmla="*/ 2147483646 h 814"/>
                <a:gd name="T86" fmla="*/ 2147483646 w 928"/>
                <a:gd name="T87" fmla="*/ 2147483646 h 814"/>
                <a:gd name="T88" fmla="*/ 2147483646 w 928"/>
                <a:gd name="T89" fmla="*/ 2147483646 h 814"/>
                <a:gd name="T90" fmla="*/ 2147483646 w 928"/>
                <a:gd name="T91" fmla="*/ 2147483646 h 814"/>
                <a:gd name="T92" fmla="*/ 2147483646 w 928"/>
                <a:gd name="T93" fmla="*/ 2147483646 h 814"/>
                <a:gd name="T94" fmla="*/ 2147483646 w 928"/>
                <a:gd name="T95" fmla="*/ 2147483646 h 814"/>
                <a:gd name="T96" fmla="*/ 2147483646 w 928"/>
                <a:gd name="T97" fmla="*/ 2147483646 h 814"/>
                <a:gd name="T98" fmla="*/ 2147483646 w 928"/>
                <a:gd name="T99" fmla="*/ 2147483646 h 814"/>
                <a:gd name="T100" fmla="*/ 2147483646 w 928"/>
                <a:gd name="T101" fmla="*/ 2147483646 h 814"/>
                <a:gd name="T102" fmla="*/ 2147483646 w 928"/>
                <a:gd name="T103" fmla="*/ 2147483646 h 814"/>
                <a:gd name="T104" fmla="*/ 2147483646 w 928"/>
                <a:gd name="T105" fmla="*/ 2147483646 h 814"/>
                <a:gd name="T106" fmla="*/ 2147483646 w 928"/>
                <a:gd name="T107" fmla="*/ 2147483646 h 814"/>
                <a:gd name="T108" fmla="*/ 2147483646 w 928"/>
                <a:gd name="T109" fmla="*/ 2147483646 h 814"/>
                <a:gd name="T110" fmla="*/ 2147483646 w 928"/>
                <a:gd name="T111" fmla="*/ 2147483646 h 814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928"/>
                <a:gd name="T169" fmla="*/ 0 h 814"/>
                <a:gd name="T170" fmla="*/ 928 w 928"/>
                <a:gd name="T171" fmla="*/ 814 h 814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928" h="814">
                  <a:moveTo>
                    <a:pt x="87" y="20"/>
                  </a:moveTo>
                  <a:cubicBezTo>
                    <a:pt x="62" y="12"/>
                    <a:pt x="62" y="12"/>
                    <a:pt x="62" y="12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29" y="19"/>
                    <a:pt x="29" y="19"/>
                    <a:pt x="29" y="19"/>
                  </a:cubicBezTo>
                  <a:cubicBezTo>
                    <a:pt x="27" y="37"/>
                    <a:pt x="27" y="37"/>
                    <a:pt x="27" y="37"/>
                  </a:cubicBezTo>
                  <a:cubicBezTo>
                    <a:pt x="28" y="38"/>
                    <a:pt x="28" y="38"/>
                    <a:pt x="28" y="38"/>
                  </a:cubicBezTo>
                  <a:cubicBezTo>
                    <a:pt x="35" y="65"/>
                    <a:pt x="35" y="65"/>
                    <a:pt x="35" y="65"/>
                  </a:cubicBezTo>
                  <a:cubicBezTo>
                    <a:pt x="36" y="86"/>
                    <a:pt x="36" y="86"/>
                    <a:pt x="36" y="86"/>
                  </a:cubicBezTo>
                  <a:cubicBezTo>
                    <a:pt x="36" y="93"/>
                    <a:pt x="36" y="93"/>
                    <a:pt x="36" y="93"/>
                  </a:cubicBezTo>
                  <a:cubicBezTo>
                    <a:pt x="23" y="93"/>
                    <a:pt x="23" y="93"/>
                    <a:pt x="23" y="93"/>
                  </a:cubicBezTo>
                  <a:cubicBezTo>
                    <a:pt x="29" y="118"/>
                    <a:pt x="29" y="118"/>
                    <a:pt x="29" y="118"/>
                  </a:cubicBezTo>
                  <a:cubicBezTo>
                    <a:pt x="9" y="125"/>
                    <a:pt x="9" y="125"/>
                    <a:pt x="9" y="125"/>
                  </a:cubicBezTo>
                  <a:cubicBezTo>
                    <a:pt x="0" y="141"/>
                    <a:pt x="0" y="141"/>
                    <a:pt x="0" y="141"/>
                  </a:cubicBezTo>
                  <a:cubicBezTo>
                    <a:pt x="11" y="150"/>
                    <a:pt x="11" y="150"/>
                    <a:pt x="11" y="150"/>
                  </a:cubicBezTo>
                  <a:cubicBezTo>
                    <a:pt x="13" y="151"/>
                    <a:pt x="13" y="151"/>
                    <a:pt x="13" y="151"/>
                  </a:cubicBezTo>
                  <a:cubicBezTo>
                    <a:pt x="13" y="151"/>
                    <a:pt x="13" y="151"/>
                    <a:pt x="13" y="151"/>
                  </a:cubicBezTo>
                  <a:cubicBezTo>
                    <a:pt x="50" y="180"/>
                    <a:pt x="50" y="180"/>
                    <a:pt x="50" y="180"/>
                  </a:cubicBezTo>
                  <a:cubicBezTo>
                    <a:pt x="51" y="181"/>
                    <a:pt x="51" y="181"/>
                    <a:pt x="51" y="181"/>
                  </a:cubicBezTo>
                  <a:cubicBezTo>
                    <a:pt x="52" y="181"/>
                    <a:pt x="52" y="181"/>
                    <a:pt x="52" y="181"/>
                  </a:cubicBezTo>
                  <a:cubicBezTo>
                    <a:pt x="52" y="182"/>
                    <a:pt x="52" y="182"/>
                    <a:pt x="52" y="182"/>
                  </a:cubicBezTo>
                  <a:cubicBezTo>
                    <a:pt x="52" y="183"/>
                    <a:pt x="52" y="183"/>
                    <a:pt x="52" y="183"/>
                  </a:cubicBezTo>
                  <a:cubicBezTo>
                    <a:pt x="57" y="210"/>
                    <a:pt x="57" y="210"/>
                    <a:pt x="57" y="210"/>
                  </a:cubicBezTo>
                  <a:cubicBezTo>
                    <a:pt x="74" y="234"/>
                    <a:pt x="74" y="234"/>
                    <a:pt x="74" y="234"/>
                  </a:cubicBezTo>
                  <a:cubicBezTo>
                    <a:pt x="78" y="240"/>
                    <a:pt x="84" y="247"/>
                    <a:pt x="93" y="255"/>
                  </a:cubicBezTo>
                  <a:cubicBezTo>
                    <a:pt x="94" y="255"/>
                    <a:pt x="94" y="255"/>
                    <a:pt x="94" y="255"/>
                  </a:cubicBezTo>
                  <a:cubicBezTo>
                    <a:pt x="95" y="256"/>
                    <a:pt x="95" y="256"/>
                    <a:pt x="95" y="256"/>
                  </a:cubicBezTo>
                  <a:cubicBezTo>
                    <a:pt x="95" y="257"/>
                    <a:pt x="95" y="257"/>
                    <a:pt x="95" y="257"/>
                  </a:cubicBezTo>
                  <a:cubicBezTo>
                    <a:pt x="94" y="259"/>
                    <a:pt x="94" y="259"/>
                    <a:pt x="94" y="259"/>
                  </a:cubicBezTo>
                  <a:cubicBezTo>
                    <a:pt x="94" y="283"/>
                    <a:pt x="94" y="283"/>
                    <a:pt x="94" y="283"/>
                  </a:cubicBezTo>
                  <a:cubicBezTo>
                    <a:pt x="97" y="289"/>
                    <a:pt x="98" y="303"/>
                    <a:pt x="98" y="323"/>
                  </a:cubicBezTo>
                  <a:cubicBezTo>
                    <a:pt x="108" y="336"/>
                    <a:pt x="112" y="346"/>
                    <a:pt x="112" y="352"/>
                  </a:cubicBezTo>
                  <a:cubicBezTo>
                    <a:pt x="112" y="357"/>
                    <a:pt x="115" y="365"/>
                    <a:pt x="120" y="377"/>
                  </a:cubicBezTo>
                  <a:cubicBezTo>
                    <a:pt x="120" y="377"/>
                    <a:pt x="120" y="377"/>
                    <a:pt x="120" y="377"/>
                  </a:cubicBezTo>
                  <a:cubicBezTo>
                    <a:pt x="120" y="378"/>
                    <a:pt x="120" y="378"/>
                    <a:pt x="120" y="378"/>
                  </a:cubicBezTo>
                  <a:cubicBezTo>
                    <a:pt x="120" y="378"/>
                    <a:pt x="120" y="378"/>
                    <a:pt x="120" y="378"/>
                  </a:cubicBezTo>
                  <a:cubicBezTo>
                    <a:pt x="123" y="392"/>
                    <a:pt x="122" y="405"/>
                    <a:pt x="118" y="416"/>
                  </a:cubicBezTo>
                  <a:cubicBezTo>
                    <a:pt x="115" y="423"/>
                    <a:pt x="119" y="437"/>
                    <a:pt x="131" y="456"/>
                  </a:cubicBezTo>
                  <a:cubicBezTo>
                    <a:pt x="132" y="457"/>
                    <a:pt x="132" y="457"/>
                    <a:pt x="132" y="457"/>
                  </a:cubicBezTo>
                  <a:cubicBezTo>
                    <a:pt x="133" y="459"/>
                    <a:pt x="133" y="459"/>
                    <a:pt x="133" y="459"/>
                  </a:cubicBezTo>
                  <a:cubicBezTo>
                    <a:pt x="132" y="461"/>
                    <a:pt x="132" y="461"/>
                    <a:pt x="132" y="461"/>
                  </a:cubicBezTo>
                  <a:cubicBezTo>
                    <a:pt x="115" y="498"/>
                    <a:pt x="115" y="498"/>
                    <a:pt x="115" y="498"/>
                  </a:cubicBezTo>
                  <a:cubicBezTo>
                    <a:pt x="118" y="506"/>
                    <a:pt x="119" y="513"/>
                    <a:pt x="119" y="517"/>
                  </a:cubicBezTo>
                  <a:cubicBezTo>
                    <a:pt x="115" y="552"/>
                    <a:pt x="115" y="552"/>
                    <a:pt x="115" y="552"/>
                  </a:cubicBezTo>
                  <a:cubicBezTo>
                    <a:pt x="113" y="563"/>
                    <a:pt x="113" y="570"/>
                    <a:pt x="118" y="572"/>
                  </a:cubicBezTo>
                  <a:cubicBezTo>
                    <a:pt x="125" y="576"/>
                    <a:pt x="125" y="576"/>
                    <a:pt x="125" y="576"/>
                  </a:cubicBezTo>
                  <a:cubicBezTo>
                    <a:pt x="134" y="580"/>
                    <a:pt x="137" y="586"/>
                    <a:pt x="137" y="591"/>
                  </a:cubicBezTo>
                  <a:cubicBezTo>
                    <a:pt x="136" y="609"/>
                    <a:pt x="136" y="609"/>
                    <a:pt x="136" y="609"/>
                  </a:cubicBezTo>
                  <a:cubicBezTo>
                    <a:pt x="142" y="611"/>
                    <a:pt x="142" y="611"/>
                    <a:pt x="142" y="611"/>
                  </a:cubicBezTo>
                  <a:cubicBezTo>
                    <a:pt x="143" y="612"/>
                    <a:pt x="143" y="612"/>
                    <a:pt x="143" y="612"/>
                  </a:cubicBezTo>
                  <a:cubicBezTo>
                    <a:pt x="146" y="609"/>
                    <a:pt x="146" y="609"/>
                    <a:pt x="146" y="609"/>
                  </a:cubicBezTo>
                  <a:cubicBezTo>
                    <a:pt x="149" y="606"/>
                    <a:pt x="152" y="601"/>
                    <a:pt x="153" y="596"/>
                  </a:cubicBezTo>
                  <a:cubicBezTo>
                    <a:pt x="155" y="593"/>
                    <a:pt x="155" y="593"/>
                    <a:pt x="155" y="593"/>
                  </a:cubicBezTo>
                  <a:cubicBezTo>
                    <a:pt x="156" y="591"/>
                    <a:pt x="156" y="591"/>
                    <a:pt x="156" y="591"/>
                  </a:cubicBezTo>
                  <a:cubicBezTo>
                    <a:pt x="161" y="589"/>
                    <a:pt x="163" y="586"/>
                    <a:pt x="166" y="581"/>
                  </a:cubicBezTo>
                  <a:cubicBezTo>
                    <a:pt x="167" y="575"/>
                    <a:pt x="167" y="569"/>
                    <a:pt x="165" y="561"/>
                  </a:cubicBezTo>
                  <a:cubicBezTo>
                    <a:pt x="163" y="556"/>
                    <a:pt x="163" y="556"/>
                    <a:pt x="163" y="556"/>
                  </a:cubicBezTo>
                  <a:cubicBezTo>
                    <a:pt x="168" y="555"/>
                    <a:pt x="168" y="555"/>
                    <a:pt x="168" y="555"/>
                  </a:cubicBezTo>
                  <a:cubicBezTo>
                    <a:pt x="185" y="551"/>
                    <a:pt x="194" y="552"/>
                    <a:pt x="198" y="559"/>
                  </a:cubicBezTo>
                  <a:cubicBezTo>
                    <a:pt x="206" y="580"/>
                    <a:pt x="206" y="580"/>
                    <a:pt x="206" y="580"/>
                  </a:cubicBezTo>
                  <a:cubicBezTo>
                    <a:pt x="206" y="581"/>
                    <a:pt x="206" y="581"/>
                    <a:pt x="206" y="581"/>
                  </a:cubicBezTo>
                  <a:cubicBezTo>
                    <a:pt x="206" y="582"/>
                    <a:pt x="206" y="582"/>
                    <a:pt x="206" y="582"/>
                  </a:cubicBezTo>
                  <a:cubicBezTo>
                    <a:pt x="210" y="617"/>
                    <a:pt x="210" y="617"/>
                    <a:pt x="210" y="617"/>
                  </a:cubicBezTo>
                  <a:cubicBezTo>
                    <a:pt x="224" y="625"/>
                    <a:pt x="224" y="625"/>
                    <a:pt x="224" y="625"/>
                  </a:cubicBezTo>
                  <a:cubicBezTo>
                    <a:pt x="225" y="625"/>
                    <a:pt x="225" y="625"/>
                    <a:pt x="225" y="625"/>
                  </a:cubicBezTo>
                  <a:cubicBezTo>
                    <a:pt x="226" y="625"/>
                    <a:pt x="226" y="625"/>
                    <a:pt x="226" y="625"/>
                  </a:cubicBezTo>
                  <a:cubicBezTo>
                    <a:pt x="234" y="632"/>
                    <a:pt x="234" y="632"/>
                    <a:pt x="234" y="632"/>
                  </a:cubicBezTo>
                  <a:cubicBezTo>
                    <a:pt x="243" y="622"/>
                    <a:pt x="243" y="622"/>
                    <a:pt x="243" y="622"/>
                  </a:cubicBezTo>
                  <a:cubicBezTo>
                    <a:pt x="252" y="615"/>
                    <a:pt x="252" y="615"/>
                    <a:pt x="252" y="615"/>
                  </a:cubicBezTo>
                  <a:cubicBezTo>
                    <a:pt x="256" y="615"/>
                    <a:pt x="256" y="615"/>
                    <a:pt x="256" y="615"/>
                  </a:cubicBezTo>
                  <a:cubicBezTo>
                    <a:pt x="263" y="617"/>
                    <a:pt x="267" y="622"/>
                    <a:pt x="269" y="630"/>
                  </a:cubicBezTo>
                  <a:cubicBezTo>
                    <a:pt x="274" y="657"/>
                    <a:pt x="274" y="657"/>
                    <a:pt x="274" y="657"/>
                  </a:cubicBezTo>
                  <a:cubicBezTo>
                    <a:pt x="275" y="662"/>
                    <a:pt x="275" y="662"/>
                    <a:pt x="275" y="662"/>
                  </a:cubicBezTo>
                  <a:cubicBezTo>
                    <a:pt x="303" y="723"/>
                    <a:pt x="303" y="723"/>
                    <a:pt x="303" y="723"/>
                  </a:cubicBezTo>
                  <a:cubicBezTo>
                    <a:pt x="315" y="734"/>
                    <a:pt x="315" y="734"/>
                    <a:pt x="315" y="734"/>
                  </a:cubicBezTo>
                  <a:cubicBezTo>
                    <a:pt x="316" y="735"/>
                    <a:pt x="316" y="735"/>
                    <a:pt x="316" y="735"/>
                  </a:cubicBezTo>
                  <a:cubicBezTo>
                    <a:pt x="316" y="736"/>
                    <a:pt x="316" y="736"/>
                    <a:pt x="316" y="736"/>
                  </a:cubicBezTo>
                  <a:cubicBezTo>
                    <a:pt x="321" y="762"/>
                    <a:pt x="321" y="762"/>
                    <a:pt x="321" y="762"/>
                  </a:cubicBezTo>
                  <a:cubicBezTo>
                    <a:pt x="321" y="762"/>
                    <a:pt x="321" y="762"/>
                    <a:pt x="321" y="762"/>
                  </a:cubicBezTo>
                  <a:cubicBezTo>
                    <a:pt x="323" y="786"/>
                    <a:pt x="323" y="786"/>
                    <a:pt x="323" y="786"/>
                  </a:cubicBezTo>
                  <a:cubicBezTo>
                    <a:pt x="324" y="788"/>
                    <a:pt x="324" y="788"/>
                    <a:pt x="324" y="788"/>
                  </a:cubicBezTo>
                  <a:cubicBezTo>
                    <a:pt x="332" y="778"/>
                    <a:pt x="338" y="772"/>
                    <a:pt x="342" y="774"/>
                  </a:cubicBezTo>
                  <a:cubicBezTo>
                    <a:pt x="346" y="776"/>
                    <a:pt x="347" y="778"/>
                    <a:pt x="347" y="782"/>
                  </a:cubicBezTo>
                  <a:cubicBezTo>
                    <a:pt x="347" y="788"/>
                    <a:pt x="347" y="788"/>
                    <a:pt x="347" y="788"/>
                  </a:cubicBezTo>
                  <a:cubicBezTo>
                    <a:pt x="347" y="807"/>
                    <a:pt x="347" y="807"/>
                    <a:pt x="347" y="807"/>
                  </a:cubicBezTo>
                  <a:cubicBezTo>
                    <a:pt x="347" y="812"/>
                    <a:pt x="347" y="812"/>
                    <a:pt x="347" y="812"/>
                  </a:cubicBezTo>
                  <a:cubicBezTo>
                    <a:pt x="353" y="814"/>
                    <a:pt x="357" y="812"/>
                    <a:pt x="358" y="809"/>
                  </a:cubicBezTo>
                  <a:cubicBezTo>
                    <a:pt x="368" y="795"/>
                    <a:pt x="368" y="795"/>
                    <a:pt x="368" y="795"/>
                  </a:cubicBezTo>
                  <a:cubicBezTo>
                    <a:pt x="380" y="783"/>
                    <a:pt x="380" y="783"/>
                    <a:pt x="380" y="783"/>
                  </a:cubicBezTo>
                  <a:cubicBezTo>
                    <a:pt x="388" y="778"/>
                    <a:pt x="395" y="773"/>
                    <a:pt x="403" y="773"/>
                  </a:cubicBezTo>
                  <a:cubicBezTo>
                    <a:pt x="404" y="773"/>
                    <a:pt x="404" y="773"/>
                    <a:pt x="404" y="773"/>
                  </a:cubicBezTo>
                  <a:cubicBezTo>
                    <a:pt x="427" y="779"/>
                    <a:pt x="427" y="779"/>
                    <a:pt x="427" y="779"/>
                  </a:cubicBezTo>
                  <a:cubicBezTo>
                    <a:pt x="433" y="776"/>
                    <a:pt x="433" y="776"/>
                    <a:pt x="433" y="776"/>
                  </a:cubicBezTo>
                  <a:cubicBezTo>
                    <a:pt x="444" y="761"/>
                    <a:pt x="444" y="761"/>
                    <a:pt x="444" y="761"/>
                  </a:cubicBezTo>
                  <a:cubicBezTo>
                    <a:pt x="442" y="738"/>
                    <a:pt x="442" y="738"/>
                    <a:pt x="442" y="738"/>
                  </a:cubicBezTo>
                  <a:cubicBezTo>
                    <a:pt x="435" y="725"/>
                    <a:pt x="432" y="714"/>
                    <a:pt x="434" y="707"/>
                  </a:cubicBezTo>
                  <a:cubicBezTo>
                    <a:pt x="437" y="688"/>
                    <a:pt x="437" y="688"/>
                    <a:pt x="437" y="688"/>
                  </a:cubicBezTo>
                  <a:cubicBezTo>
                    <a:pt x="437" y="686"/>
                    <a:pt x="437" y="686"/>
                    <a:pt x="437" y="686"/>
                  </a:cubicBezTo>
                  <a:cubicBezTo>
                    <a:pt x="438" y="684"/>
                    <a:pt x="438" y="684"/>
                    <a:pt x="438" y="684"/>
                  </a:cubicBezTo>
                  <a:cubicBezTo>
                    <a:pt x="438" y="684"/>
                    <a:pt x="438" y="684"/>
                    <a:pt x="438" y="684"/>
                  </a:cubicBezTo>
                  <a:cubicBezTo>
                    <a:pt x="458" y="672"/>
                    <a:pt x="458" y="672"/>
                    <a:pt x="458" y="672"/>
                  </a:cubicBezTo>
                  <a:cubicBezTo>
                    <a:pt x="459" y="672"/>
                    <a:pt x="459" y="672"/>
                    <a:pt x="459" y="672"/>
                  </a:cubicBezTo>
                  <a:cubicBezTo>
                    <a:pt x="459" y="672"/>
                    <a:pt x="459" y="672"/>
                    <a:pt x="459" y="672"/>
                  </a:cubicBezTo>
                  <a:cubicBezTo>
                    <a:pt x="474" y="663"/>
                    <a:pt x="474" y="663"/>
                    <a:pt x="474" y="663"/>
                  </a:cubicBezTo>
                  <a:cubicBezTo>
                    <a:pt x="491" y="638"/>
                    <a:pt x="491" y="638"/>
                    <a:pt x="491" y="638"/>
                  </a:cubicBezTo>
                  <a:cubicBezTo>
                    <a:pt x="493" y="620"/>
                    <a:pt x="493" y="620"/>
                    <a:pt x="493" y="620"/>
                  </a:cubicBezTo>
                  <a:cubicBezTo>
                    <a:pt x="474" y="576"/>
                    <a:pt x="474" y="576"/>
                    <a:pt x="474" y="576"/>
                  </a:cubicBezTo>
                  <a:cubicBezTo>
                    <a:pt x="516" y="595"/>
                    <a:pt x="516" y="595"/>
                    <a:pt x="516" y="595"/>
                  </a:cubicBezTo>
                  <a:cubicBezTo>
                    <a:pt x="516" y="577"/>
                    <a:pt x="516" y="577"/>
                    <a:pt x="516" y="577"/>
                  </a:cubicBezTo>
                  <a:cubicBezTo>
                    <a:pt x="516" y="577"/>
                    <a:pt x="516" y="577"/>
                    <a:pt x="516" y="577"/>
                  </a:cubicBezTo>
                  <a:cubicBezTo>
                    <a:pt x="516" y="576"/>
                    <a:pt x="516" y="576"/>
                    <a:pt x="516" y="576"/>
                  </a:cubicBezTo>
                  <a:cubicBezTo>
                    <a:pt x="532" y="562"/>
                    <a:pt x="532" y="562"/>
                    <a:pt x="532" y="562"/>
                  </a:cubicBezTo>
                  <a:cubicBezTo>
                    <a:pt x="563" y="554"/>
                    <a:pt x="563" y="554"/>
                    <a:pt x="563" y="554"/>
                  </a:cubicBezTo>
                  <a:cubicBezTo>
                    <a:pt x="565" y="554"/>
                    <a:pt x="565" y="554"/>
                    <a:pt x="565" y="554"/>
                  </a:cubicBezTo>
                  <a:cubicBezTo>
                    <a:pt x="583" y="593"/>
                    <a:pt x="583" y="593"/>
                    <a:pt x="583" y="593"/>
                  </a:cubicBezTo>
                  <a:cubicBezTo>
                    <a:pt x="583" y="595"/>
                    <a:pt x="583" y="595"/>
                    <a:pt x="583" y="595"/>
                  </a:cubicBezTo>
                  <a:cubicBezTo>
                    <a:pt x="581" y="610"/>
                    <a:pt x="581" y="610"/>
                    <a:pt x="581" y="610"/>
                  </a:cubicBezTo>
                  <a:cubicBezTo>
                    <a:pt x="583" y="624"/>
                    <a:pt x="583" y="624"/>
                    <a:pt x="583" y="624"/>
                  </a:cubicBezTo>
                  <a:cubicBezTo>
                    <a:pt x="585" y="630"/>
                    <a:pt x="589" y="633"/>
                    <a:pt x="592" y="633"/>
                  </a:cubicBezTo>
                  <a:cubicBezTo>
                    <a:pt x="596" y="633"/>
                    <a:pt x="601" y="630"/>
                    <a:pt x="605" y="625"/>
                  </a:cubicBezTo>
                  <a:cubicBezTo>
                    <a:pt x="606" y="622"/>
                    <a:pt x="606" y="622"/>
                    <a:pt x="606" y="622"/>
                  </a:cubicBezTo>
                  <a:cubicBezTo>
                    <a:pt x="606" y="622"/>
                    <a:pt x="606" y="622"/>
                    <a:pt x="606" y="622"/>
                  </a:cubicBezTo>
                  <a:cubicBezTo>
                    <a:pt x="607" y="622"/>
                    <a:pt x="607" y="622"/>
                    <a:pt x="607" y="622"/>
                  </a:cubicBezTo>
                  <a:cubicBezTo>
                    <a:pt x="632" y="614"/>
                    <a:pt x="632" y="614"/>
                    <a:pt x="632" y="614"/>
                  </a:cubicBezTo>
                  <a:cubicBezTo>
                    <a:pt x="632" y="614"/>
                    <a:pt x="632" y="614"/>
                    <a:pt x="632" y="614"/>
                  </a:cubicBezTo>
                  <a:cubicBezTo>
                    <a:pt x="633" y="614"/>
                    <a:pt x="633" y="614"/>
                    <a:pt x="633" y="614"/>
                  </a:cubicBezTo>
                  <a:cubicBezTo>
                    <a:pt x="647" y="614"/>
                    <a:pt x="653" y="617"/>
                    <a:pt x="657" y="624"/>
                  </a:cubicBezTo>
                  <a:cubicBezTo>
                    <a:pt x="659" y="652"/>
                    <a:pt x="659" y="652"/>
                    <a:pt x="659" y="652"/>
                  </a:cubicBezTo>
                  <a:cubicBezTo>
                    <a:pt x="659" y="653"/>
                    <a:pt x="659" y="653"/>
                    <a:pt x="659" y="653"/>
                  </a:cubicBezTo>
                  <a:cubicBezTo>
                    <a:pt x="664" y="654"/>
                    <a:pt x="664" y="654"/>
                    <a:pt x="664" y="654"/>
                  </a:cubicBezTo>
                  <a:cubicBezTo>
                    <a:pt x="675" y="657"/>
                    <a:pt x="675" y="657"/>
                    <a:pt x="675" y="657"/>
                  </a:cubicBezTo>
                  <a:cubicBezTo>
                    <a:pt x="690" y="656"/>
                    <a:pt x="690" y="656"/>
                    <a:pt x="690" y="656"/>
                  </a:cubicBezTo>
                  <a:cubicBezTo>
                    <a:pt x="717" y="649"/>
                    <a:pt x="717" y="649"/>
                    <a:pt x="717" y="649"/>
                  </a:cubicBezTo>
                  <a:cubicBezTo>
                    <a:pt x="733" y="635"/>
                    <a:pt x="733" y="635"/>
                    <a:pt x="733" y="635"/>
                  </a:cubicBezTo>
                  <a:cubicBezTo>
                    <a:pt x="734" y="624"/>
                    <a:pt x="734" y="624"/>
                    <a:pt x="734" y="624"/>
                  </a:cubicBezTo>
                  <a:cubicBezTo>
                    <a:pt x="726" y="615"/>
                    <a:pt x="726" y="615"/>
                    <a:pt x="726" y="615"/>
                  </a:cubicBezTo>
                  <a:cubicBezTo>
                    <a:pt x="699" y="606"/>
                    <a:pt x="699" y="606"/>
                    <a:pt x="699" y="606"/>
                  </a:cubicBezTo>
                  <a:cubicBezTo>
                    <a:pt x="699" y="606"/>
                    <a:pt x="699" y="606"/>
                    <a:pt x="699" y="606"/>
                  </a:cubicBezTo>
                  <a:cubicBezTo>
                    <a:pt x="697" y="605"/>
                    <a:pt x="697" y="605"/>
                    <a:pt x="697" y="605"/>
                  </a:cubicBezTo>
                  <a:cubicBezTo>
                    <a:pt x="697" y="605"/>
                    <a:pt x="697" y="605"/>
                    <a:pt x="697" y="605"/>
                  </a:cubicBezTo>
                  <a:cubicBezTo>
                    <a:pt x="697" y="603"/>
                    <a:pt x="697" y="603"/>
                    <a:pt x="697" y="603"/>
                  </a:cubicBezTo>
                  <a:cubicBezTo>
                    <a:pt x="665" y="572"/>
                    <a:pt x="665" y="572"/>
                    <a:pt x="665" y="572"/>
                  </a:cubicBezTo>
                  <a:cubicBezTo>
                    <a:pt x="668" y="570"/>
                    <a:pt x="668" y="570"/>
                    <a:pt x="668" y="570"/>
                  </a:cubicBezTo>
                  <a:cubicBezTo>
                    <a:pt x="684" y="556"/>
                    <a:pt x="684" y="556"/>
                    <a:pt x="684" y="556"/>
                  </a:cubicBezTo>
                  <a:cubicBezTo>
                    <a:pt x="685" y="555"/>
                    <a:pt x="685" y="555"/>
                    <a:pt x="685" y="555"/>
                  </a:cubicBezTo>
                  <a:cubicBezTo>
                    <a:pt x="685" y="555"/>
                    <a:pt x="685" y="555"/>
                    <a:pt x="685" y="555"/>
                  </a:cubicBezTo>
                  <a:cubicBezTo>
                    <a:pt x="701" y="549"/>
                    <a:pt x="701" y="549"/>
                    <a:pt x="701" y="549"/>
                  </a:cubicBezTo>
                  <a:cubicBezTo>
                    <a:pt x="701" y="549"/>
                    <a:pt x="701" y="549"/>
                    <a:pt x="701" y="549"/>
                  </a:cubicBezTo>
                  <a:cubicBezTo>
                    <a:pt x="704" y="549"/>
                    <a:pt x="704" y="549"/>
                    <a:pt x="704" y="549"/>
                  </a:cubicBezTo>
                  <a:cubicBezTo>
                    <a:pt x="725" y="553"/>
                    <a:pt x="725" y="553"/>
                    <a:pt x="725" y="553"/>
                  </a:cubicBezTo>
                  <a:cubicBezTo>
                    <a:pt x="726" y="553"/>
                    <a:pt x="726" y="553"/>
                    <a:pt x="726" y="553"/>
                  </a:cubicBezTo>
                  <a:cubicBezTo>
                    <a:pt x="727" y="554"/>
                    <a:pt x="727" y="554"/>
                    <a:pt x="727" y="554"/>
                  </a:cubicBezTo>
                  <a:cubicBezTo>
                    <a:pt x="727" y="545"/>
                    <a:pt x="727" y="545"/>
                    <a:pt x="727" y="545"/>
                  </a:cubicBezTo>
                  <a:cubicBezTo>
                    <a:pt x="718" y="530"/>
                    <a:pt x="718" y="530"/>
                    <a:pt x="718" y="530"/>
                  </a:cubicBezTo>
                  <a:cubicBezTo>
                    <a:pt x="703" y="522"/>
                    <a:pt x="703" y="522"/>
                    <a:pt x="703" y="522"/>
                  </a:cubicBezTo>
                  <a:cubicBezTo>
                    <a:pt x="683" y="493"/>
                    <a:pt x="683" y="493"/>
                    <a:pt x="683" y="493"/>
                  </a:cubicBezTo>
                  <a:cubicBezTo>
                    <a:pt x="683" y="493"/>
                    <a:pt x="683" y="493"/>
                    <a:pt x="683" y="493"/>
                  </a:cubicBezTo>
                  <a:cubicBezTo>
                    <a:pt x="682" y="492"/>
                    <a:pt x="682" y="492"/>
                    <a:pt x="682" y="492"/>
                  </a:cubicBezTo>
                  <a:cubicBezTo>
                    <a:pt x="682" y="491"/>
                    <a:pt x="682" y="491"/>
                    <a:pt x="682" y="491"/>
                  </a:cubicBezTo>
                  <a:cubicBezTo>
                    <a:pt x="672" y="456"/>
                    <a:pt x="672" y="456"/>
                    <a:pt x="672" y="456"/>
                  </a:cubicBezTo>
                  <a:cubicBezTo>
                    <a:pt x="672" y="429"/>
                    <a:pt x="672" y="429"/>
                    <a:pt x="672" y="429"/>
                  </a:cubicBezTo>
                  <a:cubicBezTo>
                    <a:pt x="689" y="414"/>
                    <a:pt x="689" y="414"/>
                    <a:pt x="689" y="414"/>
                  </a:cubicBezTo>
                  <a:cubicBezTo>
                    <a:pt x="715" y="414"/>
                    <a:pt x="715" y="414"/>
                    <a:pt x="715" y="414"/>
                  </a:cubicBezTo>
                  <a:cubicBezTo>
                    <a:pt x="774" y="419"/>
                    <a:pt x="774" y="419"/>
                    <a:pt x="774" y="419"/>
                  </a:cubicBezTo>
                  <a:cubicBezTo>
                    <a:pt x="801" y="380"/>
                    <a:pt x="801" y="380"/>
                    <a:pt x="801" y="380"/>
                  </a:cubicBezTo>
                  <a:cubicBezTo>
                    <a:pt x="801" y="378"/>
                    <a:pt x="801" y="378"/>
                    <a:pt x="801" y="378"/>
                  </a:cubicBezTo>
                  <a:cubicBezTo>
                    <a:pt x="803" y="378"/>
                    <a:pt x="803" y="378"/>
                    <a:pt x="803" y="378"/>
                  </a:cubicBezTo>
                  <a:cubicBezTo>
                    <a:pt x="825" y="366"/>
                    <a:pt x="825" y="366"/>
                    <a:pt x="825" y="366"/>
                  </a:cubicBezTo>
                  <a:cubicBezTo>
                    <a:pt x="837" y="343"/>
                    <a:pt x="837" y="343"/>
                    <a:pt x="837" y="343"/>
                  </a:cubicBezTo>
                  <a:cubicBezTo>
                    <a:pt x="838" y="342"/>
                    <a:pt x="838" y="342"/>
                    <a:pt x="838" y="342"/>
                  </a:cubicBezTo>
                  <a:cubicBezTo>
                    <a:pt x="865" y="320"/>
                    <a:pt x="865" y="320"/>
                    <a:pt x="865" y="320"/>
                  </a:cubicBezTo>
                  <a:cubicBezTo>
                    <a:pt x="877" y="296"/>
                    <a:pt x="877" y="296"/>
                    <a:pt x="877" y="296"/>
                  </a:cubicBezTo>
                  <a:cubicBezTo>
                    <a:pt x="877" y="295"/>
                    <a:pt x="877" y="295"/>
                    <a:pt x="877" y="295"/>
                  </a:cubicBezTo>
                  <a:cubicBezTo>
                    <a:pt x="878" y="295"/>
                    <a:pt x="878" y="295"/>
                    <a:pt x="878" y="295"/>
                  </a:cubicBezTo>
                  <a:cubicBezTo>
                    <a:pt x="878" y="294"/>
                    <a:pt x="878" y="294"/>
                    <a:pt x="878" y="294"/>
                  </a:cubicBezTo>
                  <a:cubicBezTo>
                    <a:pt x="878" y="294"/>
                    <a:pt x="878" y="294"/>
                    <a:pt x="878" y="294"/>
                  </a:cubicBezTo>
                  <a:cubicBezTo>
                    <a:pt x="889" y="284"/>
                    <a:pt x="889" y="284"/>
                    <a:pt x="889" y="284"/>
                  </a:cubicBezTo>
                  <a:cubicBezTo>
                    <a:pt x="901" y="263"/>
                    <a:pt x="901" y="263"/>
                    <a:pt x="901" y="263"/>
                  </a:cubicBezTo>
                  <a:cubicBezTo>
                    <a:pt x="906" y="230"/>
                    <a:pt x="906" y="230"/>
                    <a:pt x="906" y="230"/>
                  </a:cubicBezTo>
                  <a:cubicBezTo>
                    <a:pt x="906" y="227"/>
                    <a:pt x="906" y="227"/>
                    <a:pt x="906" y="227"/>
                  </a:cubicBezTo>
                  <a:cubicBezTo>
                    <a:pt x="907" y="226"/>
                    <a:pt x="907" y="226"/>
                    <a:pt x="907" y="226"/>
                  </a:cubicBezTo>
                  <a:cubicBezTo>
                    <a:pt x="924" y="214"/>
                    <a:pt x="924" y="214"/>
                    <a:pt x="924" y="214"/>
                  </a:cubicBezTo>
                  <a:cubicBezTo>
                    <a:pt x="928" y="210"/>
                    <a:pt x="928" y="210"/>
                    <a:pt x="928" y="210"/>
                  </a:cubicBezTo>
                  <a:cubicBezTo>
                    <a:pt x="903" y="206"/>
                    <a:pt x="903" y="206"/>
                    <a:pt x="903" y="206"/>
                  </a:cubicBezTo>
                  <a:cubicBezTo>
                    <a:pt x="860" y="208"/>
                    <a:pt x="860" y="208"/>
                    <a:pt x="860" y="208"/>
                  </a:cubicBezTo>
                  <a:cubicBezTo>
                    <a:pt x="859" y="207"/>
                    <a:pt x="859" y="207"/>
                    <a:pt x="859" y="207"/>
                  </a:cubicBezTo>
                  <a:cubicBezTo>
                    <a:pt x="843" y="194"/>
                    <a:pt x="843" y="194"/>
                    <a:pt x="843" y="194"/>
                  </a:cubicBezTo>
                  <a:cubicBezTo>
                    <a:pt x="841" y="194"/>
                    <a:pt x="841" y="194"/>
                    <a:pt x="841" y="194"/>
                  </a:cubicBezTo>
                  <a:cubicBezTo>
                    <a:pt x="841" y="193"/>
                    <a:pt x="841" y="193"/>
                    <a:pt x="841" y="193"/>
                  </a:cubicBezTo>
                  <a:cubicBezTo>
                    <a:pt x="841" y="193"/>
                    <a:pt x="841" y="193"/>
                    <a:pt x="841" y="193"/>
                  </a:cubicBezTo>
                  <a:cubicBezTo>
                    <a:pt x="833" y="180"/>
                    <a:pt x="833" y="180"/>
                    <a:pt x="833" y="180"/>
                  </a:cubicBezTo>
                  <a:cubicBezTo>
                    <a:pt x="831" y="181"/>
                    <a:pt x="831" y="181"/>
                    <a:pt x="831" y="181"/>
                  </a:cubicBezTo>
                  <a:cubicBezTo>
                    <a:pt x="830" y="183"/>
                    <a:pt x="830" y="183"/>
                    <a:pt x="830" y="183"/>
                  </a:cubicBezTo>
                  <a:cubicBezTo>
                    <a:pt x="828" y="187"/>
                    <a:pt x="822" y="188"/>
                    <a:pt x="816" y="188"/>
                  </a:cubicBezTo>
                  <a:cubicBezTo>
                    <a:pt x="810" y="191"/>
                    <a:pt x="810" y="191"/>
                    <a:pt x="810" y="191"/>
                  </a:cubicBezTo>
                  <a:cubicBezTo>
                    <a:pt x="808" y="192"/>
                    <a:pt x="806" y="193"/>
                    <a:pt x="803" y="192"/>
                  </a:cubicBezTo>
                  <a:cubicBezTo>
                    <a:pt x="801" y="192"/>
                    <a:pt x="800" y="189"/>
                    <a:pt x="798" y="183"/>
                  </a:cubicBezTo>
                  <a:cubicBezTo>
                    <a:pt x="797" y="178"/>
                    <a:pt x="795" y="173"/>
                    <a:pt x="789" y="168"/>
                  </a:cubicBezTo>
                  <a:cubicBezTo>
                    <a:pt x="787" y="167"/>
                    <a:pt x="787" y="167"/>
                    <a:pt x="787" y="167"/>
                  </a:cubicBezTo>
                  <a:cubicBezTo>
                    <a:pt x="787" y="165"/>
                    <a:pt x="787" y="165"/>
                    <a:pt x="787" y="165"/>
                  </a:cubicBezTo>
                  <a:cubicBezTo>
                    <a:pt x="786" y="165"/>
                    <a:pt x="786" y="165"/>
                    <a:pt x="786" y="165"/>
                  </a:cubicBezTo>
                  <a:cubicBezTo>
                    <a:pt x="781" y="152"/>
                    <a:pt x="781" y="152"/>
                    <a:pt x="781" y="152"/>
                  </a:cubicBezTo>
                  <a:cubicBezTo>
                    <a:pt x="777" y="152"/>
                    <a:pt x="777" y="152"/>
                    <a:pt x="777" y="152"/>
                  </a:cubicBezTo>
                  <a:cubicBezTo>
                    <a:pt x="761" y="162"/>
                    <a:pt x="761" y="162"/>
                    <a:pt x="761" y="162"/>
                  </a:cubicBezTo>
                  <a:cubicBezTo>
                    <a:pt x="760" y="163"/>
                    <a:pt x="760" y="163"/>
                    <a:pt x="760" y="163"/>
                  </a:cubicBezTo>
                  <a:cubicBezTo>
                    <a:pt x="759" y="163"/>
                    <a:pt x="759" y="163"/>
                    <a:pt x="759" y="163"/>
                  </a:cubicBezTo>
                  <a:cubicBezTo>
                    <a:pt x="722" y="171"/>
                    <a:pt x="722" y="171"/>
                    <a:pt x="722" y="171"/>
                  </a:cubicBezTo>
                  <a:cubicBezTo>
                    <a:pt x="720" y="171"/>
                    <a:pt x="720" y="171"/>
                    <a:pt x="720" y="171"/>
                  </a:cubicBezTo>
                  <a:cubicBezTo>
                    <a:pt x="718" y="170"/>
                    <a:pt x="718" y="170"/>
                    <a:pt x="718" y="170"/>
                  </a:cubicBezTo>
                  <a:cubicBezTo>
                    <a:pt x="694" y="153"/>
                    <a:pt x="694" y="153"/>
                    <a:pt x="694" y="153"/>
                  </a:cubicBezTo>
                  <a:cubicBezTo>
                    <a:pt x="694" y="153"/>
                    <a:pt x="694" y="153"/>
                    <a:pt x="694" y="153"/>
                  </a:cubicBezTo>
                  <a:cubicBezTo>
                    <a:pt x="693" y="152"/>
                    <a:pt x="693" y="152"/>
                    <a:pt x="693" y="152"/>
                  </a:cubicBezTo>
                  <a:cubicBezTo>
                    <a:pt x="693" y="151"/>
                    <a:pt x="693" y="151"/>
                    <a:pt x="693" y="151"/>
                  </a:cubicBezTo>
                  <a:cubicBezTo>
                    <a:pt x="691" y="151"/>
                    <a:pt x="691" y="151"/>
                    <a:pt x="691" y="151"/>
                  </a:cubicBezTo>
                  <a:cubicBezTo>
                    <a:pt x="685" y="138"/>
                    <a:pt x="685" y="138"/>
                    <a:pt x="685" y="138"/>
                  </a:cubicBezTo>
                  <a:cubicBezTo>
                    <a:pt x="667" y="157"/>
                    <a:pt x="667" y="157"/>
                    <a:pt x="667" y="157"/>
                  </a:cubicBezTo>
                  <a:cubicBezTo>
                    <a:pt x="655" y="172"/>
                    <a:pt x="645" y="176"/>
                    <a:pt x="639" y="172"/>
                  </a:cubicBezTo>
                  <a:cubicBezTo>
                    <a:pt x="614" y="159"/>
                    <a:pt x="614" y="159"/>
                    <a:pt x="614" y="159"/>
                  </a:cubicBezTo>
                  <a:cubicBezTo>
                    <a:pt x="598" y="157"/>
                    <a:pt x="598" y="157"/>
                    <a:pt x="598" y="157"/>
                  </a:cubicBezTo>
                  <a:cubicBezTo>
                    <a:pt x="595" y="158"/>
                    <a:pt x="595" y="158"/>
                    <a:pt x="595" y="158"/>
                  </a:cubicBezTo>
                  <a:cubicBezTo>
                    <a:pt x="580" y="146"/>
                    <a:pt x="580" y="146"/>
                    <a:pt x="580" y="146"/>
                  </a:cubicBezTo>
                  <a:cubicBezTo>
                    <a:pt x="579" y="145"/>
                    <a:pt x="579" y="145"/>
                    <a:pt x="579" y="145"/>
                  </a:cubicBezTo>
                  <a:cubicBezTo>
                    <a:pt x="575" y="144"/>
                    <a:pt x="575" y="144"/>
                    <a:pt x="575" y="144"/>
                  </a:cubicBezTo>
                  <a:cubicBezTo>
                    <a:pt x="583" y="116"/>
                    <a:pt x="583" y="116"/>
                    <a:pt x="583" y="116"/>
                  </a:cubicBezTo>
                  <a:cubicBezTo>
                    <a:pt x="583" y="106"/>
                    <a:pt x="583" y="106"/>
                    <a:pt x="583" y="106"/>
                  </a:cubicBezTo>
                  <a:cubicBezTo>
                    <a:pt x="573" y="102"/>
                    <a:pt x="573" y="102"/>
                    <a:pt x="573" y="102"/>
                  </a:cubicBezTo>
                  <a:cubicBezTo>
                    <a:pt x="572" y="102"/>
                    <a:pt x="572" y="102"/>
                    <a:pt x="572" y="102"/>
                  </a:cubicBezTo>
                  <a:cubicBezTo>
                    <a:pt x="550" y="78"/>
                    <a:pt x="550" y="78"/>
                    <a:pt x="550" y="78"/>
                  </a:cubicBezTo>
                  <a:cubicBezTo>
                    <a:pt x="551" y="60"/>
                    <a:pt x="551" y="60"/>
                    <a:pt x="551" y="60"/>
                  </a:cubicBezTo>
                  <a:cubicBezTo>
                    <a:pt x="496" y="55"/>
                    <a:pt x="496" y="55"/>
                    <a:pt x="496" y="55"/>
                  </a:cubicBezTo>
                  <a:cubicBezTo>
                    <a:pt x="475" y="43"/>
                    <a:pt x="475" y="43"/>
                    <a:pt x="475" y="43"/>
                  </a:cubicBezTo>
                  <a:cubicBezTo>
                    <a:pt x="470" y="40"/>
                    <a:pt x="466" y="34"/>
                    <a:pt x="462" y="23"/>
                  </a:cubicBezTo>
                  <a:cubicBezTo>
                    <a:pt x="459" y="16"/>
                    <a:pt x="459" y="16"/>
                    <a:pt x="459" y="16"/>
                  </a:cubicBezTo>
                  <a:cubicBezTo>
                    <a:pt x="455" y="0"/>
                    <a:pt x="455" y="0"/>
                    <a:pt x="455" y="0"/>
                  </a:cubicBezTo>
                  <a:cubicBezTo>
                    <a:pt x="448" y="1"/>
                    <a:pt x="448" y="1"/>
                    <a:pt x="448" y="1"/>
                  </a:cubicBezTo>
                  <a:cubicBezTo>
                    <a:pt x="431" y="15"/>
                    <a:pt x="431" y="15"/>
                    <a:pt x="431" y="15"/>
                  </a:cubicBezTo>
                  <a:cubicBezTo>
                    <a:pt x="411" y="39"/>
                    <a:pt x="411" y="39"/>
                    <a:pt x="411" y="39"/>
                  </a:cubicBezTo>
                  <a:cubicBezTo>
                    <a:pt x="415" y="57"/>
                    <a:pt x="415" y="57"/>
                    <a:pt x="415" y="57"/>
                  </a:cubicBezTo>
                  <a:cubicBezTo>
                    <a:pt x="421" y="80"/>
                    <a:pt x="421" y="80"/>
                    <a:pt x="421" y="80"/>
                  </a:cubicBezTo>
                  <a:cubicBezTo>
                    <a:pt x="421" y="81"/>
                    <a:pt x="421" y="81"/>
                    <a:pt x="421" y="81"/>
                  </a:cubicBezTo>
                  <a:cubicBezTo>
                    <a:pt x="422" y="81"/>
                    <a:pt x="422" y="81"/>
                    <a:pt x="422" y="81"/>
                  </a:cubicBezTo>
                  <a:cubicBezTo>
                    <a:pt x="421" y="82"/>
                    <a:pt x="421" y="82"/>
                    <a:pt x="421" y="82"/>
                  </a:cubicBezTo>
                  <a:cubicBezTo>
                    <a:pt x="421" y="83"/>
                    <a:pt x="421" y="83"/>
                    <a:pt x="421" y="83"/>
                  </a:cubicBezTo>
                  <a:cubicBezTo>
                    <a:pt x="419" y="89"/>
                    <a:pt x="413" y="93"/>
                    <a:pt x="403" y="93"/>
                  </a:cubicBezTo>
                  <a:cubicBezTo>
                    <a:pt x="382" y="93"/>
                    <a:pt x="382" y="93"/>
                    <a:pt x="382" y="93"/>
                  </a:cubicBezTo>
                  <a:cubicBezTo>
                    <a:pt x="370" y="86"/>
                    <a:pt x="370" y="86"/>
                    <a:pt x="370" y="86"/>
                  </a:cubicBezTo>
                  <a:cubicBezTo>
                    <a:pt x="354" y="93"/>
                    <a:pt x="354" y="93"/>
                    <a:pt x="354" y="93"/>
                  </a:cubicBezTo>
                  <a:cubicBezTo>
                    <a:pt x="351" y="94"/>
                    <a:pt x="351" y="94"/>
                    <a:pt x="351" y="94"/>
                  </a:cubicBezTo>
                  <a:cubicBezTo>
                    <a:pt x="348" y="93"/>
                    <a:pt x="348" y="93"/>
                    <a:pt x="348" y="93"/>
                  </a:cubicBezTo>
                  <a:cubicBezTo>
                    <a:pt x="346" y="107"/>
                    <a:pt x="346" y="107"/>
                    <a:pt x="346" y="107"/>
                  </a:cubicBezTo>
                  <a:cubicBezTo>
                    <a:pt x="345" y="110"/>
                    <a:pt x="345" y="110"/>
                    <a:pt x="345" y="110"/>
                  </a:cubicBezTo>
                  <a:cubicBezTo>
                    <a:pt x="345" y="113"/>
                    <a:pt x="345" y="113"/>
                    <a:pt x="345" y="113"/>
                  </a:cubicBezTo>
                  <a:cubicBezTo>
                    <a:pt x="342" y="113"/>
                    <a:pt x="342" y="113"/>
                    <a:pt x="342" y="113"/>
                  </a:cubicBezTo>
                  <a:cubicBezTo>
                    <a:pt x="316" y="104"/>
                    <a:pt x="316" y="104"/>
                    <a:pt x="316" y="104"/>
                  </a:cubicBezTo>
                  <a:cubicBezTo>
                    <a:pt x="316" y="113"/>
                    <a:pt x="317" y="119"/>
                    <a:pt x="321" y="126"/>
                  </a:cubicBezTo>
                  <a:cubicBezTo>
                    <a:pt x="324" y="134"/>
                    <a:pt x="325" y="139"/>
                    <a:pt x="322" y="145"/>
                  </a:cubicBezTo>
                  <a:cubicBezTo>
                    <a:pt x="319" y="154"/>
                    <a:pt x="319" y="154"/>
                    <a:pt x="319" y="154"/>
                  </a:cubicBezTo>
                  <a:cubicBezTo>
                    <a:pt x="316" y="157"/>
                    <a:pt x="306" y="158"/>
                    <a:pt x="293" y="157"/>
                  </a:cubicBezTo>
                  <a:cubicBezTo>
                    <a:pt x="275" y="157"/>
                    <a:pt x="275" y="157"/>
                    <a:pt x="275" y="157"/>
                  </a:cubicBezTo>
                  <a:cubicBezTo>
                    <a:pt x="274" y="187"/>
                    <a:pt x="274" y="187"/>
                    <a:pt x="274" y="187"/>
                  </a:cubicBezTo>
                  <a:cubicBezTo>
                    <a:pt x="250" y="178"/>
                    <a:pt x="250" y="178"/>
                    <a:pt x="250" y="178"/>
                  </a:cubicBezTo>
                  <a:cubicBezTo>
                    <a:pt x="249" y="178"/>
                    <a:pt x="249" y="178"/>
                    <a:pt x="249" y="178"/>
                  </a:cubicBezTo>
                  <a:cubicBezTo>
                    <a:pt x="248" y="177"/>
                    <a:pt x="248" y="177"/>
                    <a:pt x="248" y="177"/>
                  </a:cubicBezTo>
                  <a:cubicBezTo>
                    <a:pt x="237" y="155"/>
                    <a:pt x="237" y="155"/>
                    <a:pt x="237" y="155"/>
                  </a:cubicBezTo>
                  <a:cubicBezTo>
                    <a:pt x="211" y="146"/>
                    <a:pt x="211" y="146"/>
                    <a:pt x="211" y="146"/>
                  </a:cubicBezTo>
                  <a:cubicBezTo>
                    <a:pt x="205" y="133"/>
                    <a:pt x="205" y="133"/>
                    <a:pt x="205" y="133"/>
                  </a:cubicBezTo>
                  <a:cubicBezTo>
                    <a:pt x="195" y="140"/>
                    <a:pt x="195" y="140"/>
                    <a:pt x="195" y="140"/>
                  </a:cubicBezTo>
                  <a:cubicBezTo>
                    <a:pt x="194" y="140"/>
                    <a:pt x="194" y="140"/>
                    <a:pt x="194" y="140"/>
                  </a:cubicBezTo>
                  <a:cubicBezTo>
                    <a:pt x="179" y="143"/>
                    <a:pt x="179" y="143"/>
                    <a:pt x="179" y="143"/>
                  </a:cubicBezTo>
                  <a:cubicBezTo>
                    <a:pt x="174" y="143"/>
                    <a:pt x="174" y="143"/>
                    <a:pt x="174" y="143"/>
                  </a:cubicBezTo>
                  <a:cubicBezTo>
                    <a:pt x="166" y="124"/>
                    <a:pt x="166" y="124"/>
                    <a:pt x="166" y="124"/>
                  </a:cubicBezTo>
                  <a:cubicBezTo>
                    <a:pt x="157" y="113"/>
                    <a:pt x="157" y="113"/>
                    <a:pt x="157" y="113"/>
                  </a:cubicBezTo>
                  <a:cubicBezTo>
                    <a:pt x="156" y="112"/>
                    <a:pt x="156" y="112"/>
                    <a:pt x="156" y="112"/>
                  </a:cubicBezTo>
                  <a:cubicBezTo>
                    <a:pt x="148" y="101"/>
                    <a:pt x="144" y="92"/>
                    <a:pt x="142" y="86"/>
                  </a:cubicBezTo>
                  <a:cubicBezTo>
                    <a:pt x="142" y="85"/>
                    <a:pt x="139" y="83"/>
                    <a:pt x="134" y="82"/>
                  </a:cubicBezTo>
                  <a:cubicBezTo>
                    <a:pt x="130" y="81"/>
                    <a:pt x="130" y="81"/>
                    <a:pt x="130" y="81"/>
                  </a:cubicBezTo>
                  <a:cubicBezTo>
                    <a:pt x="123" y="78"/>
                    <a:pt x="117" y="72"/>
                    <a:pt x="114" y="62"/>
                  </a:cubicBezTo>
                  <a:cubicBezTo>
                    <a:pt x="110" y="44"/>
                    <a:pt x="110" y="44"/>
                    <a:pt x="110" y="44"/>
                  </a:cubicBezTo>
                  <a:cubicBezTo>
                    <a:pt x="110" y="29"/>
                    <a:pt x="110" y="29"/>
                    <a:pt x="110" y="29"/>
                  </a:cubicBezTo>
                  <a:cubicBezTo>
                    <a:pt x="103" y="16"/>
                    <a:pt x="103" y="16"/>
                    <a:pt x="103" y="16"/>
                  </a:cubicBezTo>
                  <a:cubicBezTo>
                    <a:pt x="90" y="20"/>
                    <a:pt x="90" y="20"/>
                    <a:pt x="90" y="20"/>
                  </a:cubicBezTo>
                  <a:cubicBezTo>
                    <a:pt x="89" y="20"/>
                    <a:pt x="89" y="20"/>
                    <a:pt x="89" y="20"/>
                  </a:cubicBezTo>
                  <a:cubicBezTo>
                    <a:pt x="88" y="20"/>
                    <a:pt x="88" y="20"/>
                    <a:pt x="88" y="20"/>
                  </a:cubicBezTo>
                  <a:lnTo>
                    <a:pt x="87" y="20"/>
                  </a:lnTo>
                  <a:close/>
                </a:path>
              </a:pathLst>
            </a:custGeom>
            <a:grp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 sz="2400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7218" name="Freeform 11"/>
            <p:cNvSpPr>
              <a:spLocks/>
            </p:cNvSpPr>
            <p:nvPr/>
          </p:nvSpPr>
          <p:spPr bwMode="auto">
            <a:xfrm>
              <a:off x="1252208" y="3652374"/>
              <a:ext cx="1921049" cy="1158978"/>
            </a:xfrm>
            <a:custGeom>
              <a:avLst/>
              <a:gdLst>
                <a:gd name="T0" fmla="*/ 2147483646 w 1661"/>
                <a:gd name="T1" fmla="*/ 2147483646 h 1007"/>
                <a:gd name="T2" fmla="*/ 2147483646 w 1661"/>
                <a:gd name="T3" fmla="*/ 2147483646 h 1007"/>
                <a:gd name="T4" fmla="*/ 2147483646 w 1661"/>
                <a:gd name="T5" fmla="*/ 2147483646 h 1007"/>
                <a:gd name="T6" fmla="*/ 2147483646 w 1661"/>
                <a:gd name="T7" fmla="*/ 2147483646 h 1007"/>
                <a:gd name="T8" fmla="*/ 2147483646 w 1661"/>
                <a:gd name="T9" fmla="*/ 2147483646 h 1007"/>
                <a:gd name="T10" fmla="*/ 2147483646 w 1661"/>
                <a:gd name="T11" fmla="*/ 2147483646 h 1007"/>
                <a:gd name="T12" fmla="*/ 2147483646 w 1661"/>
                <a:gd name="T13" fmla="*/ 2147483646 h 1007"/>
                <a:gd name="T14" fmla="*/ 2147483646 w 1661"/>
                <a:gd name="T15" fmla="*/ 2147483646 h 1007"/>
                <a:gd name="T16" fmla="*/ 2147483646 w 1661"/>
                <a:gd name="T17" fmla="*/ 2147483646 h 1007"/>
                <a:gd name="T18" fmla="*/ 2147483646 w 1661"/>
                <a:gd name="T19" fmla="*/ 2147483646 h 1007"/>
                <a:gd name="T20" fmla="*/ 2147483646 w 1661"/>
                <a:gd name="T21" fmla="*/ 2147483646 h 1007"/>
                <a:gd name="T22" fmla="*/ 2147483646 w 1661"/>
                <a:gd name="T23" fmla="*/ 2147483646 h 1007"/>
                <a:gd name="T24" fmla="*/ 2147483646 w 1661"/>
                <a:gd name="T25" fmla="*/ 2147483646 h 1007"/>
                <a:gd name="T26" fmla="*/ 2147483646 w 1661"/>
                <a:gd name="T27" fmla="*/ 2147483646 h 1007"/>
                <a:gd name="T28" fmla="*/ 2147483646 w 1661"/>
                <a:gd name="T29" fmla="*/ 2147483646 h 1007"/>
                <a:gd name="T30" fmla="*/ 2147483646 w 1661"/>
                <a:gd name="T31" fmla="*/ 2147483646 h 1007"/>
                <a:gd name="T32" fmla="*/ 2147483646 w 1661"/>
                <a:gd name="T33" fmla="*/ 2147483646 h 1007"/>
                <a:gd name="T34" fmla="*/ 2147483646 w 1661"/>
                <a:gd name="T35" fmla="*/ 2147483646 h 1007"/>
                <a:gd name="T36" fmla="*/ 2147483646 w 1661"/>
                <a:gd name="T37" fmla="*/ 2147483646 h 1007"/>
                <a:gd name="T38" fmla="*/ 2147483646 w 1661"/>
                <a:gd name="T39" fmla="*/ 2147483646 h 1007"/>
                <a:gd name="T40" fmla="*/ 2147483646 w 1661"/>
                <a:gd name="T41" fmla="*/ 2147483646 h 1007"/>
                <a:gd name="T42" fmla="*/ 2147483646 w 1661"/>
                <a:gd name="T43" fmla="*/ 2147483646 h 1007"/>
                <a:gd name="T44" fmla="*/ 2147483646 w 1661"/>
                <a:gd name="T45" fmla="*/ 2147483646 h 1007"/>
                <a:gd name="T46" fmla="*/ 2147483646 w 1661"/>
                <a:gd name="T47" fmla="*/ 2147483646 h 1007"/>
                <a:gd name="T48" fmla="*/ 2147483646 w 1661"/>
                <a:gd name="T49" fmla="*/ 2147483646 h 1007"/>
                <a:gd name="T50" fmla="*/ 2147483646 w 1661"/>
                <a:gd name="T51" fmla="*/ 2147483646 h 1007"/>
                <a:gd name="T52" fmla="*/ 2147483646 w 1661"/>
                <a:gd name="T53" fmla="*/ 2147483646 h 1007"/>
                <a:gd name="T54" fmla="*/ 2147483646 w 1661"/>
                <a:gd name="T55" fmla="*/ 2147483646 h 1007"/>
                <a:gd name="T56" fmla="*/ 2147483646 w 1661"/>
                <a:gd name="T57" fmla="*/ 2147483646 h 1007"/>
                <a:gd name="T58" fmla="*/ 2147483646 w 1661"/>
                <a:gd name="T59" fmla="*/ 2147483646 h 1007"/>
                <a:gd name="T60" fmla="*/ 2147483646 w 1661"/>
                <a:gd name="T61" fmla="*/ 2147483646 h 1007"/>
                <a:gd name="T62" fmla="*/ 2147483646 w 1661"/>
                <a:gd name="T63" fmla="*/ 2147483646 h 1007"/>
                <a:gd name="T64" fmla="*/ 2147483646 w 1661"/>
                <a:gd name="T65" fmla="*/ 2147483646 h 1007"/>
                <a:gd name="T66" fmla="*/ 2147483646 w 1661"/>
                <a:gd name="T67" fmla="*/ 2147483646 h 1007"/>
                <a:gd name="T68" fmla="*/ 2147483646 w 1661"/>
                <a:gd name="T69" fmla="*/ 2147483646 h 1007"/>
                <a:gd name="T70" fmla="*/ 2147483646 w 1661"/>
                <a:gd name="T71" fmla="*/ 2147483646 h 1007"/>
                <a:gd name="T72" fmla="*/ 2147483646 w 1661"/>
                <a:gd name="T73" fmla="*/ 2147483646 h 1007"/>
                <a:gd name="T74" fmla="*/ 2147483646 w 1661"/>
                <a:gd name="T75" fmla="*/ 2147483646 h 1007"/>
                <a:gd name="T76" fmla="*/ 2147483646 w 1661"/>
                <a:gd name="T77" fmla="*/ 2147483646 h 1007"/>
                <a:gd name="T78" fmla="*/ 2147483646 w 1661"/>
                <a:gd name="T79" fmla="*/ 2147483646 h 1007"/>
                <a:gd name="T80" fmla="*/ 2147483646 w 1661"/>
                <a:gd name="T81" fmla="*/ 2147483646 h 1007"/>
                <a:gd name="T82" fmla="*/ 2147483646 w 1661"/>
                <a:gd name="T83" fmla="*/ 2147483646 h 1007"/>
                <a:gd name="T84" fmla="*/ 2147483646 w 1661"/>
                <a:gd name="T85" fmla="*/ 2147483646 h 1007"/>
                <a:gd name="T86" fmla="*/ 2147483646 w 1661"/>
                <a:gd name="T87" fmla="*/ 2147483646 h 1007"/>
                <a:gd name="T88" fmla="*/ 2147483646 w 1661"/>
                <a:gd name="T89" fmla="*/ 2147483646 h 1007"/>
                <a:gd name="T90" fmla="*/ 2147483646 w 1661"/>
                <a:gd name="T91" fmla="*/ 2147483646 h 1007"/>
                <a:gd name="T92" fmla="*/ 2147483646 w 1661"/>
                <a:gd name="T93" fmla="*/ 2147483646 h 1007"/>
                <a:gd name="T94" fmla="*/ 2147483646 w 1661"/>
                <a:gd name="T95" fmla="*/ 2147483646 h 1007"/>
                <a:gd name="T96" fmla="*/ 2147483646 w 1661"/>
                <a:gd name="T97" fmla="*/ 0 h 1007"/>
                <a:gd name="T98" fmla="*/ 2147483646 w 1661"/>
                <a:gd name="T99" fmla="*/ 2147483646 h 1007"/>
                <a:gd name="T100" fmla="*/ 2147483646 w 1661"/>
                <a:gd name="T101" fmla="*/ 2147483646 h 1007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661"/>
                <a:gd name="T154" fmla="*/ 0 h 1007"/>
                <a:gd name="T155" fmla="*/ 1661 w 1661"/>
                <a:gd name="T156" fmla="*/ 1007 h 1007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661" h="1007">
                  <a:moveTo>
                    <a:pt x="205" y="3"/>
                  </a:moveTo>
                  <a:cubicBezTo>
                    <a:pt x="205" y="4"/>
                    <a:pt x="205" y="4"/>
                    <a:pt x="205" y="4"/>
                  </a:cubicBezTo>
                  <a:cubicBezTo>
                    <a:pt x="201" y="13"/>
                    <a:pt x="193" y="20"/>
                    <a:pt x="185" y="27"/>
                  </a:cubicBezTo>
                  <a:cubicBezTo>
                    <a:pt x="179" y="30"/>
                    <a:pt x="177" y="35"/>
                    <a:pt x="177" y="42"/>
                  </a:cubicBezTo>
                  <a:cubicBezTo>
                    <a:pt x="177" y="45"/>
                    <a:pt x="177" y="45"/>
                    <a:pt x="177" y="45"/>
                  </a:cubicBezTo>
                  <a:cubicBezTo>
                    <a:pt x="177" y="50"/>
                    <a:pt x="173" y="59"/>
                    <a:pt x="165" y="71"/>
                  </a:cubicBezTo>
                  <a:cubicBezTo>
                    <a:pt x="164" y="77"/>
                    <a:pt x="164" y="77"/>
                    <a:pt x="164" y="77"/>
                  </a:cubicBezTo>
                  <a:cubicBezTo>
                    <a:pt x="162" y="80"/>
                    <a:pt x="158" y="82"/>
                    <a:pt x="150" y="82"/>
                  </a:cubicBezTo>
                  <a:cubicBezTo>
                    <a:pt x="90" y="74"/>
                    <a:pt x="90" y="74"/>
                    <a:pt x="90" y="74"/>
                  </a:cubicBezTo>
                  <a:cubicBezTo>
                    <a:pt x="90" y="76"/>
                    <a:pt x="90" y="76"/>
                    <a:pt x="90" y="76"/>
                  </a:cubicBezTo>
                  <a:cubicBezTo>
                    <a:pt x="86" y="89"/>
                    <a:pt x="86" y="89"/>
                    <a:pt x="86" y="89"/>
                  </a:cubicBezTo>
                  <a:cubicBezTo>
                    <a:pt x="86" y="90"/>
                    <a:pt x="86" y="90"/>
                    <a:pt x="86" y="90"/>
                  </a:cubicBezTo>
                  <a:cubicBezTo>
                    <a:pt x="85" y="91"/>
                    <a:pt x="85" y="91"/>
                    <a:pt x="85" y="91"/>
                  </a:cubicBezTo>
                  <a:cubicBezTo>
                    <a:pt x="85" y="91"/>
                    <a:pt x="85" y="91"/>
                    <a:pt x="85" y="91"/>
                  </a:cubicBezTo>
                  <a:cubicBezTo>
                    <a:pt x="69" y="114"/>
                    <a:pt x="58" y="129"/>
                    <a:pt x="57" y="140"/>
                  </a:cubicBezTo>
                  <a:cubicBezTo>
                    <a:pt x="56" y="145"/>
                    <a:pt x="63" y="164"/>
                    <a:pt x="76" y="197"/>
                  </a:cubicBezTo>
                  <a:cubicBezTo>
                    <a:pt x="86" y="219"/>
                    <a:pt x="86" y="219"/>
                    <a:pt x="86" y="219"/>
                  </a:cubicBezTo>
                  <a:cubicBezTo>
                    <a:pt x="90" y="230"/>
                    <a:pt x="87" y="242"/>
                    <a:pt x="77" y="256"/>
                  </a:cubicBezTo>
                  <a:cubicBezTo>
                    <a:pt x="58" y="275"/>
                    <a:pt x="58" y="275"/>
                    <a:pt x="58" y="275"/>
                  </a:cubicBezTo>
                  <a:cubicBezTo>
                    <a:pt x="27" y="275"/>
                    <a:pt x="27" y="275"/>
                    <a:pt x="27" y="275"/>
                  </a:cubicBezTo>
                  <a:cubicBezTo>
                    <a:pt x="20" y="240"/>
                    <a:pt x="20" y="240"/>
                    <a:pt x="20" y="240"/>
                  </a:cubicBezTo>
                  <a:cubicBezTo>
                    <a:pt x="12" y="283"/>
                    <a:pt x="12" y="283"/>
                    <a:pt x="12" y="283"/>
                  </a:cubicBezTo>
                  <a:cubicBezTo>
                    <a:pt x="26" y="305"/>
                    <a:pt x="26" y="305"/>
                    <a:pt x="26" y="305"/>
                  </a:cubicBezTo>
                  <a:cubicBezTo>
                    <a:pt x="27" y="308"/>
                    <a:pt x="27" y="310"/>
                    <a:pt x="26" y="311"/>
                  </a:cubicBezTo>
                  <a:cubicBezTo>
                    <a:pt x="23" y="313"/>
                    <a:pt x="23" y="313"/>
                    <a:pt x="23" y="313"/>
                  </a:cubicBezTo>
                  <a:cubicBezTo>
                    <a:pt x="19" y="316"/>
                    <a:pt x="13" y="327"/>
                    <a:pt x="7" y="345"/>
                  </a:cubicBezTo>
                  <a:cubicBezTo>
                    <a:pt x="0" y="360"/>
                    <a:pt x="3" y="376"/>
                    <a:pt x="16" y="393"/>
                  </a:cubicBezTo>
                  <a:cubicBezTo>
                    <a:pt x="41" y="393"/>
                    <a:pt x="41" y="393"/>
                    <a:pt x="41" y="393"/>
                  </a:cubicBezTo>
                  <a:cubicBezTo>
                    <a:pt x="50" y="395"/>
                    <a:pt x="63" y="409"/>
                    <a:pt x="80" y="433"/>
                  </a:cubicBezTo>
                  <a:cubicBezTo>
                    <a:pt x="82" y="435"/>
                    <a:pt x="82" y="435"/>
                    <a:pt x="82" y="435"/>
                  </a:cubicBezTo>
                  <a:cubicBezTo>
                    <a:pt x="82" y="435"/>
                    <a:pt x="82" y="435"/>
                    <a:pt x="82" y="435"/>
                  </a:cubicBezTo>
                  <a:cubicBezTo>
                    <a:pt x="82" y="443"/>
                    <a:pt x="85" y="448"/>
                    <a:pt x="90" y="452"/>
                  </a:cubicBezTo>
                  <a:cubicBezTo>
                    <a:pt x="146" y="504"/>
                    <a:pt x="146" y="504"/>
                    <a:pt x="146" y="504"/>
                  </a:cubicBezTo>
                  <a:cubicBezTo>
                    <a:pt x="146" y="505"/>
                    <a:pt x="146" y="505"/>
                    <a:pt x="146" y="505"/>
                  </a:cubicBezTo>
                  <a:cubicBezTo>
                    <a:pt x="171" y="537"/>
                    <a:pt x="171" y="537"/>
                    <a:pt x="171" y="537"/>
                  </a:cubicBezTo>
                  <a:cubicBezTo>
                    <a:pt x="186" y="537"/>
                    <a:pt x="186" y="537"/>
                    <a:pt x="186" y="537"/>
                  </a:cubicBezTo>
                  <a:cubicBezTo>
                    <a:pt x="202" y="508"/>
                    <a:pt x="202" y="508"/>
                    <a:pt x="202" y="508"/>
                  </a:cubicBezTo>
                  <a:cubicBezTo>
                    <a:pt x="204" y="506"/>
                    <a:pt x="204" y="506"/>
                    <a:pt x="204" y="506"/>
                  </a:cubicBezTo>
                  <a:cubicBezTo>
                    <a:pt x="205" y="505"/>
                    <a:pt x="205" y="505"/>
                    <a:pt x="205" y="505"/>
                  </a:cubicBezTo>
                  <a:cubicBezTo>
                    <a:pt x="244" y="515"/>
                    <a:pt x="244" y="515"/>
                    <a:pt x="244" y="515"/>
                  </a:cubicBezTo>
                  <a:cubicBezTo>
                    <a:pt x="244" y="516"/>
                    <a:pt x="244" y="516"/>
                    <a:pt x="244" y="516"/>
                  </a:cubicBezTo>
                  <a:cubicBezTo>
                    <a:pt x="244" y="518"/>
                    <a:pt x="244" y="518"/>
                    <a:pt x="244" y="518"/>
                  </a:cubicBezTo>
                  <a:cubicBezTo>
                    <a:pt x="249" y="544"/>
                    <a:pt x="249" y="544"/>
                    <a:pt x="249" y="544"/>
                  </a:cubicBezTo>
                  <a:cubicBezTo>
                    <a:pt x="296" y="598"/>
                    <a:pt x="296" y="598"/>
                    <a:pt x="296" y="598"/>
                  </a:cubicBezTo>
                  <a:cubicBezTo>
                    <a:pt x="312" y="604"/>
                    <a:pt x="312" y="604"/>
                    <a:pt x="312" y="604"/>
                  </a:cubicBezTo>
                  <a:cubicBezTo>
                    <a:pt x="313" y="605"/>
                    <a:pt x="313" y="605"/>
                    <a:pt x="313" y="605"/>
                  </a:cubicBezTo>
                  <a:cubicBezTo>
                    <a:pt x="320" y="610"/>
                    <a:pt x="320" y="610"/>
                    <a:pt x="320" y="610"/>
                  </a:cubicBezTo>
                  <a:cubicBezTo>
                    <a:pt x="321" y="611"/>
                    <a:pt x="321" y="611"/>
                    <a:pt x="321" y="611"/>
                  </a:cubicBezTo>
                  <a:cubicBezTo>
                    <a:pt x="356" y="662"/>
                    <a:pt x="356" y="662"/>
                    <a:pt x="356" y="662"/>
                  </a:cubicBezTo>
                  <a:cubicBezTo>
                    <a:pt x="384" y="658"/>
                    <a:pt x="384" y="658"/>
                    <a:pt x="384" y="658"/>
                  </a:cubicBezTo>
                  <a:cubicBezTo>
                    <a:pt x="387" y="658"/>
                    <a:pt x="387" y="658"/>
                    <a:pt x="387" y="658"/>
                  </a:cubicBezTo>
                  <a:cubicBezTo>
                    <a:pt x="388" y="658"/>
                    <a:pt x="388" y="658"/>
                    <a:pt x="388" y="658"/>
                  </a:cubicBezTo>
                  <a:cubicBezTo>
                    <a:pt x="390" y="660"/>
                    <a:pt x="390" y="660"/>
                    <a:pt x="390" y="660"/>
                  </a:cubicBezTo>
                  <a:cubicBezTo>
                    <a:pt x="391" y="662"/>
                    <a:pt x="391" y="662"/>
                    <a:pt x="391" y="662"/>
                  </a:cubicBezTo>
                  <a:cubicBezTo>
                    <a:pt x="415" y="713"/>
                    <a:pt x="415" y="713"/>
                    <a:pt x="415" y="713"/>
                  </a:cubicBezTo>
                  <a:cubicBezTo>
                    <a:pt x="445" y="731"/>
                    <a:pt x="445" y="731"/>
                    <a:pt x="445" y="731"/>
                  </a:cubicBezTo>
                  <a:cubicBezTo>
                    <a:pt x="469" y="737"/>
                    <a:pt x="469" y="737"/>
                    <a:pt x="469" y="737"/>
                  </a:cubicBezTo>
                  <a:cubicBezTo>
                    <a:pt x="480" y="770"/>
                    <a:pt x="480" y="770"/>
                    <a:pt x="480" y="770"/>
                  </a:cubicBezTo>
                  <a:cubicBezTo>
                    <a:pt x="498" y="770"/>
                    <a:pt x="498" y="770"/>
                    <a:pt x="498" y="770"/>
                  </a:cubicBezTo>
                  <a:cubicBezTo>
                    <a:pt x="499" y="771"/>
                    <a:pt x="499" y="771"/>
                    <a:pt x="499" y="771"/>
                  </a:cubicBezTo>
                  <a:cubicBezTo>
                    <a:pt x="499" y="771"/>
                    <a:pt x="499" y="771"/>
                    <a:pt x="499" y="771"/>
                  </a:cubicBezTo>
                  <a:cubicBezTo>
                    <a:pt x="537" y="792"/>
                    <a:pt x="537" y="792"/>
                    <a:pt x="537" y="792"/>
                  </a:cubicBezTo>
                  <a:cubicBezTo>
                    <a:pt x="537" y="793"/>
                    <a:pt x="537" y="793"/>
                    <a:pt x="537" y="793"/>
                  </a:cubicBezTo>
                  <a:cubicBezTo>
                    <a:pt x="537" y="793"/>
                    <a:pt x="537" y="793"/>
                    <a:pt x="537" y="793"/>
                  </a:cubicBezTo>
                  <a:cubicBezTo>
                    <a:pt x="539" y="794"/>
                    <a:pt x="539" y="794"/>
                    <a:pt x="539" y="794"/>
                  </a:cubicBezTo>
                  <a:cubicBezTo>
                    <a:pt x="566" y="828"/>
                    <a:pt x="566" y="828"/>
                    <a:pt x="566" y="828"/>
                  </a:cubicBezTo>
                  <a:cubicBezTo>
                    <a:pt x="606" y="821"/>
                    <a:pt x="606" y="821"/>
                    <a:pt x="606" y="821"/>
                  </a:cubicBezTo>
                  <a:cubicBezTo>
                    <a:pt x="608" y="821"/>
                    <a:pt x="608" y="821"/>
                    <a:pt x="608" y="821"/>
                  </a:cubicBezTo>
                  <a:cubicBezTo>
                    <a:pt x="623" y="827"/>
                    <a:pt x="623" y="827"/>
                    <a:pt x="623" y="827"/>
                  </a:cubicBezTo>
                  <a:cubicBezTo>
                    <a:pt x="624" y="827"/>
                    <a:pt x="624" y="827"/>
                    <a:pt x="624" y="827"/>
                  </a:cubicBezTo>
                  <a:cubicBezTo>
                    <a:pt x="649" y="849"/>
                    <a:pt x="649" y="849"/>
                    <a:pt x="649" y="849"/>
                  </a:cubicBezTo>
                  <a:cubicBezTo>
                    <a:pt x="695" y="852"/>
                    <a:pt x="695" y="852"/>
                    <a:pt x="695" y="852"/>
                  </a:cubicBezTo>
                  <a:cubicBezTo>
                    <a:pt x="722" y="848"/>
                    <a:pt x="722" y="848"/>
                    <a:pt x="722" y="848"/>
                  </a:cubicBezTo>
                  <a:cubicBezTo>
                    <a:pt x="722" y="848"/>
                    <a:pt x="722" y="848"/>
                    <a:pt x="722" y="848"/>
                  </a:cubicBezTo>
                  <a:cubicBezTo>
                    <a:pt x="759" y="842"/>
                    <a:pt x="782" y="845"/>
                    <a:pt x="791" y="854"/>
                  </a:cubicBezTo>
                  <a:cubicBezTo>
                    <a:pt x="796" y="863"/>
                    <a:pt x="793" y="871"/>
                    <a:pt x="780" y="882"/>
                  </a:cubicBezTo>
                  <a:cubicBezTo>
                    <a:pt x="770" y="892"/>
                    <a:pt x="770" y="892"/>
                    <a:pt x="770" y="892"/>
                  </a:cubicBezTo>
                  <a:cubicBezTo>
                    <a:pt x="766" y="898"/>
                    <a:pt x="771" y="906"/>
                    <a:pt x="784" y="919"/>
                  </a:cubicBezTo>
                  <a:cubicBezTo>
                    <a:pt x="785" y="921"/>
                    <a:pt x="785" y="921"/>
                    <a:pt x="785" y="921"/>
                  </a:cubicBezTo>
                  <a:cubicBezTo>
                    <a:pt x="784" y="921"/>
                    <a:pt x="784" y="921"/>
                    <a:pt x="784" y="921"/>
                  </a:cubicBezTo>
                  <a:cubicBezTo>
                    <a:pt x="793" y="927"/>
                    <a:pt x="793" y="927"/>
                    <a:pt x="793" y="927"/>
                  </a:cubicBezTo>
                  <a:cubicBezTo>
                    <a:pt x="796" y="924"/>
                    <a:pt x="796" y="924"/>
                    <a:pt x="796" y="924"/>
                  </a:cubicBezTo>
                  <a:cubicBezTo>
                    <a:pt x="822" y="874"/>
                    <a:pt x="844" y="847"/>
                    <a:pt x="858" y="842"/>
                  </a:cubicBezTo>
                  <a:cubicBezTo>
                    <a:pt x="874" y="836"/>
                    <a:pt x="907" y="850"/>
                    <a:pt x="959" y="882"/>
                  </a:cubicBezTo>
                  <a:cubicBezTo>
                    <a:pt x="1022" y="893"/>
                    <a:pt x="1022" y="893"/>
                    <a:pt x="1022" y="893"/>
                  </a:cubicBezTo>
                  <a:cubicBezTo>
                    <a:pt x="1021" y="896"/>
                    <a:pt x="1021" y="896"/>
                    <a:pt x="1021" y="896"/>
                  </a:cubicBezTo>
                  <a:cubicBezTo>
                    <a:pt x="1021" y="898"/>
                    <a:pt x="1021" y="898"/>
                    <a:pt x="1021" y="898"/>
                  </a:cubicBezTo>
                  <a:cubicBezTo>
                    <a:pt x="1018" y="927"/>
                    <a:pt x="1018" y="927"/>
                    <a:pt x="1018" y="927"/>
                  </a:cubicBezTo>
                  <a:cubicBezTo>
                    <a:pt x="1049" y="931"/>
                    <a:pt x="1049" y="931"/>
                    <a:pt x="1049" y="931"/>
                  </a:cubicBezTo>
                  <a:cubicBezTo>
                    <a:pt x="1048" y="972"/>
                    <a:pt x="1048" y="972"/>
                    <a:pt x="1048" y="972"/>
                  </a:cubicBezTo>
                  <a:cubicBezTo>
                    <a:pt x="1058" y="990"/>
                    <a:pt x="1065" y="1000"/>
                    <a:pt x="1069" y="1003"/>
                  </a:cubicBezTo>
                  <a:cubicBezTo>
                    <a:pt x="1076" y="1007"/>
                    <a:pt x="1107" y="1007"/>
                    <a:pt x="1163" y="1003"/>
                  </a:cubicBezTo>
                  <a:cubicBezTo>
                    <a:pt x="1196" y="986"/>
                    <a:pt x="1196" y="986"/>
                    <a:pt x="1196" y="986"/>
                  </a:cubicBezTo>
                  <a:cubicBezTo>
                    <a:pt x="1228" y="942"/>
                    <a:pt x="1228" y="942"/>
                    <a:pt x="1228" y="942"/>
                  </a:cubicBezTo>
                  <a:cubicBezTo>
                    <a:pt x="1265" y="941"/>
                    <a:pt x="1265" y="941"/>
                    <a:pt x="1265" y="941"/>
                  </a:cubicBezTo>
                  <a:cubicBezTo>
                    <a:pt x="1283" y="936"/>
                    <a:pt x="1283" y="936"/>
                    <a:pt x="1283" y="936"/>
                  </a:cubicBezTo>
                  <a:cubicBezTo>
                    <a:pt x="1352" y="896"/>
                    <a:pt x="1352" y="896"/>
                    <a:pt x="1352" y="896"/>
                  </a:cubicBezTo>
                  <a:cubicBezTo>
                    <a:pt x="1353" y="896"/>
                    <a:pt x="1353" y="896"/>
                    <a:pt x="1353" y="896"/>
                  </a:cubicBezTo>
                  <a:cubicBezTo>
                    <a:pt x="1354" y="895"/>
                    <a:pt x="1354" y="895"/>
                    <a:pt x="1354" y="895"/>
                  </a:cubicBezTo>
                  <a:cubicBezTo>
                    <a:pt x="1354" y="895"/>
                    <a:pt x="1354" y="895"/>
                    <a:pt x="1354" y="895"/>
                  </a:cubicBezTo>
                  <a:cubicBezTo>
                    <a:pt x="1394" y="890"/>
                    <a:pt x="1418" y="889"/>
                    <a:pt x="1424" y="895"/>
                  </a:cubicBezTo>
                  <a:cubicBezTo>
                    <a:pt x="1469" y="933"/>
                    <a:pt x="1469" y="933"/>
                    <a:pt x="1469" y="933"/>
                  </a:cubicBezTo>
                  <a:cubicBezTo>
                    <a:pt x="1483" y="938"/>
                    <a:pt x="1483" y="938"/>
                    <a:pt x="1483" y="938"/>
                  </a:cubicBezTo>
                  <a:cubicBezTo>
                    <a:pt x="1485" y="940"/>
                    <a:pt x="1485" y="940"/>
                    <a:pt x="1485" y="940"/>
                  </a:cubicBezTo>
                  <a:cubicBezTo>
                    <a:pt x="1503" y="947"/>
                    <a:pt x="1503" y="947"/>
                    <a:pt x="1503" y="947"/>
                  </a:cubicBezTo>
                  <a:cubicBezTo>
                    <a:pt x="1504" y="948"/>
                    <a:pt x="1504" y="948"/>
                    <a:pt x="1504" y="948"/>
                  </a:cubicBezTo>
                  <a:cubicBezTo>
                    <a:pt x="1504" y="945"/>
                    <a:pt x="1504" y="945"/>
                    <a:pt x="1504" y="945"/>
                  </a:cubicBezTo>
                  <a:cubicBezTo>
                    <a:pt x="1504" y="944"/>
                    <a:pt x="1504" y="944"/>
                    <a:pt x="1504" y="944"/>
                  </a:cubicBezTo>
                  <a:cubicBezTo>
                    <a:pt x="1504" y="943"/>
                    <a:pt x="1504" y="943"/>
                    <a:pt x="1504" y="943"/>
                  </a:cubicBezTo>
                  <a:cubicBezTo>
                    <a:pt x="1504" y="942"/>
                    <a:pt x="1504" y="942"/>
                    <a:pt x="1504" y="942"/>
                  </a:cubicBezTo>
                  <a:cubicBezTo>
                    <a:pt x="1512" y="910"/>
                    <a:pt x="1512" y="910"/>
                    <a:pt x="1512" y="910"/>
                  </a:cubicBezTo>
                  <a:cubicBezTo>
                    <a:pt x="1508" y="901"/>
                    <a:pt x="1508" y="893"/>
                    <a:pt x="1512" y="887"/>
                  </a:cubicBezTo>
                  <a:cubicBezTo>
                    <a:pt x="1514" y="882"/>
                    <a:pt x="1519" y="879"/>
                    <a:pt x="1527" y="877"/>
                  </a:cubicBezTo>
                  <a:cubicBezTo>
                    <a:pt x="1543" y="873"/>
                    <a:pt x="1558" y="887"/>
                    <a:pt x="1573" y="917"/>
                  </a:cubicBezTo>
                  <a:cubicBezTo>
                    <a:pt x="1575" y="918"/>
                    <a:pt x="1575" y="918"/>
                    <a:pt x="1575" y="918"/>
                  </a:cubicBezTo>
                  <a:cubicBezTo>
                    <a:pt x="1576" y="918"/>
                    <a:pt x="1576" y="918"/>
                    <a:pt x="1576" y="918"/>
                  </a:cubicBezTo>
                  <a:cubicBezTo>
                    <a:pt x="1602" y="906"/>
                    <a:pt x="1602" y="906"/>
                    <a:pt x="1602" y="906"/>
                  </a:cubicBezTo>
                  <a:cubicBezTo>
                    <a:pt x="1608" y="905"/>
                    <a:pt x="1610" y="900"/>
                    <a:pt x="1610" y="895"/>
                  </a:cubicBezTo>
                  <a:cubicBezTo>
                    <a:pt x="1604" y="876"/>
                    <a:pt x="1604" y="876"/>
                    <a:pt x="1604" y="876"/>
                  </a:cubicBezTo>
                  <a:cubicBezTo>
                    <a:pt x="1604" y="874"/>
                    <a:pt x="1604" y="874"/>
                    <a:pt x="1604" y="874"/>
                  </a:cubicBezTo>
                  <a:cubicBezTo>
                    <a:pt x="1602" y="866"/>
                    <a:pt x="1604" y="859"/>
                    <a:pt x="1613" y="855"/>
                  </a:cubicBezTo>
                  <a:cubicBezTo>
                    <a:pt x="1622" y="848"/>
                    <a:pt x="1622" y="848"/>
                    <a:pt x="1622" y="848"/>
                  </a:cubicBezTo>
                  <a:cubicBezTo>
                    <a:pt x="1646" y="823"/>
                    <a:pt x="1646" y="823"/>
                    <a:pt x="1646" y="823"/>
                  </a:cubicBezTo>
                  <a:cubicBezTo>
                    <a:pt x="1661" y="788"/>
                    <a:pt x="1661" y="788"/>
                    <a:pt x="1661" y="788"/>
                  </a:cubicBezTo>
                  <a:cubicBezTo>
                    <a:pt x="1648" y="766"/>
                    <a:pt x="1644" y="750"/>
                    <a:pt x="1648" y="739"/>
                  </a:cubicBezTo>
                  <a:cubicBezTo>
                    <a:pt x="1651" y="710"/>
                    <a:pt x="1651" y="710"/>
                    <a:pt x="1651" y="710"/>
                  </a:cubicBezTo>
                  <a:cubicBezTo>
                    <a:pt x="1645" y="697"/>
                    <a:pt x="1641" y="689"/>
                    <a:pt x="1641" y="681"/>
                  </a:cubicBezTo>
                  <a:cubicBezTo>
                    <a:pt x="1641" y="678"/>
                    <a:pt x="1637" y="669"/>
                    <a:pt x="1629" y="656"/>
                  </a:cubicBezTo>
                  <a:cubicBezTo>
                    <a:pt x="1628" y="656"/>
                    <a:pt x="1628" y="656"/>
                    <a:pt x="1628" y="656"/>
                  </a:cubicBezTo>
                  <a:cubicBezTo>
                    <a:pt x="1628" y="653"/>
                    <a:pt x="1628" y="653"/>
                    <a:pt x="1628" y="653"/>
                  </a:cubicBezTo>
                  <a:cubicBezTo>
                    <a:pt x="1625" y="615"/>
                    <a:pt x="1625" y="615"/>
                    <a:pt x="1625" y="615"/>
                  </a:cubicBezTo>
                  <a:cubicBezTo>
                    <a:pt x="1623" y="609"/>
                    <a:pt x="1622" y="600"/>
                    <a:pt x="1625" y="590"/>
                  </a:cubicBezTo>
                  <a:cubicBezTo>
                    <a:pt x="1615" y="582"/>
                    <a:pt x="1609" y="575"/>
                    <a:pt x="1604" y="567"/>
                  </a:cubicBezTo>
                  <a:cubicBezTo>
                    <a:pt x="1589" y="546"/>
                    <a:pt x="1589" y="546"/>
                    <a:pt x="1589" y="546"/>
                  </a:cubicBezTo>
                  <a:cubicBezTo>
                    <a:pt x="1588" y="545"/>
                    <a:pt x="1588" y="545"/>
                    <a:pt x="1588" y="545"/>
                  </a:cubicBezTo>
                  <a:cubicBezTo>
                    <a:pt x="1588" y="543"/>
                    <a:pt x="1588" y="543"/>
                    <a:pt x="1588" y="543"/>
                  </a:cubicBezTo>
                  <a:cubicBezTo>
                    <a:pt x="1588" y="542"/>
                    <a:pt x="1588" y="542"/>
                    <a:pt x="1588" y="542"/>
                  </a:cubicBezTo>
                  <a:cubicBezTo>
                    <a:pt x="1582" y="516"/>
                    <a:pt x="1582" y="516"/>
                    <a:pt x="1582" y="516"/>
                  </a:cubicBezTo>
                  <a:cubicBezTo>
                    <a:pt x="1566" y="503"/>
                    <a:pt x="1566" y="503"/>
                    <a:pt x="1566" y="503"/>
                  </a:cubicBezTo>
                  <a:cubicBezTo>
                    <a:pt x="1566" y="504"/>
                    <a:pt x="1566" y="504"/>
                    <a:pt x="1566" y="504"/>
                  </a:cubicBezTo>
                  <a:cubicBezTo>
                    <a:pt x="1536" y="480"/>
                    <a:pt x="1536" y="480"/>
                    <a:pt x="1536" y="480"/>
                  </a:cubicBezTo>
                  <a:cubicBezTo>
                    <a:pt x="1536" y="482"/>
                    <a:pt x="1536" y="482"/>
                    <a:pt x="1536" y="482"/>
                  </a:cubicBezTo>
                  <a:cubicBezTo>
                    <a:pt x="1540" y="515"/>
                    <a:pt x="1540" y="515"/>
                    <a:pt x="1540" y="515"/>
                  </a:cubicBezTo>
                  <a:cubicBezTo>
                    <a:pt x="1540" y="516"/>
                    <a:pt x="1540" y="516"/>
                    <a:pt x="1540" y="516"/>
                  </a:cubicBezTo>
                  <a:cubicBezTo>
                    <a:pt x="1540" y="519"/>
                    <a:pt x="1540" y="519"/>
                    <a:pt x="1540" y="519"/>
                  </a:cubicBezTo>
                  <a:cubicBezTo>
                    <a:pt x="1524" y="526"/>
                    <a:pt x="1524" y="526"/>
                    <a:pt x="1524" y="526"/>
                  </a:cubicBezTo>
                  <a:cubicBezTo>
                    <a:pt x="1522" y="546"/>
                    <a:pt x="1522" y="546"/>
                    <a:pt x="1522" y="546"/>
                  </a:cubicBezTo>
                  <a:cubicBezTo>
                    <a:pt x="1522" y="549"/>
                    <a:pt x="1522" y="549"/>
                    <a:pt x="1522" y="549"/>
                  </a:cubicBezTo>
                  <a:cubicBezTo>
                    <a:pt x="1485" y="564"/>
                    <a:pt x="1485" y="564"/>
                    <a:pt x="1485" y="564"/>
                  </a:cubicBezTo>
                  <a:cubicBezTo>
                    <a:pt x="1473" y="535"/>
                    <a:pt x="1473" y="535"/>
                    <a:pt x="1473" y="535"/>
                  </a:cubicBezTo>
                  <a:cubicBezTo>
                    <a:pt x="1465" y="533"/>
                    <a:pt x="1465" y="533"/>
                    <a:pt x="1465" y="533"/>
                  </a:cubicBezTo>
                  <a:cubicBezTo>
                    <a:pt x="1454" y="544"/>
                    <a:pt x="1454" y="544"/>
                    <a:pt x="1454" y="544"/>
                  </a:cubicBezTo>
                  <a:cubicBezTo>
                    <a:pt x="1446" y="565"/>
                    <a:pt x="1446" y="565"/>
                    <a:pt x="1446" y="565"/>
                  </a:cubicBezTo>
                  <a:cubicBezTo>
                    <a:pt x="1420" y="573"/>
                    <a:pt x="1420" y="573"/>
                    <a:pt x="1420" y="573"/>
                  </a:cubicBezTo>
                  <a:cubicBezTo>
                    <a:pt x="1405" y="562"/>
                    <a:pt x="1405" y="562"/>
                    <a:pt x="1405" y="562"/>
                  </a:cubicBezTo>
                  <a:cubicBezTo>
                    <a:pt x="1384" y="556"/>
                    <a:pt x="1384" y="556"/>
                    <a:pt x="1384" y="556"/>
                  </a:cubicBezTo>
                  <a:cubicBezTo>
                    <a:pt x="1378" y="526"/>
                    <a:pt x="1378" y="526"/>
                    <a:pt x="1378" y="526"/>
                  </a:cubicBezTo>
                  <a:cubicBezTo>
                    <a:pt x="1369" y="508"/>
                    <a:pt x="1369" y="508"/>
                    <a:pt x="1369" y="508"/>
                  </a:cubicBezTo>
                  <a:cubicBezTo>
                    <a:pt x="1356" y="503"/>
                    <a:pt x="1356" y="503"/>
                    <a:pt x="1356" y="503"/>
                  </a:cubicBezTo>
                  <a:cubicBezTo>
                    <a:pt x="1355" y="501"/>
                    <a:pt x="1355" y="501"/>
                    <a:pt x="1355" y="501"/>
                  </a:cubicBezTo>
                  <a:cubicBezTo>
                    <a:pt x="1346" y="489"/>
                    <a:pt x="1346" y="489"/>
                    <a:pt x="1346" y="489"/>
                  </a:cubicBezTo>
                  <a:cubicBezTo>
                    <a:pt x="1346" y="489"/>
                    <a:pt x="1346" y="489"/>
                    <a:pt x="1346" y="489"/>
                  </a:cubicBezTo>
                  <a:cubicBezTo>
                    <a:pt x="1336" y="472"/>
                    <a:pt x="1336" y="472"/>
                    <a:pt x="1336" y="472"/>
                  </a:cubicBezTo>
                  <a:cubicBezTo>
                    <a:pt x="1322" y="453"/>
                    <a:pt x="1322" y="453"/>
                    <a:pt x="1322" y="453"/>
                  </a:cubicBezTo>
                  <a:cubicBezTo>
                    <a:pt x="1309" y="453"/>
                    <a:pt x="1309" y="453"/>
                    <a:pt x="1309" y="453"/>
                  </a:cubicBezTo>
                  <a:cubicBezTo>
                    <a:pt x="1288" y="461"/>
                    <a:pt x="1288" y="461"/>
                    <a:pt x="1288" y="461"/>
                  </a:cubicBezTo>
                  <a:cubicBezTo>
                    <a:pt x="1287" y="462"/>
                    <a:pt x="1287" y="462"/>
                    <a:pt x="1287" y="462"/>
                  </a:cubicBezTo>
                  <a:cubicBezTo>
                    <a:pt x="1233" y="459"/>
                    <a:pt x="1233" y="459"/>
                    <a:pt x="1233" y="459"/>
                  </a:cubicBezTo>
                  <a:cubicBezTo>
                    <a:pt x="1192" y="450"/>
                    <a:pt x="1192" y="450"/>
                    <a:pt x="1192" y="450"/>
                  </a:cubicBezTo>
                  <a:cubicBezTo>
                    <a:pt x="1189" y="448"/>
                    <a:pt x="1181" y="445"/>
                    <a:pt x="1170" y="438"/>
                  </a:cubicBezTo>
                  <a:cubicBezTo>
                    <a:pt x="1138" y="427"/>
                    <a:pt x="1138" y="427"/>
                    <a:pt x="1138" y="427"/>
                  </a:cubicBezTo>
                  <a:cubicBezTo>
                    <a:pt x="1114" y="421"/>
                    <a:pt x="1100" y="415"/>
                    <a:pt x="1097" y="409"/>
                  </a:cubicBezTo>
                  <a:cubicBezTo>
                    <a:pt x="1092" y="406"/>
                    <a:pt x="1092" y="406"/>
                    <a:pt x="1092" y="406"/>
                  </a:cubicBezTo>
                  <a:cubicBezTo>
                    <a:pt x="1084" y="404"/>
                    <a:pt x="1084" y="404"/>
                    <a:pt x="1084" y="404"/>
                  </a:cubicBezTo>
                  <a:cubicBezTo>
                    <a:pt x="1065" y="393"/>
                    <a:pt x="1065" y="393"/>
                    <a:pt x="1065" y="393"/>
                  </a:cubicBezTo>
                  <a:cubicBezTo>
                    <a:pt x="1063" y="392"/>
                    <a:pt x="1063" y="392"/>
                    <a:pt x="1063" y="392"/>
                  </a:cubicBezTo>
                  <a:cubicBezTo>
                    <a:pt x="1060" y="388"/>
                    <a:pt x="1057" y="385"/>
                    <a:pt x="1055" y="381"/>
                  </a:cubicBezTo>
                  <a:cubicBezTo>
                    <a:pt x="1050" y="371"/>
                    <a:pt x="1050" y="371"/>
                    <a:pt x="1050" y="371"/>
                  </a:cubicBezTo>
                  <a:cubicBezTo>
                    <a:pt x="1042" y="358"/>
                    <a:pt x="1042" y="358"/>
                    <a:pt x="1042" y="358"/>
                  </a:cubicBezTo>
                  <a:cubicBezTo>
                    <a:pt x="1028" y="352"/>
                    <a:pt x="1028" y="352"/>
                    <a:pt x="1028" y="352"/>
                  </a:cubicBezTo>
                  <a:cubicBezTo>
                    <a:pt x="1023" y="355"/>
                    <a:pt x="1023" y="355"/>
                    <a:pt x="1023" y="355"/>
                  </a:cubicBezTo>
                  <a:cubicBezTo>
                    <a:pt x="1018" y="359"/>
                    <a:pt x="1018" y="359"/>
                    <a:pt x="1018" y="359"/>
                  </a:cubicBezTo>
                  <a:cubicBezTo>
                    <a:pt x="1015" y="362"/>
                    <a:pt x="1015" y="362"/>
                    <a:pt x="1015" y="362"/>
                  </a:cubicBezTo>
                  <a:cubicBezTo>
                    <a:pt x="1009" y="366"/>
                    <a:pt x="1004" y="368"/>
                    <a:pt x="1000" y="369"/>
                  </a:cubicBezTo>
                  <a:cubicBezTo>
                    <a:pt x="991" y="371"/>
                    <a:pt x="983" y="367"/>
                    <a:pt x="973" y="356"/>
                  </a:cubicBezTo>
                  <a:cubicBezTo>
                    <a:pt x="953" y="335"/>
                    <a:pt x="953" y="335"/>
                    <a:pt x="953" y="335"/>
                  </a:cubicBezTo>
                  <a:cubicBezTo>
                    <a:pt x="946" y="326"/>
                    <a:pt x="941" y="318"/>
                    <a:pt x="939" y="313"/>
                  </a:cubicBezTo>
                  <a:cubicBezTo>
                    <a:pt x="933" y="305"/>
                    <a:pt x="933" y="305"/>
                    <a:pt x="933" y="305"/>
                  </a:cubicBezTo>
                  <a:cubicBezTo>
                    <a:pt x="926" y="297"/>
                    <a:pt x="921" y="290"/>
                    <a:pt x="917" y="283"/>
                  </a:cubicBezTo>
                  <a:cubicBezTo>
                    <a:pt x="914" y="274"/>
                    <a:pt x="913" y="266"/>
                    <a:pt x="916" y="257"/>
                  </a:cubicBezTo>
                  <a:cubicBezTo>
                    <a:pt x="916" y="256"/>
                    <a:pt x="916" y="256"/>
                    <a:pt x="916" y="256"/>
                  </a:cubicBezTo>
                  <a:cubicBezTo>
                    <a:pt x="916" y="256"/>
                    <a:pt x="916" y="256"/>
                    <a:pt x="916" y="256"/>
                  </a:cubicBezTo>
                  <a:cubicBezTo>
                    <a:pt x="930" y="233"/>
                    <a:pt x="930" y="233"/>
                    <a:pt x="930" y="233"/>
                  </a:cubicBezTo>
                  <a:cubicBezTo>
                    <a:pt x="937" y="209"/>
                    <a:pt x="937" y="209"/>
                    <a:pt x="937" y="209"/>
                  </a:cubicBezTo>
                  <a:cubicBezTo>
                    <a:pt x="941" y="193"/>
                    <a:pt x="941" y="193"/>
                    <a:pt x="941" y="193"/>
                  </a:cubicBezTo>
                  <a:cubicBezTo>
                    <a:pt x="935" y="168"/>
                    <a:pt x="935" y="168"/>
                    <a:pt x="935" y="168"/>
                  </a:cubicBezTo>
                  <a:cubicBezTo>
                    <a:pt x="920" y="155"/>
                    <a:pt x="920" y="155"/>
                    <a:pt x="920" y="155"/>
                  </a:cubicBezTo>
                  <a:cubicBezTo>
                    <a:pt x="923" y="135"/>
                    <a:pt x="923" y="135"/>
                    <a:pt x="923" y="135"/>
                  </a:cubicBezTo>
                  <a:cubicBezTo>
                    <a:pt x="923" y="120"/>
                    <a:pt x="928" y="112"/>
                    <a:pt x="939" y="110"/>
                  </a:cubicBezTo>
                  <a:cubicBezTo>
                    <a:pt x="942" y="109"/>
                    <a:pt x="944" y="107"/>
                    <a:pt x="943" y="103"/>
                  </a:cubicBezTo>
                  <a:cubicBezTo>
                    <a:pt x="943" y="102"/>
                    <a:pt x="943" y="102"/>
                    <a:pt x="943" y="102"/>
                  </a:cubicBezTo>
                  <a:cubicBezTo>
                    <a:pt x="944" y="81"/>
                    <a:pt x="944" y="81"/>
                    <a:pt x="944" y="81"/>
                  </a:cubicBezTo>
                  <a:cubicBezTo>
                    <a:pt x="944" y="80"/>
                    <a:pt x="944" y="80"/>
                    <a:pt x="944" y="80"/>
                  </a:cubicBezTo>
                  <a:cubicBezTo>
                    <a:pt x="944" y="80"/>
                    <a:pt x="944" y="80"/>
                    <a:pt x="944" y="80"/>
                  </a:cubicBezTo>
                  <a:cubicBezTo>
                    <a:pt x="944" y="55"/>
                    <a:pt x="944" y="55"/>
                    <a:pt x="944" y="55"/>
                  </a:cubicBezTo>
                  <a:cubicBezTo>
                    <a:pt x="942" y="55"/>
                    <a:pt x="942" y="55"/>
                    <a:pt x="942" y="55"/>
                  </a:cubicBezTo>
                  <a:cubicBezTo>
                    <a:pt x="941" y="54"/>
                    <a:pt x="941" y="54"/>
                    <a:pt x="941" y="54"/>
                  </a:cubicBezTo>
                  <a:cubicBezTo>
                    <a:pt x="941" y="54"/>
                    <a:pt x="941" y="54"/>
                    <a:pt x="941" y="54"/>
                  </a:cubicBezTo>
                  <a:cubicBezTo>
                    <a:pt x="941" y="54"/>
                    <a:pt x="941" y="54"/>
                    <a:pt x="941" y="54"/>
                  </a:cubicBezTo>
                  <a:cubicBezTo>
                    <a:pt x="936" y="52"/>
                    <a:pt x="936" y="52"/>
                    <a:pt x="936" y="52"/>
                  </a:cubicBezTo>
                  <a:cubicBezTo>
                    <a:pt x="936" y="51"/>
                    <a:pt x="936" y="51"/>
                    <a:pt x="936" y="51"/>
                  </a:cubicBezTo>
                  <a:cubicBezTo>
                    <a:pt x="935" y="51"/>
                    <a:pt x="935" y="51"/>
                    <a:pt x="935" y="51"/>
                  </a:cubicBezTo>
                  <a:cubicBezTo>
                    <a:pt x="916" y="39"/>
                    <a:pt x="916" y="39"/>
                    <a:pt x="916" y="39"/>
                  </a:cubicBezTo>
                  <a:cubicBezTo>
                    <a:pt x="916" y="39"/>
                    <a:pt x="916" y="39"/>
                    <a:pt x="916" y="39"/>
                  </a:cubicBezTo>
                  <a:cubicBezTo>
                    <a:pt x="915" y="39"/>
                    <a:pt x="915" y="39"/>
                    <a:pt x="915" y="39"/>
                  </a:cubicBezTo>
                  <a:cubicBezTo>
                    <a:pt x="901" y="26"/>
                    <a:pt x="901" y="26"/>
                    <a:pt x="901" y="26"/>
                  </a:cubicBezTo>
                  <a:cubicBezTo>
                    <a:pt x="851" y="16"/>
                    <a:pt x="851" y="16"/>
                    <a:pt x="851" y="16"/>
                  </a:cubicBezTo>
                  <a:cubicBezTo>
                    <a:pt x="851" y="16"/>
                    <a:pt x="851" y="16"/>
                    <a:pt x="851" y="16"/>
                  </a:cubicBezTo>
                  <a:cubicBezTo>
                    <a:pt x="835" y="5"/>
                    <a:pt x="835" y="5"/>
                    <a:pt x="835" y="5"/>
                  </a:cubicBezTo>
                  <a:cubicBezTo>
                    <a:pt x="806" y="5"/>
                    <a:pt x="806" y="5"/>
                    <a:pt x="806" y="5"/>
                  </a:cubicBezTo>
                  <a:cubicBezTo>
                    <a:pt x="801" y="5"/>
                    <a:pt x="796" y="8"/>
                    <a:pt x="789" y="12"/>
                  </a:cubicBezTo>
                  <a:cubicBezTo>
                    <a:pt x="788" y="12"/>
                    <a:pt x="788" y="12"/>
                    <a:pt x="788" y="12"/>
                  </a:cubicBezTo>
                  <a:cubicBezTo>
                    <a:pt x="764" y="21"/>
                    <a:pt x="764" y="21"/>
                    <a:pt x="764" y="21"/>
                  </a:cubicBezTo>
                  <a:cubicBezTo>
                    <a:pt x="706" y="21"/>
                    <a:pt x="706" y="21"/>
                    <a:pt x="706" y="21"/>
                  </a:cubicBezTo>
                  <a:cubicBezTo>
                    <a:pt x="698" y="23"/>
                    <a:pt x="690" y="25"/>
                    <a:pt x="686" y="29"/>
                  </a:cubicBezTo>
                  <a:cubicBezTo>
                    <a:pt x="680" y="34"/>
                    <a:pt x="668" y="39"/>
                    <a:pt x="653" y="44"/>
                  </a:cubicBezTo>
                  <a:cubicBezTo>
                    <a:pt x="625" y="50"/>
                    <a:pt x="625" y="50"/>
                    <a:pt x="625" y="50"/>
                  </a:cubicBezTo>
                  <a:cubicBezTo>
                    <a:pt x="625" y="51"/>
                    <a:pt x="625" y="51"/>
                    <a:pt x="625" y="51"/>
                  </a:cubicBezTo>
                  <a:cubicBezTo>
                    <a:pt x="623" y="51"/>
                    <a:pt x="623" y="51"/>
                    <a:pt x="623" y="51"/>
                  </a:cubicBezTo>
                  <a:cubicBezTo>
                    <a:pt x="584" y="47"/>
                    <a:pt x="584" y="47"/>
                    <a:pt x="584" y="47"/>
                  </a:cubicBezTo>
                  <a:cubicBezTo>
                    <a:pt x="581" y="46"/>
                    <a:pt x="581" y="46"/>
                    <a:pt x="581" y="46"/>
                  </a:cubicBezTo>
                  <a:cubicBezTo>
                    <a:pt x="582" y="47"/>
                    <a:pt x="582" y="47"/>
                    <a:pt x="582" y="47"/>
                  </a:cubicBezTo>
                  <a:cubicBezTo>
                    <a:pt x="581" y="46"/>
                    <a:pt x="581" y="46"/>
                    <a:pt x="581" y="46"/>
                  </a:cubicBezTo>
                  <a:cubicBezTo>
                    <a:pt x="567" y="45"/>
                    <a:pt x="567" y="45"/>
                    <a:pt x="567" y="45"/>
                  </a:cubicBezTo>
                  <a:cubicBezTo>
                    <a:pt x="544" y="52"/>
                    <a:pt x="544" y="52"/>
                    <a:pt x="544" y="52"/>
                  </a:cubicBezTo>
                  <a:cubicBezTo>
                    <a:pt x="497" y="57"/>
                    <a:pt x="497" y="57"/>
                    <a:pt x="497" y="57"/>
                  </a:cubicBezTo>
                  <a:cubicBezTo>
                    <a:pt x="496" y="57"/>
                    <a:pt x="496" y="57"/>
                    <a:pt x="496" y="57"/>
                  </a:cubicBezTo>
                  <a:cubicBezTo>
                    <a:pt x="495" y="55"/>
                    <a:pt x="495" y="55"/>
                    <a:pt x="495" y="55"/>
                  </a:cubicBezTo>
                  <a:cubicBezTo>
                    <a:pt x="472" y="47"/>
                    <a:pt x="472" y="47"/>
                    <a:pt x="472" y="47"/>
                  </a:cubicBezTo>
                  <a:cubicBezTo>
                    <a:pt x="453" y="47"/>
                    <a:pt x="453" y="47"/>
                    <a:pt x="453" y="47"/>
                  </a:cubicBezTo>
                  <a:cubicBezTo>
                    <a:pt x="445" y="45"/>
                    <a:pt x="435" y="39"/>
                    <a:pt x="425" y="26"/>
                  </a:cubicBezTo>
                  <a:cubicBezTo>
                    <a:pt x="423" y="24"/>
                    <a:pt x="423" y="24"/>
                    <a:pt x="423" y="24"/>
                  </a:cubicBezTo>
                  <a:cubicBezTo>
                    <a:pt x="421" y="14"/>
                    <a:pt x="418" y="10"/>
                    <a:pt x="417" y="8"/>
                  </a:cubicBezTo>
                  <a:cubicBezTo>
                    <a:pt x="412" y="5"/>
                    <a:pt x="412" y="5"/>
                    <a:pt x="412" y="5"/>
                  </a:cubicBezTo>
                  <a:cubicBezTo>
                    <a:pt x="402" y="0"/>
                    <a:pt x="402" y="0"/>
                    <a:pt x="402" y="0"/>
                  </a:cubicBezTo>
                  <a:cubicBezTo>
                    <a:pt x="394" y="8"/>
                    <a:pt x="394" y="8"/>
                    <a:pt x="394" y="8"/>
                  </a:cubicBezTo>
                  <a:cubicBezTo>
                    <a:pt x="393" y="10"/>
                    <a:pt x="393" y="10"/>
                    <a:pt x="393" y="10"/>
                  </a:cubicBezTo>
                  <a:cubicBezTo>
                    <a:pt x="359" y="24"/>
                    <a:pt x="359" y="24"/>
                    <a:pt x="359" y="24"/>
                  </a:cubicBezTo>
                  <a:cubicBezTo>
                    <a:pt x="358" y="24"/>
                    <a:pt x="358" y="24"/>
                    <a:pt x="358" y="24"/>
                  </a:cubicBezTo>
                  <a:cubicBezTo>
                    <a:pt x="356" y="24"/>
                    <a:pt x="356" y="24"/>
                    <a:pt x="356" y="24"/>
                  </a:cubicBezTo>
                  <a:cubicBezTo>
                    <a:pt x="315" y="28"/>
                    <a:pt x="315" y="28"/>
                    <a:pt x="315" y="28"/>
                  </a:cubicBezTo>
                  <a:cubicBezTo>
                    <a:pt x="308" y="28"/>
                    <a:pt x="297" y="25"/>
                    <a:pt x="281" y="21"/>
                  </a:cubicBezTo>
                  <a:cubicBezTo>
                    <a:pt x="245" y="14"/>
                    <a:pt x="245" y="14"/>
                    <a:pt x="245" y="14"/>
                  </a:cubicBezTo>
                  <a:cubicBezTo>
                    <a:pt x="244" y="14"/>
                    <a:pt x="244" y="14"/>
                    <a:pt x="244" y="14"/>
                  </a:cubicBezTo>
                  <a:cubicBezTo>
                    <a:pt x="244" y="14"/>
                    <a:pt x="244" y="14"/>
                    <a:pt x="244" y="14"/>
                  </a:cubicBezTo>
                  <a:cubicBezTo>
                    <a:pt x="223" y="3"/>
                    <a:pt x="223" y="3"/>
                    <a:pt x="223" y="3"/>
                  </a:cubicBezTo>
                  <a:lnTo>
                    <a:pt x="205" y="3"/>
                  </a:lnTo>
                  <a:close/>
                </a:path>
              </a:pathLst>
            </a:custGeom>
            <a:grp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 sz="2400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7219" name="Freeform 12"/>
            <p:cNvSpPr>
              <a:spLocks/>
            </p:cNvSpPr>
            <p:nvPr/>
          </p:nvSpPr>
          <p:spPr bwMode="auto">
            <a:xfrm>
              <a:off x="3002707" y="4616332"/>
              <a:ext cx="865878" cy="902666"/>
            </a:xfrm>
            <a:custGeom>
              <a:avLst/>
              <a:gdLst>
                <a:gd name="T0" fmla="*/ 2147483646 w 749"/>
                <a:gd name="T1" fmla="*/ 2147483646 h 782"/>
                <a:gd name="T2" fmla="*/ 2147483646 w 749"/>
                <a:gd name="T3" fmla="*/ 2147483646 h 782"/>
                <a:gd name="T4" fmla="*/ 2147483646 w 749"/>
                <a:gd name="T5" fmla="*/ 2147483646 h 782"/>
                <a:gd name="T6" fmla="*/ 2147483646 w 749"/>
                <a:gd name="T7" fmla="*/ 2147483646 h 782"/>
                <a:gd name="T8" fmla="*/ 2147483646 w 749"/>
                <a:gd name="T9" fmla="*/ 2147483646 h 782"/>
                <a:gd name="T10" fmla="*/ 2147483646 w 749"/>
                <a:gd name="T11" fmla="*/ 2147483646 h 782"/>
                <a:gd name="T12" fmla="*/ 2147483646 w 749"/>
                <a:gd name="T13" fmla="*/ 2147483646 h 782"/>
                <a:gd name="T14" fmla="*/ 2147483646 w 749"/>
                <a:gd name="T15" fmla="*/ 2147483646 h 782"/>
                <a:gd name="T16" fmla="*/ 2147483646 w 749"/>
                <a:gd name="T17" fmla="*/ 2147483646 h 782"/>
                <a:gd name="T18" fmla="*/ 2147483646 w 749"/>
                <a:gd name="T19" fmla="*/ 2147483646 h 782"/>
                <a:gd name="T20" fmla="*/ 2147483646 w 749"/>
                <a:gd name="T21" fmla="*/ 2147483646 h 782"/>
                <a:gd name="T22" fmla="*/ 2147483646 w 749"/>
                <a:gd name="T23" fmla="*/ 2147483646 h 782"/>
                <a:gd name="T24" fmla="*/ 2147483646 w 749"/>
                <a:gd name="T25" fmla="*/ 2147483646 h 782"/>
                <a:gd name="T26" fmla="*/ 2147483646 w 749"/>
                <a:gd name="T27" fmla="*/ 2147483646 h 782"/>
                <a:gd name="T28" fmla="*/ 2147483646 w 749"/>
                <a:gd name="T29" fmla="*/ 2147483646 h 782"/>
                <a:gd name="T30" fmla="*/ 2147483646 w 749"/>
                <a:gd name="T31" fmla="*/ 2147483646 h 782"/>
                <a:gd name="T32" fmla="*/ 2147483646 w 749"/>
                <a:gd name="T33" fmla="*/ 2147483646 h 782"/>
                <a:gd name="T34" fmla="*/ 2147483646 w 749"/>
                <a:gd name="T35" fmla="*/ 2147483646 h 782"/>
                <a:gd name="T36" fmla="*/ 2147483646 w 749"/>
                <a:gd name="T37" fmla="*/ 2147483646 h 782"/>
                <a:gd name="T38" fmla="*/ 2147483646 w 749"/>
                <a:gd name="T39" fmla="*/ 2147483646 h 782"/>
                <a:gd name="T40" fmla="*/ 2147483646 w 749"/>
                <a:gd name="T41" fmla="*/ 2147483646 h 782"/>
                <a:gd name="T42" fmla="*/ 2147483646 w 749"/>
                <a:gd name="T43" fmla="*/ 2147483646 h 782"/>
                <a:gd name="T44" fmla="*/ 2147483646 w 749"/>
                <a:gd name="T45" fmla="*/ 2147483646 h 782"/>
                <a:gd name="T46" fmla="*/ 2147483646 w 749"/>
                <a:gd name="T47" fmla="*/ 2147483646 h 782"/>
                <a:gd name="T48" fmla="*/ 2147483646 w 749"/>
                <a:gd name="T49" fmla="*/ 2147483646 h 782"/>
                <a:gd name="T50" fmla="*/ 2147483646 w 749"/>
                <a:gd name="T51" fmla="*/ 2147483646 h 782"/>
                <a:gd name="T52" fmla="*/ 2147483646 w 749"/>
                <a:gd name="T53" fmla="*/ 2147483646 h 782"/>
                <a:gd name="T54" fmla="*/ 2147483646 w 749"/>
                <a:gd name="T55" fmla="*/ 2147483646 h 782"/>
                <a:gd name="T56" fmla="*/ 2147483646 w 749"/>
                <a:gd name="T57" fmla="*/ 2147483646 h 782"/>
                <a:gd name="T58" fmla="*/ 2147483646 w 749"/>
                <a:gd name="T59" fmla="*/ 2147483646 h 782"/>
                <a:gd name="T60" fmla="*/ 2147483646 w 749"/>
                <a:gd name="T61" fmla="*/ 2147483646 h 782"/>
                <a:gd name="T62" fmla="*/ 2147483646 w 749"/>
                <a:gd name="T63" fmla="*/ 2147483646 h 782"/>
                <a:gd name="T64" fmla="*/ 2147483646 w 749"/>
                <a:gd name="T65" fmla="*/ 2147483646 h 782"/>
                <a:gd name="T66" fmla="*/ 2147483646 w 749"/>
                <a:gd name="T67" fmla="*/ 2147483646 h 782"/>
                <a:gd name="T68" fmla="*/ 2147483646 w 749"/>
                <a:gd name="T69" fmla="*/ 2147483646 h 782"/>
                <a:gd name="T70" fmla="*/ 2147483646 w 749"/>
                <a:gd name="T71" fmla="*/ 2147483646 h 782"/>
                <a:gd name="T72" fmla="*/ 2147483646 w 749"/>
                <a:gd name="T73" fmla="*/ 2147483646 h 782"/>
                <a:gd name="T74" fmla="*/ 2147483646 w 749"/>
                <a:gd name="T75" fmla="*/ 2147483646 h 782"/>
                <a:gd name="T76" fmla="*/ 2147483646 w 749"/>
                <a:gd name="T77" fmla="*/ 2147483646 h 782"/>
                <a:gd name="T78" fmla="*/ 2147483646 w 749"/>
                <a:gd name="T79" fmla="*/ 2147483646 h 782"/>
                <a:gd name="T80" fmla="*/ 2147483646 w 749"/>
                <a:gd name="T81" fmla="*/ 2147483646 h 782"/>
                <a:gd name="T82" fmla="*/ 2147483646 w 749"/>
                <a:gd name="T83" fmla="*/ 2147483646 h 782"/>
                <a:gd name="T84" fmla="*/ 2147483646 w 749"/>
                <a:gd name="T85" fmla="*/ 2147483646 h 782"/>
                <a:gd name="T86" fmla="*/ 2147483646 w 749"/>
                <a:gd name="T87" fmla="*/ 2147483646 h 782"/>
                <a:gd name="T88" fmla="*/ 2147483646 w 749"/>
                <a:gd name="T89" fmla="*/ 2147483646 h 782"/>
                <a:gd name="T90" fmla="*/ 2147483646 w 749"/>
                <a:gd name="T91" fmla="*/ 2147483646 h 782"/>
                <a:gd name="T92" fmla="*/ 2147483646 w 749"/>
                <a:gd name="T93" fmla="*/ 2147483646 h 782"/>
                <a:gd name="T94" fmla="*/ 2147483646 w 749"/>
                <a:gd name="T95" fmla="*/ 2147483646 h 782"/>
                <a:gd name="T96" fmla="*/ 2147483646 w 749"/>
                <a:gd name="T97" fmla="*/ 2147483646 h 782"/>
                <a:gd name="T98" fmla="*/ 2147483646 w 749"/>
                <a:gd name="T99" fmla="*/ 2147483646 h 782"/>
                <a:gd name="T100" fmla="*/ 2147483646 w 749"/>
                <a:gd name="T101" fmla="*/ 2147483646 h 782"/>
                <a:gd name="T102" fmla="*/ 2147483646 w 749"/>
                <a:gd name="T103" fmla="*/ 2147483646 h 782"/>
                <a:gd name="T104" fmla="*/ 2147483646 w 749"/>
                <a:gd name="T105" fmla="*/ 2147483646 h 782"/>
                <a:gd name="T106" fmla="*/ 2147483646 w 749"/>
                <a:gd name="T107" fmla="*/ 2147483646 h 782"/>
                <a:gd name="T108" fmla="*/ 2147483646 w 749"/>
                <a:gd name="T109" fmla="*/ 2147483646 h 782"/>
                <a:gd name="T110" fmla="*/ 2147483646 w 749"/>
                <a:gd name="T111" fmla="*/ 2147483646 h 782"/>
                <a:gd name="T112" fmla="*/ 2147483646 w 749"/>
                <a:gd name="T113" fmla="*/ 2147483646 h 782"/>
                <a:gd name="T114" fmla="*/ 2147483646 w 749"/>
                <a:gd name="T115" fmla="*/ 2147483646 h 782"/>
                <a:gd name="T116" fmla="*/ 2147483646 w 749"/>
                <a:gd name="T117" fmla="*/ 2147483646 h 782"/>
                <a:gd name="T118" fmla="*/ 2147483646 w 749"/>
                <a:gd name="T119" fmla="*/ 2147483646 h 782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749"/>
                <a:gd name="T181" fmla="*/ 0 h 782"/>
                <a:gd name="T182" fmla="*/ 749 w 749"/>
                <a:gd name="T183" fmla="*/ 782 h 782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749" h="782">
                  <a:moveTo>
                    <a:pt x="4" y="479"/>
                  </a:moveTo>
                  <a:cubicBezTo>
                    <a:pt x="0" y="492"/>
                    <a:pt x="0" y="492"/>
                    <a:pt x="0" y="492"/>
                  </a:cubicBezTo>
                  <a:cubicBezTo>
                    <a:pt x="6" y="492"/>
                    <a:pt x="14" y="488"/>
                    <a:pt x="23" y="482"/>
                  </a:cubicBezTo>
                  <a:cubicBezTo>
                    <a:pt x="24" y="481"/>
                    <a:pt x="24" y="481"/>
                    <a:pt x="24" y="481"/>
                  </a:cubicBezTo>
                  <a:cubicBezTo>
                    <a:pt x="26" y="481"/>
                    <a:pt x="26" y="481"/>
                    <a:pt x="26" y="481"/>
                  </a:cubicBezTo>
                  <a:cubicBezTo>
                    <a:pt x="68" y="476"/>
                    <a:pt x="68" y="476"/>
                    <a:pt x="68" y="476"/>
                  </a:cubicBezTo>
                  <a:cubicBezTo>
                    <a:pt x="96" y="462"/>
                    <a:pt x="96" y="462"/>
                    <a:pt x="96" y="462"/>
                  </a:cubicBezTo>
                  <a:cubicBezTo>
                    <a:pt x="106" y="477"/>
                    <a:pt x="106" y="477"/>
                    <a:pt x="106" y="477"/>
                  </a:cubicBezTo>
                  <a:cubicBezTo>
                    <a:pt x="108" y="478"/>
                    <a:pt x="108" y="478"/>
                    <a:pt x="108" y="478"/>
                  </a:cubicBezTo>
                  <a:cubicBezTo>
                    <a:pt x="96" y="498"/>
                    <a:pt x="96" y="498"/>
                    <a:pt x="96" y="498"/>
                  </a:cubicBezTo>
                  <a:cubicBezTo>
                    <a:pt x="111" y="512"/>
                    <a:pt x="111" y="512"/>
                    <a:pt x="111" y="512"/>
                  </a:cubicBezTo>
                  <a:cubicBezTo>
                    <a:pt x="111" y="514"/>
                    <a:pt x="111" y="514"/>
                    <a:pt x="111" y="514"/>
                  </a:cubicBezTo>
                  <a:cubicBezTo>
                    <a:pt x="111" y="517"/>
                    <a:pt x="111" y="517"/>
                    <a:pt x="111" y="517"/>
                  </a:cubicBezTo>
                  <a:cubicBezTo>
                    <a:pt x="100" y="561"/>
                    <a:pt x="100" y="561"/>
                    <a:pt x="100" y="561"/>
                  </a:cubicBezTo>
                  <a:cubicBezTo>
                    <a:pt x="127" y="581"/>
                    <a:pt x="127" y="581"/>
                    <a:pt x="127" y="581"/>
                  </a:cubicBezTo>
                  <a:cubicBezTo>
                    <a:pt x="177" y="583"/>
                    <a:pt x="177" y="583"/>
                    <a:pt x="177" y="583"/>
                  </a:cubicBezTo>
                  <a:cubicBezTo>
                    <a:pt x="170" y="593"/>
                    <a:pt x="170" y="593"/>
                    <a:pt x="170" y="593"/>
                  </a:cubicBezTo>
                  <a:cubicBezTo>
                    <a:pt x="138" y="632"/>
                    <a:pt x="123" y="655"/>
                    <a:pt x="124" y="662"/>
                  </a:cubicBezTo>
                  <a:cubicBezTo>
                    <a:pt x="143" y="667"/>
                    <a:pt x="143" y="667"/>
                    <a:pt x="143" y="667"/>
                  </a:cubicBezTo>
                  <a:cubicBezTo>
                    <a:pt x="169" y="669"/>
                    <a:pt x="183" y="676"/>
                    <a:pt x="189" y="686"/>
                  </a:cubicBezTo>
                  <a:cubicBezTo>
                    <a:pt x="195" y="698"/>
                    <a:pt x="201" y="711"/>
                    <a:pt x="207" y="726"/>
                  </a:cubicBezTo>
                  <a:cubicBezTo>
                    <a:pt x="235" y="741"/>
                    <a:pt x="235" y="741"/>
                    <a:pt x="235" y="741"/>
                  </a:cubicBezTo>
                  <a:cubicBezTo>
                    <a:pt x="253" y="745"/>
                    <a:pt x="253" y="745"/>
                    <a:pt x="253" y="745"/>
                  </a:cubicBezTo>
                  <a:cubicBezTo>
                    <a:pt x="290" y="713"/>
                    <a:pt x="290" y="713"/>
                    <a:pt x="290" y="713"/>
                  </a:cubicBezTo>
                  <a:cubicBezTo>
                    <a:pt x="309" y="741"/>
                    <a:pt x="309" y="741"/>
                    <a:pt x="309" y="741"/>
                  </a:cubicBezTo>
                  <a:cubicBezTo>
                    <a:pt x="309" y="743"/>
                    <a:pt x="309" y="743"/>
                    <a:pt x="309" y="743"/>
                  </a:cubicBezTo>
                  <a:cubicBezTo>
                    <a:pt x="309" y="743"/>
                    <a:pt x="309" y="743"/>
                    <a:pt x="309" y="743"/>
                  </a:cubicBezTo>
                  <a:cubicBezTo>
                    <a:pt x="310" y="744"/>
                    <a:pt x="310" y="744"/>
                    <a:pt x="310" y="744"/>
                  </a:cubicBezTo>
                  <a:cubicBezTo>
                    <a:pt x="316" y="770"/>
                    <a:pt x="316" y="770"/>
                    <a:pt x="316" y="770"/>
                  </a:cubicBezTo>
                  <a:cubicBezTo>
                    <a:pt x="332" y="773"/>
                    <a:pt x="332" y="773"/>
                    <a:pt x="332" y="773"/>
                  </a:cubicBezTo>
                  <a:cubicBezTo>
                    <a:pt x="332" y="773"/>
                    <a:pt x="332" y="773"/>
                    <a:pt x="332" y="773"/>
                  </a:cubicBezTo>
                  <a:cubicBezTo>
                    <a:pt x="356" y="782"/>
                    <a:pt x="356" y="782"/>
                    <a:pt x="356" y="782"/>
                  </a:cubicBezTo>
                  <a:cubicBezTo>
                    <a:pt x="363" y="779"/>
                    <a:pt x="363" y="779"/>
                    <a:pt x="363" y="779"/>
                  </a:cubicBezTo>
                  <a:cubicBezTo>
                    <a:pt x="363" y="778"/>
                    <a:pt x="363" y="778"/>
                    <a:pt x="363" y="778"/>
                  </a:cubicBezTo>
                  <a:cubicBezTo>
                    <a:pt x="359" y="751"/>
                    <a:pt x="359" y="751"/>
                    <a:pt x="359" y="751"/>
                  </a:cubicBezTo>
                  <a:cubicBezTo>
                    <a:pt x="358" y="750"/>
                    <a:pt x="358" y="750"/>
                    <a:pt x="358" y="750"/>
                  </a:cubicBezTo>
                  <a:cubicBezTo>
                    <a:pt x="344" y="688"/>
                    <a:pt x="344" y="688"/>
                    <a:pt x="344" y="688"/>
                  </a:cubicBezTo>
                  <a:cubicBezTo>
                    <a:pt x="344" y="686"/>
                    <a:pt x="344" y="686"/>
                    <a:pt x="344" y="686"/>
                  </a:cubicBezTo>
                  <a:cubicBezTo>
                    <a:pt x="352" y="642"/>
                    <a:pt x="352" y="642"/>
                    <a:pt x="352" y="642"/>
                  </a:cubicBezTo>
                  <a:cubicBezTo>
                    <a:pt x="354" y="643"/>
                    <a:pt x="354" y="643"/>
                    <a:pt x="354" y="643"/>
                  </a:cubicBezTo>
                  <a:cubicBezTo>
                    <a:pt x="358" y="643"/>
                    <a:pt x="358" y="643"/>
                    <a:pt x="358" y="643"/>
                  </a:cubicBezTo>
                  <a:cubicBezTo>
                    <a:pt x="386" y="645"/>
                    <a:pt x="386" y="645"/>
                    <a:pt x="386" y="645"/>
                  </a:cubicBezTo>
                  <a:cubicBezTo>
                    <a:pt x="422" y="619"/>
                    <a:pt x="422" y="619"/>
                    <a:pt x="422" y="619"/>
                  </a:cubicBezTo>
                  <a:cubicBezTo>
                    <a:pt x="425" y="621"/>
                    <a:pt x="425" y="621"/>
                    <a:pt x="425" y="621"/>
                  </a:cubicBezTo>
                  <a:cubicBezTo>
                    <a:pt x="444" y="636"/>
                    <a:pt x="457" y="648"/>
                    <a:pt x="463" y="656"/>
                  </a:cubicBezTo>
                  <a:cubicBezTo>
                    <a:pt x="469" y="654"/>
                    <a:pt x="481" y="642"/>
                    <a:pt x="497" y="624"/>
                  </a:cubicBezTo>
                  <a:cubicBezTo>
                    <a:pt x="498" y="623"/>
                    <a:pt x="498" y="623"/>
                    <a:pt x="498" y="623"/>
                  </a:cubicBezTo>
                  <a:cubicBezTo>
                    <a:pt x="500" y="621"/>
                    <a:pt x="500" y="621"/>
                    <a:pt x="500" y="621"/>
                  </a:cubicBezTo>
                  <a:cubicBezTo>
                    <a:pt x="553" y="635"/>
                    <a:pt x="553" y="635"/>
                    <a:pt x="553" y="635"/>
                  </a:cubicBezTo>
                  <a:cubicBezTo>
                    <a:pt x="576" y="616"/>
                    <a:pt x="576" y="616"/>
                    <a:pt x="576" y="616"/>
                  </a:cubicBezTo>
                  <a:cubicBezTo>
                    <a:pt x="577" y="615"/>
                    <a:pt x="577" y="615"/>
                    <a:pt x="577" y="615"/>
                  </a:cubicBezTo>
                  <a:cubicBezTo>
                    <a:pt x="578" y="614"/>
                    <a:pt x="578" y="614"/>
                    <a:pt x="578" y="614"/>
                  </a:cubicBezTo>
                  <a:cubicBezTo>
                    <a:pt x="579" y="614"/>
                    <a:pt x="579" y="614"/>
                    <a:pt x="579" y="614"/>
                  </a:cubicBezTo>
                  <a:cubicBezTo>
                    <a:pt x="580" y="615"/>
                    <a:pt x="580" y="615"/>
                    <a:pt x="580" y="615"/>
                  </a:cubicBezTo>
                  <a:cubicBezTo>
                    <a:pt x="602" y="619"/>
                    <a:pt x="602" y="619"/>
                    <a:pt x="602" y="619"/>
                  </a:cubicBezTo>
                  <a:cubicBezTo>
                    <a:pt x="674" y="556"/>
                    <a:pt x="674" y="556"/>
                    <a:pt x="674" y="556"/>
                  </a:cubicBezTo>
                  <a:cubicBezTo>
                    <a:pt x="696" y="562"/>
                    <a:pt x="696" y="562"/>
                    <a:pt x="696" y="562"/>
                  </a:cubicBezTo>
                  <a:cubicBezTo>
                    <a:pt x="696" y="562"/>
                    <a:pt x="696" y="562"/>
                    <a:pt x="696" y="562"/>
                  </a:cubicBezTo>
                  <a:cubicBezTo>
                    <a:pt x="697" y="563"/>
                    <a:pt x="697" y="563"/>
                    <a:pt x="697" y="563"/>
                  </a:cubicBezTo>
                  <a:cubicBezTo>
                    <a:pt x="698" y="564"/>
                    <a:pt x="698" y="564"/>
                    <a:pt x="698" y="564"/>
                  </a:cubicBezTo>
                  <a:cubicBezTo>
                    <a:pt x="699" y="565"/>
                    <a:pt x="699" y="565"/>
                    <a:pt x="699" y="565"/>
                  </a:cubicBezTo>
                  <a:cubicBezTo>
                    <a:pt x="705" y="575"/>
                    <a:pt x="705" y="575"/>
                    <a:pt x="705" y="575"/>
                  </a:cubicBezTo>
                  <a:cubicBezTo>
                    <a:pt x="710" y="568"/>
                    <a:pt x="710" y="568"/>
                    <a:pt x="710" y="568"/>
                  </a:cubicBezTo>
                  <a:cubicBezTo>
                    <a:pt x="711" y="568"/>
                    <a:pt x="711" y="568"/>
                    <a:pt x="711" y="568"/>
                  </a:cubicBezTo>
                  <a:cubicBezTo>
                    <a:pt x="711" y="567"/>
                    <a:pt x="711" y="567"/>
                    <a:pt x="711" y="567"/>
                  </a:cubicBezTo>
                  <a:cubicBezTo>
                    <a:pt x="712" y="567"/>
                    <a:pt x="712" y="567"/>
                    <a:pt x="712" y="567"/>
                  </a:cubicBezTo>
                  <a:cubicBezTo>
                    <a:pt x="733" y="556"/>
                    <a:pt x="733" y="556"/>
                    <a:pt x="733" y="556"/>
                  </a:cubicBezTo>
                  <a:cubicBezTo>
                    <a:pt x="749" y="541"/>
                    <a:pt x="749" y="541"/>
                    <a:pt x="749" y="541"/>
                  </a:cubicBezTo>
                  <a:cubicBezTo>
                    <a:pt x="745" y="508"/>
                    <a:pt x="745" y="508"/>
                    <a:pt x="745" y="508"/>
                  </a:cubicBezTo>
                  <a:cubicBezTo>
                    <a:pt x="742" y="504"/>
                    <a:pt x="742" y="504"/>
                    <a:pt x="742" y="504"/>
                  </a:cubicBezTo>
                  <a:cubicBezTo>
                    <a:pt x="722" y="512"/>
                    <a:pt x="722" y="512"/>
                    <a:pt x="722" y="512"/>
                  </a:cubicBezTo>
                  <a:cubicBezTo>
                    <a:pt x="722" y="512"/>
                    <a:pt x="722" y="512"/>
                    <a:pt x="722" y="512"/>
                  </a:cubicBezTo>
                  <a:cubicBezTo>
                    <a:pt x="715" y="515"/>
                    <a:pt x="710" y="517"/>
                    <a:pt x="703" y="517"/>
                  </a:cubicBezTo>
                  <a:cubicBezTo>
                    <a:pt x="679" y="517"/>
                    <a:pt x="679" y="517"/>
                    <a:pt x="679" y="517"/>
                  </a:cubicBezTo>
                  <a:cubicBezTo>
                    <a:pt x="672" y="516"/>
                    <a:pt x="668" y="514"/>
                    <a:pt x="665" y="509"/>
                  </a:cubicBezTo>
                  <a:cubicBezTo>
                    <a:pt x="663" y="476"/>
                    <a:pt x="663" y="476"/>
                    <a:pt x="663" y="476"/>
                  </a:cubicBezTo>
                  <a:cubicBezTo>
                    <a:pt x="655" y="471"/>
                    <a:pt x="652" y="469"/>
                    <a:pt x="649" y="469"/>
                  </a:cubicBezTo>
                  <a:cubicBezTo>
                    <a:pt x="644" y="471"/>
                    <a:pt x="644" y="471"/>
                    <a:pt x="644" y="471"/>
                  </a:cubicBezTo>
                  <a:cubicBezTo>
                    <a:pt x="636" y="476"/>
                    <a:pt x="636" y="476"/>
                    <a:pt x="636" y="476"/>
                  </a:cubicBezTo>
                  <a:cubicBezTo>
                    <a:pt x="621" y="479"/>
                    <a:pt x="621" y="479"/>
                    <a:pt x="621" y="479"/>
                  </a:cubicBezTo>
                  <a:cubicBezTo>
                    <a:pt x="617" y="479"/>
                    <a:pt x="617" y="479"/>
                    <a:pt x="617" y="479"/>
                  </a:cubicBezTo>
                  <a:cubicBezTo>
                    <a:pt x="616" y="477"/>
                    <a:pt x="616" y="477"/>
                    <a:pt x="616" y="477"/>
                  </a:cubicBezTo>
                  <a:cubicBezTo>
                    <a:pt x="608" y="462"/>
                    <a:pt x="608" y="462"/>
                    <a:pt x="608" y="462"/>
                  </a:cubicBezTo>
                  <a:cubicBezTo>
                    <a:pt x="607" y="448"/>
                    <a:pt x="607" y="448"/>
                    <a:pt x="607" y="448"/>
                  </a:cubicBezTo>
                  <a:cubicBezTo>
                    <a:pt x="607" y="448"/>
                    <a:pt x="607" y="448"/>
                    <a:pt x="607" y="448"/>
                  </a:cubicBezTo>
                  <a:cubicBezTo>
                    <a:pt x="615" y="408"/>
                    <a:pt x="615" y="408"/>
                    <a:pt x="615" y="408"/>
                  </a:cubicBezTo>
                  <a:cubicBezTo>
                    <a:pt x="615" y="408"/>
                    <a:pt x="615" y="408"/>
                    <a:pt x="615" y="408"/>
                  </a:cubicBezTo>
                  <a:cubicBezTo>
                    <a:pt x="616" y="408"/>
                    <a:pt x="616" y="408"/>
                    <a:pt x="616" y="408"/>
                  </a:cubicBezTo>
                  <a:cubicBezTo>
                    <a:pt x="616" y="407"/>
                    <a:pt x="616" y="407"/>
                    <a:pt x="616" y="407"/>
                  </a:cubicBezTo>
                  <a:cubicBezTo>
                    <a:pt x="626" y="387"/>
                    <a:pt x="626" y="387"/>
                    <a:pt x="626" y="387"/>
                  </a:cubicBezTo>
                  <a:cubicBezTo>
                    <a:pt x="596" y="360"/>
                    <a:pt x="596" y="360"/>
                    <a:pt x="596" y="360"/>
                  </a:cubicBezTo>
                  <a:cubicBezTo>
                    <a:pt x="595" y="359"/>
                    <a:pt x="595" y="359"/>
                    <a:pt x="595" y="359"/>
                  </a:cubicBezTo>
                  <a:cubicBezTo>
                    <a:pt x="594" y="358"/>
                    <a:pt x="594" y="358"/>
                    <a:pt x="594" y="358"/>
                  </a:cubicBezTo>
                  <a:cubicBezTo>
                    <a:pt x="594" y="328"/>
                    <a:pt x="594" y="328"/>
                    <a:pt x="594" y="328"/>
                  </a:cubicBezTo>
                  <a:cubicBezTo>
                    <a:pt x="595" y="327"/>
                    <a:pt x="595" y="327"/>
                    <a:pt x="595" y="327"/>
                  </a:cubicBezTo>
                  <a:cubicBezTo>
                    <a:pt x="612" y="278"/>
                    <a:pt x="612" y="278"/>
                    <a:pt x="612" y="278"/>
                  </a:cubicBezTo>
                  <a:cubicBezTo>
                    <a:pt x="601" y="252"/>
                    <a:pt x="601" y="252"/>
                    <a:pt x="601" y="252"/>
                  </a:cubicBezTo>
                  <a:cubicBezTo>
                    <a:pt x="592" y="250"/>
                    <a:pt x="592" y="250"/>
                    <a:pt x="592" y="250"/>
                  </a:cubicBezTo>
                  <a:cubicBezTo>
                    <a:pt x="580" y="251"/>
                    <a:pt x="580" y="251"/>
                    <a:pt x="580" y="251"/>
                  </a:cubicBezTo>
                  <a:cubicBezTo>
                    <a:pt x="569" y="269"/>
                    <a:pt x="569" y="269"/>
                    <a:pt x="569" y="269"/>
                  </a:cubicBezTo>
                  <a:cubicBezTo>
                    <a:pt x="554" y="258"/>
                    <a:pt x="554" y="258"/>
                    <a:pt x="554" y="258"/>
                  </a:cubicBezTo>
                  <a:cubicBezTo>
                    <a:pt x="539" y="250"/>
                    <a:pt x="539" y="250"/>
                    <a:pt x="539" y="250"/>
                  </a:cubicBezTo>
                  <a:cubicBezTo>
                    <a:pt x="527" y="220"/>
                    <a:pt x="527" y="220"/>
                    <a:pt x="527" y="220"/>
                  </a:cubicBezTo>
                  <a:cubicBezTo>
                    <a:pt x="527" y="220"/>
                    <a:pt x="527" y="220"/>
                    <a:pt x="527" y="220"/>
                  </a:cubicBezTo>
                  <a:cubicBezTo>
                    <a:pt x="527" y="220"/>
                    <a:pt x="527" y="220"/>
                    <a:pt x="527" y="220"/>
                  </a:cubicBezTo>
                  <a:cubicBezTo>
                    <a:pt x="523" y="199"/>
                    <a:pt x="523" y="199"/>
                    <a:pt x="523" y="199"/>
                  </a:cubicBezTo>
                  <a:cubicBezTo>
                    <a:pt x="523" y="197"/>
                    <a:pt x="523" y="197"/>
                    <a:pt x="523" y="197"/>
                  </a:cubicBezTo>
                  <a:cubicBezTo>
                    <a:pt x="522" y="196"/>
                    <a:pt x="522" y="196"/>
                    <a:pt x="522" y="196"/>
                  </a:cubicBezTo>
                  <a:cubicBezTo>
                    <a:pt x="525" y="194"/>
                    <a:pt x="525" y="194"/>
                    <a:pt x="525" y="194"/>
                  </a:cubicBezTo>
                  <a:cubicBezTo>
                    <a:pt x="539" y="175"/>
                    <a:pt x="539" y="175"/>
                    <a:pt x="539" y="175"/>
                  </a:cubicBezTo>
                  <a:cubicBezTo>
                    <a:pt x="542" y="173"/>
                    <a:pt x="542" y="173"/>
                    <a:pt x="542" y="173"/>
                  </a:cubicBezTo>
                  <a:cubicBezTo>
                    <a:pt x="542" y="173"/>
                    <a:pt x="542" y="173"/>
                    <a:pt x="542" y="173"/>
                  </a:cubicBezTo>
                  <a:cubicBezTo>
                    <a:pt x="543" y="173"/>
                    <a:pt x="543" y="173"/>
                    <a:pt x="543" y="173"/>
                  </a:cubicBezTo>
                  <a:cubicBezTo>
                    <a:pt x="554" y="171"/>
                    <a:pt x="554" y="171"/>
                    <a:pt x="554" y="171"/>
                  </a:cubicBezTo>
                  <a:cubicBezTo>
                    <a:pt x="565" y="167"/>
                    <a:pt x="565" y="167"/>
                    <a:pt x="565" y="167"/>
                  </a:cubicBezTo>
                  <a:cubicBezTo>
                    <a:pt x="620" y="165"/>
                    <a:pt x="620" y="165"/>
                    <a:pt x="620" y="165"/>
                  </a:cubicBezTo>
                  <a:cubicBezTo>
                    <a:pt x="621" y="165"/>
                    <a:pt x="621" y="165"/>
                    <a:pt x="621" y="165"/>
                  </a:cubicBezTo>
                  <a:cubicBezTo>
                    <a:pt x="629" y="168"/>
                    <a:pt x="629" y="168"/>
                    <a:pt x="629" y="168"/>
                  </a:cubicBezTo>
                  <a:cubicBezTo>
                    <a:pt x="631" y="169"/>
                    <a:pt x="631" y="169"/>
                    <a:pt x="631" y="169"/>
                  </a:cubicBezTo>
                  <a:cubicBezTo>
                    <a:pt x="639" y="173"/>
                    <a:pt x="639" y="173"/>
                    <a:pt x="639" y="173"/>
                  </a:cubicBezTo>
                  <a:cubicBezTo>
                    <a:pt x="654" y="166"/>
                    <a:pt x="654" y="166"/>
                    <a:pt x="654" y="166"/>
                  </a:cubicBezTo>
                  <a:cubicBezTo>
                    <a:pt x="667" y="157"/>
                    <a:pt x="667" y="157"/>
                    <a:pt x="667" y="157"/>
                  </a:cubicBezTo>
                  <a:cubicBezTo>
                    <a:pt x="673" y="146"/>
                    <a:pt x="673" y="146"/>
                    <a:pt x="673" y="146"/>
                  </a:cubicBezTo>
                  <a:cubicBezTo>
                    <a:pt x="674" y="141"/>
                    <a:pt x="674" y="141"/>
                    <a:pt x="674" y="141"/>
                  </a:cubicBezTo>
                  <a:cubicBezTo>
                    <a:pt x="673" y="118"/>
                    <a:pt x="673" y="118"/>
                    <a:pt x="673" y="118"/>
                  </a:cubicBezTo>
                  <a:cubicBezTo>
                    <a:pt x="661" y="116"/>
                    <a:pt x="661" y="116"/>
                    <a:pt x="661" y="116"/>
                  </a:cubicBezTo>
                  <a:cubicBezTo>
                    <a:pt x="639" y="123"/>
                    <a:pt x="639" y="123"/>
                    <a:pt x="639" y="123"/>
                  </a:cubicBezTo>
                  <a:cubicBezTo>
                    <a:pt x="633" y="130"/>
                    <a:pt x="626" y="136"/>
                    <a:pt x="618" y="136"/>
                  </a:cubicBezTo>
                  <a:cubicBezTo>
                    <a:pt x="611" y="136"/>
                    <a:pt x="604" y="129"/>
                    <a:pt x="598" y="118"/>
                  </a:cubicBezTo>
                  <a:cubicBezTo>
                    <a:pt x="598" y="118"/>
                    <a:pt x="598" y="118"/>
                    <a:pt x="598" y="118"/>
                  </a:cubicBezTo>
                  <a:cubicBezTo>
                    <a:pt x="597" y="118"/>
                    <a:pt x="597" y="118"/>
                    <a:pt x="597" y="118"/>
                  </a:cubicBezTo>
                  <a:cubicBezTo>
                    <a:pt x="597" y="117"/>
                    <a:pt x="597" y="117"/>
                    <a:pt x="597" y="117"/>
                  </a:cubicBezTo>
                  <a:cubicBezTo>
                    <a:pt x="596" y="102"/>
                    <a:pt x="596" y="102"/>
                    <a:pt x="596" y="102"/>
                  </a:cubicBezTo>
                  <a:cubicBezTo>
                    <a:pt x="596" y="100"/>
                    <a:pt x="596" y="100"/>
                    <a:pt x="596" y="100"/>
                  </a:cubicBezTo>
                  <a:cubicBezTo>
                    <a:pt x="597" y="86"/>
                    <a:pt x="597" y="86"/>
                    <a:pt x="597" y="86"/>
                  </a:cubicBezTo>
                  <a:cubicBezTo>
                    <a:pt x="585" y="58"/>
                    <a:pt x="585" y="58"/>
                    <a:pt x="585" y="58"/>
                  </a:cubicBezTo>
                  <a:cubicBezTo>
                    <a:pt x="563" y="64"/>
                    <a:pt x="563" y="64"/>
                    <a:pt x="563" y="64"/>
                  </a:cubicBezTo>
                  <a:cubicBezTo>
                    <a:pt x="554" y="72"/>
                    <a:pt x="554" y="72"/>
                    <a:pt x="554" y="72"/>
                  </a:cubicBezTo>
                  <a:cubicBezTo>
                    <a:pt x="557" y="104"/>
                    <a:pt x="557" y="104"/>
                    <a:pt x="557" y="104"/>
                  </a:cubicBezTo>
                  <a:cubicBezTo>
                    <a:pt x="522" y="88"/>
                    <a:pt x="522" y="88"/>
                    <a:pt x="522" y="88"/>
                  </a:cubicBezTo>
                  <a:cubicBezTo>
                    <a:pt x="531" y="107"/>
                    <a:pt x="531" y="107"/>
                    <a:pt x="531" y="107"/>
                  </a:cubicBezTo>
                  <a:cubicBezTo>
                    <a:pt x="532" y="108"/>
                    <a:pt x="532" y="108"/>
                    <a:pt x="532" y="108"/>
                  </a:cubicBezTo>
                  <a:cubicBezTo>
                    <a:pt x="532" y="110"/>
                    <a:pt x="532" y="110"/>
                    <a:pt x="532" y="110"/>
                  </a:cubicBezTo>
                  <a:cubicBezTo>
                    <a:pt x="528" y="131"/>
                    <a:pt x="528" y="131"/>
                    <a:pt x="528" y="131"/>
                  </a:cubicBezTo>
                  <a:cubicBezTo>
                    <a:pt x="528" y="134"/>
                    <a:pt x="528" y="134"/>
                    <a:pt x="528" y="134"/>
                  </a:cubicBezTo>
                  <a:cubicBezTo>
                    <a:pt x="527" y="134"/>
                    <a:pt x="527" y="134"/>
                    <a:pt x="527" y="134"/>
                  </a:cubicBezTo>
                  <a:cubicBezTo>
                    <a:pt x="507" y="162"/>
                    <a:pt x="507" y="162"/>
                    <a:pt x="507" y="162"/>
                  </a:cubicBezTo>
                  <a:cubicBezTo>
                    <a:pt x="507" y="162"/>
                    <a:pt x="507" y="162"/>
                    <a:pt x="507" y="162"/>
                  </a:cubicBezTo>
                  <a:cubicBezTo>
                    <a:pt x="475" y="182"/>
                    <a:pt x="475" y="182"/>
                    <a:pt x="475" y="182"/>
                  </a:cubicBezTo>
                  <a:cubicBezTo>
                    <a:pt x="471" y="201"/>
                    <a:pt x="471" y="201"/>
                    <a:pt x="471" y="201"/>
                  </a:cubicBezTo>
                  <a:cubicBezTo>
                    <a:pt x="470" y="204"/>
                    <a:pt x="475" y="213"/>
                    <a:pt x="480" y="223"/>
                  </a:cubicBezTo>
                  <a:cubicBezTo>
                    <a:pt x="481" y="224"/>
                    <a:pt x="481" y="224"/>
                    <a:pt x="481" y="224"/>
                  </a:cubicBezTo>
                  <a:cubicBezTo>
                    <a:pt x="481" y="225"/>
                    <a:pt x="481" y="225"/>
                    <a:pt x="481" y="225"/>
                  </a:cubicBezTo>
                  <a:cubicBezTo>
                    <a:pt x="483" y="253"/>
                    <a:pt x="483" y="253"/>
                    <a:pt x="483" y="253"/>
                  </a:cubicBezTo>
                  <a:cubicBezTo>
                    <a:pt x="483" y="256"/>
                    <a:pt x="483" y="256"/>
                    <a:pt x="483" y="256"/>
                  </a:cubicBezTo>
                  <a:cubicBezTo>
                    <a:pt x="482" y="257"/>
                    <a:pt x="482" y="257"/>
                    <a:pt x="482" y="257"/>
                  </a:cubicBezTo>
                  <a:cubicBezTo>
                    <a:pt x="469" y="274"/>
                    <a:pt x="469" y="274"/>
                    <a:pt x="469" y="274"/>
                  </a:cubicBezTo>
                  <a:cubicBezTo>
                    <a:pt x="469" y="274"/>
                    <a:pt x="469" y="274"/>
                    <a:pt x="469" y="274"/>
                  </a:cubicBezTo>
                  <a:cubicBezTo>
                    <a:pt x="468" y="275"/>
                    <a:pt x="468" y="275"/>
                    <a:pt x="468" y="275"/>
                  </a:cubicBezTo>
                  <a:cubicBezTo>
                    <a:pt x="467" y="275"/>
                    <a:pt x="467" y="275"/>
                    <a:pt x="467" y="275"/>
                  </a:cubicBezTo>
                  <a:cubicBezTo>
                    <a:pt x="458" y="281"/>
                    <a:pt x="458" y="281"/>
                    <a:pt x="458" y="281"/>
                  </a:cubicBezTo>
                  <a:cubicBezTo>
                    <a:pt x="457" y="281"/>
                    <a:pt x="457" y="281"/>
                    <a:pt x="457" y="281"/>
                  </a:cubicBezTo>
                  <a:cubicBezTo>
                    <a:pt x="456" y="281"/>
                    <a:pt x="456" y="281"/>
                    <a:pt x="456" y="281"/>
                  </a:cubicBezTo>
                  <a:cubicBezTo>
                    <a:pt x="455" y="281"/>
                    <a:pt x="455" y="281"/>
                    <a:pt x="455" y="281"/>
                  </a:cubicBezTo>
                  <a:cubicBezTo>
                    <a:pt x="454" y="281"/>
                    <a:pt x="454" y="281"/>
                    <a:pt x="454" y="281"/>
                  </a:cubicBezTo>
                  <a:cubicBezTo>
                    <a:pt x="429" y="276"/>
                    <a:pt x="429" y="276"/>
                    <a:pt x="429" y="276"/>
                  </a:cubicBezTo>
                  <a:cubicBezTo>
                    <a:pt x="425" y="276"/>
                    <a:pt x="420" y="278"/>
                    <a:pt x="415" y="282"/>
                  </a:cubicBezTo>
                  <a:cubicBezTo>
                    <a:pt x="404" y="294"/>
                    <a:pt x="404" y="294"/>
                    <a:pt x="404" y="294"/>
                  </a:cubicBezTo>
                  <a:cubicBezTo>
                    <a:pt x="395" y="305"/>
                    <a:pt x="395" y="305"/>
                    <a:pt x="395" y="305"/>
                  </a:cubicBezTo>
                  <a:cubicBezTo>
                    <a:pt x="390" y="314"/>
                    <a:pt x="383" y="316"/>
                    <a:pt x="371" y="314"/>
                  </a:cubicBezTo>
                  <a:cubicBezTo>
                    <a:pt x="364" y="313"/>
                    <a:pt x="362" y="306"/>
                    <a:pt x="364" y="296"/>
                  </a:cubicBezTo>
                  <a:cubicBezTo>
                    <a:pt x="364" y="289"/>
                    <a:pt x="364" y="289"/>
                    <a:pt x="364" y="289"/>
                  </a:cubicBezTo>
                  <a:cubicBezTo>
                    <a:pt x="363" y="281"/>
                    <a:pt x="363" y="281"/>
                    <a:pt x="363" y="281"/>
                  </a:cubicBezTo>
                  <a:cubicBezTo>
                    <a:pt x="359" y="287"/>
                    <a:pt x="359" y="287"/>
                    <a:pt x="359" y="287"/>
                  </a:cubicBezTo>
                  <a:cubicBezTo>
                    <a:pt x="355" y="291"/>
                    <a:pt x="352" y="292"/>
                    <a:pt x="348" y="292"/>
                  </a:cubicBezTo>
                  <a:cubicBezTo>
                    <a:pt x="344" y="291"/>
                    <a:pt x="341" y="287"/>
                    <a:pt x="339" y="279"/>
                  </a:cubicBezTo>
                  <a:cubicBezTo>
                    <a:pt x="339" y="278"/>
                    <a:pt x="339" y="278"/>
                    <a:pt x="339" y="278"/>
                  </a:cubicBezTo>
                  <a:cubicBezTo>
                    <a:pt x="336" y="254"/>
                    <a:pt x="336" y="254"/>
                    <a:pt x="336" y="254"/>
                  </a:cubicBezTo>
                  <a:cubicBezTo>
                    <a:pt x="331" y="231"/>
                    <a:pt x="331" y="231"/>
                    <a:pt x="331" y="231"/>
                  </a:cubicBezTo>
                  <a:cubicBezTo>
                    <a:pt x="321" y="220"/>
                    <a:pt x="321" y="220"/>
                    <a:pt x="321" y="220"/>
                  </a:cubicBezTo>
                  <a:cubicBezTo>
                    <a:pt x="321" y="220"/>
                    <a:pt x="321" y="220"/>
                    <a:pt x="321" y="220"/>
                  </a:cubicBezTo>
                  <a:cubicBezTo>
                    <a:pt x="320" y="219"/>
                    <a:pt x="320" y="219"/>
                    <a:pt x="320" y="219"/>
                  </a:cubicBezTo>
                  <a:cubicBezTo>
                    <a:pt x="297" y="168"/>
                    <a:pt x="297" y="168"/>
                    <a:pt x="297" y="168"/>
                  </a:cubicBezTo>
                  <a:cubicBezTo>
                    <a:pt x="296" y="167"/>
                    <a:pt x="296" y="167"/>
                    <a:pt x="296" y="167"/>
                  </a:cubicBezTo>
                  <a:cubicBezTo>
                    <a:pt x="290" y="153"/>
                    <a:pt x="290" y="153"/>
                    <a:pt x="290" y="153"/>
                  </a:cubicBezTo>
                  <a:cubicBezTo>
                    <a:pt x="290" y="152"/>
                    <a:pt x="290" y="152"/>
                    <a:pt x="290" y="152"/>
                  </a:cubicBezTo>
                  <a:cubicBezTo>
                    <a:pt x="289" y="152"/>
                    <a:pt x="289" y="152"/>
                    <a:pt x="289" y="152"/>
                  </a:cubicBezTo>
                  <a:cubicBezTo>
                    <a:pt x="289" y="150"/>
                    <a:pt x="289" y="150"/>
                    <a:pt x="289" y="150"/>
                  </a:cubicBezTo>
                  <a:cubicBezTo>
                    <a:pt x="285" y="123"/>
                    <a:pt x="285" y="123"/>
                    <a:pt x="285" y="123"/>
                  </a:cubicBezTo>
                  <a:cubicBezTo>
                    <a:pt x="282" y="119"/>
                    <a:pt x="282" y="119"/>
                    <a:pt x="282" y="119"/>
                  </a:cubicBezTo>
                  <a:cubicBezTo>
                    <a:pt x="277" y="122"/>
                    <a:pt x="277" y="122"/>
                    <a:pt x="277" y="122"/>
                  </a:cubicBezTo>
                  <a:cubicBezTo>
                    <a:pt x="270" y="130"/>
                    <a:pt x="265" y="136"/>
                    <a:pt x="263" y="136"/>
                  </a:cubicBezTo>
                  <a:cubicBezTo>
                    <a:pt x="259" y="136"/>
                    <a:pt x="254" y="131"/>
                    <a:pt x="246" y="125"/>
                  </a:cubicBezTo>
                  <a:cubicBezTo>
                    <a:pt x="230" y="118"/>
                    <a:pt x="230" y="118"/>
                    <a:pt x="230" y="118"/>
                  </a:cubicBezTo>
                  <a:cubicBezTo>
                    <a:pt x="228" y="117"/>
                    <a:pt x="228" y="117"/>
                    <a:pt x="228" y="117"/>
                  </a:cubicBezTo>
                  <a:cubicBezTo>
                    <a:pt x="227" y="116"/>
                    <a:pt x="227" y="116"/>
                    <a:pt x="227" y="116"/>
                  </a:cubicBezTo>
                  <a:cubicBezTo>
                    <a:pt x="227" y="115"/>
                    <a:pt x="227" y="115"/>
                    <a:pt x="227" y="115"/>
                  </a:cubicBezTo>
                  <a:cubicBezTo>
                    <a:pt x="226" y="112"/>
                    <a:pt x="226" y="112"/>
                    <a:pt x="226" y="112"/>
                  </a:cubicBezTo>
                  <a:cubicBezTo>
                    <a:pt x="225" y="91"/>
                    <a:pt x="225" y="91"/>
                    <a:pt x="225" y="91"/>
                  </a:cubicBezTo>
                  <a:cubicBezTo>
                    <a:pt x="225" y="91"/>
                    <a:pt x="225" y="91"/>
                    <a:pt x="225" y="91"/>
                  </a:cubicBezTo>
                  <a:cubicBezTo>
                    <a:pt x="221" y="76"/>
                    <a:pt x="221" y="76"/>
                    <a:pt x="221" y="76"/>
                  </a:cubicBezTo>
                  <a:cubicBezTo>
                    <a:pt x="213" y="54"/>
                    <a:pt x="213" y="54"/>
                    <a:pt x="213" y="54"/>
                  </a:cubicBezTo>
                  <a:cubicBezTo>
                    <a:pt x="204" y="54"/>
                    <a:pt x="204" y="54"/>
                    <a:pt x="204" y="54"/>
                  </a:cubicBezTo>
                  <a:cubicBezTo>
                    <a:pt x="206" y="63"/>
                    <a:pt x="204" y="70"/>
                    <a:pt x="202" y="76"/>
                  </a:cubicBezTo>
                  <a:cubicBezTo>
                    <a:pt x="200" y="82"/>
                    <a:pt x="196" y="86"/>
                    <a:pt x="190" y="91"/>
                  </a:cubicBezTo>
                  <a:cubicBezTo>
                    <a:pt x="188" y="99"/>
                    <a:pt x="184" y="104"/>
                    <a:pt x="180" y="108"/>
                  </a:cubicBezTo>
                  <a:cubicBezTo>
                    <a:pt x="174" y="115"/>
                    <a:pt x="169" y="115"/>
                    <a:pt x="162" y="110"/>
                  </a:cubicBezTo>
                  <a:cubicBezTo>
                    <a:pt x="159" y="109"/>
                    <a:pt x="159" y="109"/>
                    <a:pt x="159" y="109"/>
                  </a:cubicBezTo>
                  <a:cubicBezTo>
                    <a:pt x="153" y="107"/>
                    <a:pt x="152" y="100"/>
                    <a:pt x="153" y="86"/>
                  </a:cubicBezTo>
                  <a:cubicBezTo>
                    <a:pt x="153" y="81"/>
                    <a:pt x="153" y="81"/>
                    <a:pt x="153" y="81"/>
                  </a:cubicBezTo>
                  <a:cubicBezTo>
                    <a:pt x="139" y="72"/>
                    <a:pt x="139" y="72"/>
                    <a:pt x="139" y="72"/>
                  </a:cubicBezTo>
                  <a:cubicBezTo>
                    <a:pt x="134" y="70"/>
                    <a:pt x="131" y="64"/>
                    <a:pt x="130" y="54"/>
                  </a:cubicBezTo>
                  <a:cubicBezTo>
                    <a:pt x="135" y="7"/>
                    <a:pt x="135" y="7"/>
                    <a:pt x="135" y="7"/>
                  </a:cubicBezTo>
                  <a:cubicBezTo>
                    <a:pt x="133" y="0"/>
                    <a:pt x="133" y="0"/>
                    <a:pt x="133" y="0"/>
                  </a:cubicBezTo>
                  <a:cubicBezTo>
                    <a:pt x="116" y="19"/>
                    <a:pt x="116" y="19"/>
                    <a:pt x="116" y="19"/>
                  </a:cubicBezTo>
                  <a:cubicBezTo>
                    <a:pt x="104" y="27"/>
                    <a:pt x="104" y="27"/>
                    <a:pt x="104" y="27"/>
                  </a:cubicBezTo>
                  <a:cubicBezTo>
                    <a:pt x="101" y="34"/>
                    <a:pt x="101" y="34"/>
                    <a:pt x="101" y="34"/>
                  </a:cubicBezTo>
                  <a:cubicBezTo>
                    <a:pt x="105" y="44"/>
                    <a:pt x="107" y="51"/>
                    <a:pt x="107" y="57"/>
                  </a:cubicBezTo>
                  <a:cubicBezTo>
                    <a:pt x="107" y="67"/>
                    <a:pt x="102" y="76"/>
                    <a:pt x="93" y="79"/>
                  </a:cubicBezTo>
                  <a:cubicBezTo>
                    <a:pt x="74" y="86"/>
                    <a:pt x="74" y="86"/>
                    <a:pt x="74" y="86"/>
                  </a:cubicBezTo>
                  <a:cubicBezTo>
                    <a:pt x="68" y="89"/>
                    <a:pt x="68" y="89"/>
                    <a:pt x="68" y="89"/>
                  </a:cubicBezTo>
                  <a:cubicBezTo>
                    <a:pt x="67" y="97"/>
                    <a:pt x="67" y="97"/>
                    <a:pt x="67" y="97"/>
                  </a:cubicBezTo>
                  <a:cubicBezTo>
                    <a:pt x="67" y="126"/>
                    <a:pt x="67" y="126"/>
                    <a:pt x="67" y="126"/>
                  </a:cubicBezTo>
                  <a:cubicBezTo>
                    <a:pt x="68" y="136"/>
                    <a:pt x="69" y="141"/>
                    <a:pt x="73" y="141"/>
                  </a:cubicBezTo>
                  <a:cubicBezTo>
                    <a:pt x="79" y="144"/>
                    <a:pt x="86" y="144"/>
                    <a:pt x="93" y="139"/>
                  </a:cubicBezTo>
                  <a:cubicBezTo>
                    <a:pt x="99" y="136"/>
                    <a:pt x="99" y="136"/>
                    <a:pt x="99" y="136"/>
                  </a:cubicBezTo>
                  <a:cubicBezTo>
                    <a:pt x="119" y="182"/>
                    <a:pt x="119" y="182"/>
                    <a:pt x="119" y="182"/>
                  </a:cubicBezTo>
                  <a:cubicBezTo>
                    <a:pt x="119" y="183"/>
                    <a:pt x="119" y="183"/>
                    <a:pt x="119" y="183"/>
                  </a:cubicBezTo>
                  <a:cubicBezTo>
                    <a:pt x="119" y="183"/>
                    <a:pt x="119" y="183"/>
                    <a:pt x="119" y="183"/>
                  </a:cubicBezTo>
                  <a:cubicBezTo>
                    <a:pt x="119" y="185"/>
                    <a:pt x="119" y="185"/>
                    <a:pt x="119" y="185"/>
                  </a:cubicBezTo>
                  <a:cubicBezTo>
                    <a:pt x="112" y="269"/>
                    <a:pt x="104" y="316"/>
                    <a:pt x="95" y="329"/>
                  </a:cubicBezTo>
                  <a:cubicBezTo>
                    <a:pt x="90" y="333"/>
                    <a:pt x="87" y="335"/>
                    <a:pt x="81" y="336"/>
                  </a:cubicBezTo>
                  <a:cubicBezTo>
                    <a:pt x="74" y="336"/>
                    <a:pt x="68" y="335"/>
                    <a:pt x="61" y="331"/>
                  </a:cubicBezTo>
                  <a:cubicBezTo>
                    <a:pt x="34" y="386"/>
                    <a:pt x="16" y="414"/>
                    <a:pt x="7" y="419"/>
                  </a:cubicBezTo>
                  <a:cubicBezTo>
                    <a:pt x="8" y="419"/>
                    <a:pt x="8" y="419"/>
                    <a:pt x="8" y="419"/>
                  </a:cubicBezTo>
                  <a:cubicBezTo>
                    <a:pt x="4" y="420"/>
                    <a:pt x="2" y="433"/>
                    <a:pt x="3" y="458"/>
                  </a:cubicBezTo>
                  <a:cubicBezTo>
                    <a:pt x="9" y="463"/>
                    <a:pt x="9" y="463"/>
                    <a:pt x="9" y="463"/>
                  </a:cubicBezTo>
                  <a:cubicBezTo>
                    <a:pt x="11" y="465"/>
                    <a:pt x="11" y="465"/>
                    <a:pt x="11" y="465"/>
                  </a:cubicBezTo>
                  <a:cubicBezTo>
                    <a:pt x="13" y="467"/>
                    <a:pt x="13" y="467"/>
                    <a:pt x="13" y="467"/>
                  </a:cubicBezTo>
                  <a:lnTo>
                    <a:pt x="4" y="479"/>
                  </a:lnTo>
                  <a:close/>
                </a:path>
              </a:pathLst>
            </a:custGeom>
            <a:grp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 sz="2400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7220" name="Freeform 13"/>
            <p:cNvSpPr>
              <a:spLocks/>
            </p:cNvSpPr>
            <p:nvPr/>
          </p:nvSpPr>
          <p:spPr bwMode="auto">
            <a:xfrm>
              <a:off x="3623064" y="4603329"/>
              <a:ext cx="584749" cy="505195"/>
            </a:xfrm>
            <a:custGeom>
              <a:avLst/>
              <a:gdLst>
                <a:gd name="T0" fmla="*/ 2147483646 w 506"/>
                <a:gd name="T1" fmla="*/ 2147483646 h 438"/>
                <a:gd name="T2" fmla="*/ 2147483646 w 506"/>
                <a:gd name="T3" fmla="*/ 2147483646 h 438"/>
                <a:gd name="T4" fmla="*/ 2147483646 w 506"/>
                <a:gd name="T5" fmla="*/ 897794066 h 438"/>
                <a:gd name="T6" fmla="*/ 2147483646 w 506"/>
                <a:gd name="T7" fmla="*/ 2147483646 h 438"/>
                <a:gd name="T8" fmla="*/ 2147483646 w 506"/>
                <a:gd name="T9" fmla="*/ 2147483646 h 438"/>
                <a:gd name="T10" fmla="*/ 2147483646 w 506"/>
                <a:gd name="T11" fmla="*/ 2147483646 h 438"/>
                <a:gd name="T12" fmla="*/ 2147483646 w 506"/>
                <a:gd name="T13" fmla="*/ 2147483646 h 438"/>
                <a:gd name="T14" fmla="*/ 2147483646 w 506"/>
                <a:gd name="T15" fmla="*/ 2147483646 h 438"/>
                <a:gd name="T16" fmla="*/ 2147483646 w 506"/>
                <a:gd name="T17" fmla="*/ 2147483646 h 438"/>
                <a:gd name="T18" fmla="*/ 2147483646 w 506"/>
                <a:gd name="T19" fmla="*/ 2147483646 h 438"/>
                <a:gd name="T20" fmla="*/ 2147483646 w 506"/>
                <a:gd name="T21" fmla="*/ 2147483646 h 438"/>
                <a:gd name="T22" fmla="*/ 2147483646 w 506"/>
                <a:gd name="T23" fmla="*/ 2147483646 h 438"/>
                <a:gd name="T24" fmla="*/ 2147483646 w 506"/>
                <a:gd name="T25" fmla="*/ 2147483646 h 438"/>
                <a:gd name="T26" fmla="*/ 2147483646 w 506"/>
                <a:gd name="T27" fmla="*/ 2147483646 h 438"/>
                <a:gd name="T28" fmla="*/ 2147483646 w 506"/>
                <a:gd name="T29" fmla="*/ 2147483646 h 438"/>
                <a:gd name="T30" fmla="*/ 2147483646 w 506"/>
                <a:gd name="T31" fmla="*/ 2147483646 h 438"/>
                <a:gd name="T32" fmla="*/ 2147483646 w 506"/>
                <a:gd name="T33" fmla="*/ 2147483646 h 438"/>
                <a:gd name="T34" fmla="*/ 2147483646 w 506"/>
                <a:gd name="T35" fmla="*/ 2147483646 h 438"/>
                <a:gd name="T36" fmla="*/ 2147483646 w 506"/>
                <a:gd name="T37" fmla="*/ 2147483646 h 438"/>
                <a:gd name="T38" fmla="*/ 2147483646 w 506"/>
                <a:gd name="T39" fmla="*/ 2147483646 h 438"/>
                <a:gd name="T40" fmla="*/ 2147483646 w 506"/>
                <a:gd name="T41" fmla="*/ 2147483646 h 438"/>
                <a:gd name="T42" fmla="*/ 2147483646 w 506"/>
                <a:gd name="T43" fmla="*/ 2147483646 h 438"/>
                <a:gd name="T44" fmla="*/ 2147483646 w 506"/>
                <a:gd name="T45" fmla="*/ 2147483646 h 438"/>
                <a:gd name="T46" fmla="*/ 2147483646 w 506"/>
                <a:gd name="T47" fmla="*/ 2147483646 h 438"/>
                <a:gd name="T48" fmla="*/ 2147483646 w 506"/>
                <a:gd name="T49" fmla="*/ 2147483646 h 438"/>
                <a:gd name="T50" fmla="*/ 2147483646 w 506"/>
                <a:gd name="T51" fmla="*/ 2147483646 h 438"/>
                <a:gd name="T52" fmla="*/ 2147483646 w 506"/>
                <a:gd name="T53" fmla="*/ 2147483646 h 438"/>
                <a:gd name="T54" fmla="*/ 2147483646 w 506"/>
                <a:gd name="T55" fmla="*/ 2147483646 h 438"/>
                <a:gd name="T56" fmla="*/ 2147483646 w 506"/>
                <a:gd name="T57" fmla="*/ 2147483646 h 438"/>
                <a:gd name="T58" fmla="*/ 2147483646 w 506"/>
                <a:gd name="T59" fmla="*/ 2147483646 h 438"/>
                <a:gd name="T60" fmla="*/ 2147483646 w 506"/>
                <a:gd name="T61" fmla="*/ 2147483646 h 438"/>
                <a:gd name="T62" fmla="*/ 2147483646 w 506"/>
                <a:gd name="T63" fmla="*/ 2147483646 h 438"/>
                <a:gd name="T64" fmla="*/ 2147483646 w 506"/>
                <a:gd name="T65" fmla="*/ 2147483646 h 438"/>
                <a:gd name="T66" fmla="*/ 2147483646 w 506"/>
                <a:gd name="T67" fmla="*/ 2147483646 h 438"/>
                <a:gd name="T68" fmla="*/ 2147483646 w 506"/>
                <a:gd name="T69" fmla="*/ 2147483646 h 438"/>
                <a:gd name="T70" fmla="*/ 2147483646 w 506"/>
                <a:gd name="T71" fmla="*/ 2147483646 h 438"/>
                <a:gd name="T72" fmla="*/ 2147483646 w 506"/>
                <a:gd name="T73" fmla="*/ 2147483646 h 438"/>
                <a:gd name="T74" fmla="*/ 2147483646 w 506"/>
                <a:gd name="T75" fmla="*/ 2147483646 h 438"/>
                <a:gd name="T76" fmla="*/ 2147483646 w 506"/>
                <a:gd name="T77" fmla="*/ 2147483646 h 438"/>
                <a:gd name="T78" fmla="*/ 2147483646 w 506"/>
                <a:gd name="T79" fmla="*/ 2147483646 h 438"/>
                <a:gd name="T80" fmla="*/ 2147483646 w 506"/>
                <a:gd name="T81" fmla="*/ 2147483646 h 438"/>
                <a:gd name="T82" fmla="*/ 2147483646 w 506"/>
                <a:gd name="T83" fmla="*/ 2147483646 h 438"/>
                <a:gd name="T84" fmla="*/ 2147483646 w 506"/>
                <a:gd name="T85" fmla="*/ 2147483646 h 438"/>
                <a:gd name="T86" fmla="*/ 2147483646 w 506"/>
                <a:gd name="T87" fmla="*/ 2147483646 h 438"/>
                <a:gd name="T88" fmla="*/ 2147483646 w 506"/>
                <a:gd name="T89" fmla="*/ 2147483646 h 438"/>
                <a:gd name="T90" fmla="*/ 2147483646 w 506"/>
                <a:gd name="T91" fmla="*/ 2147483646 h 438"/>
                <a:gd name="T92" fmla="*/ 2147483646 w 506"/>
                <a:gd name="T93" fmla="*/ 2147483646 h 438"/>
                <a:gd name="T94" fmla="*/ 2147483646 w 506"/>
                <a:gd name="T95" fmla="*/ 2147483646 h 438"/>
                <a:gd name="T96" fmla="*/ 2147483646 w 506"/>
                <a:gd name="T97" fmla="*/ 2147483646 h 438"/>
                <a:gd name="T98" fmla="*/ 2147483646 w 506"/>
                <a:gd name="T99" fmla="*/ 2147483646 h 438"/>
                <a:gd name="T100" fmla="*/ 2147483646 w 506"/>
                <a:gd name="T101" fmla="*/ 2147483646 h 438"/>
                <a:gd name="T102" fmla="*/ 2147483646 w 506"/>
                <a:gd name="T103" fmla="*/ 2147483646 h 438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506"/>
                <a:gd name="T157" fmla="*/ 0 h 438"/>
                <a:gd name="T158" fmla="*/ 506 w 506"/>
                <a:gd name="T159" fmla="*/ 438 h 438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506" h="438">
                  <a:moveTo>
                    <a:pt x="398" y="8"/>
                  </a:moveTo>
                  <a:cubicBezTo>
                    <a:pt x="390" y="5"/>
                    <a:pt x="390" y="5"/>
                    <a:pt x="390" y="5"/>
                  </a:cubicBezTo>
                  <a:cubicBezTo>
                    <a:pt x="382" y="10"/>
                    <a:pt x="382" y="10"/>
                    <a:pt x="382" y="10"/>
                  </a:cubicBezTo>
                  <a:cubicBezTo>
                    <a:pt x="377" y="20"/>
                    <a:pt x="377" y="20"/>
                    <a:pt x="377" y="20"/>
                  </a:cubicBezTo>
                  <a:cubicBezTo>
                    <a:pt x="372" y="29"/>
                    <a:pt x="368" y="35"/>
                    <a:pt x="361" y="35"/>
                  </a:cubicBezTo>
                  <a:cubicBezTo>
                    <a:pt x="357" y="35"/>
                    <a:pt x="351" y="32"/>
                    <a:pt x="348" y="28"/>
                  </a:cubicBezTo>
                  <a:cubicBezTo>
                    <a:pt x="347" y="27"/>
                    <a:pt x="347" y="27"/>
                    <a:pt x="347" y="27"/>
                  </a:cubicBezTo>
                  <a:cubicBezTo>
                    <a:pt x="346" y="26"/>
                    <a:pt x="346" y="26"/>
                    <a:pt x="346" y="26"/>
                  </a:cubicBezTo>
                  <a:cubicBezTo>
                    <a:pt x="346" y="26"/>
                    <a:pt x="346" y="26"/>
                    <a:pt x="346" y="26"/>
                  </a:cubicBezTo>
                  <a:cubicBezTo>
                    <a:pt x="343" y="16"/>
                    <a:pt x="343" y="16"/>
                    <a:pt x="343" y="16"/>
                  </a:cubicBezTo>
                  <a:cubicBezTo>
                    <a:pt x="343" y="15"/>
                    <a:pt x="343" y="15"/>
                    <a:pt x="343" y="15"/>
                  </a:cubicBezTo>
                  <a:cubicBezTo>
                    <a:pt x="342" y="1"/>
                    <a:pt x="342" y="1"/>
                    <a:pt x="342" y="1"/>
                  </a:cubicBezTo>
                  <a:cubicBezTo>
                    <a:pt x="335" y="0"/>
                    <a:pt x="335" y="0"/>
                    <a:pt x="335" y="0"/>
                  </a:cubicBezTo>
                  <a:cubicBezTo>
                    <a:pt x="334" y="1"/>
                    <a:pt x="334" y="1"/>
                    <a:pt x="334" y="1"/>
                  </a:cubicBezTo>
                  <a:cubicBezTo>
                    <a:pt x="331" y="12"/>
                    <a:pt x="331" y="12"/>
                    <a:pt x="331" y="12"/>
                  </a:cubicBezTo>
                  <a:cubicBezTo>
                    <a:pt x="331" y="26"/>
                    <a:pt x="331" y="26"/>
                    <a:pt x="331" y="26"/>
                  </a:cubicBezTo>
                  <a:cubicBezTo>
                    <a:pt x="330" y="27"/>
                    <a:pt x="330" y="27"/>
                    <a:pt x="330" y="27"/>
                  </a:cubicBezTo>
                  <a:cubicBezTo>
                    <a:pt x="329" y="28"/>
                    <a:pt x="329" y="28"/>
                    <a:pt x="329" y="28"/>
                  </a:cubicBezTo>
                  <a:cubicBezTo>
                    <a:pt x="316" y="45"/>
                    <a:pt x="316" y="45"/>
                    <a:pt x="316" y="45"/>
                  </a:cubicBezTo>
                  <a:cubicBezTo>
                    <a:pt x="314" y="47"/>
                    <a:pt x="314" y="47"/>
                    <a:pt x="314" y="47"/>
                  </a:cubicBezTo>
                  <a:cubicBezTo>
                    <a:pt x="312" y="47"/>
                    <a:pt x="312" y="47"/>
                    <a:pt x="312" y="47"/>
                  </a:cubicBezTo>
                  <a:cubicBezTo>
                    <a:pt x="287" y="45"/>
                    <a:pt x="287" y="45"/>
                    <a:pt x="287" y="45"/>
                  </a:cubicBezTo>
                  <a:cubicBezTo>
                    <a:pt x="285" y="45"/>
                    <a:pt x="285" y="45"/>
                    <a:pt x="285" y="45"/>
                  </a:cubicBezTo>
                  <a:cubicBezTo>
                    <a:pt x="285" y="46"/>
                    <a:pt x="285" y="46"/>
                    <a:pt x="285" y="46"/>
                  </a:cubicBezTo>
                  <a:cubicBezTo>
                    <a:pt x="285" y="46"/>
                    <a:pt x="285" y="46"/>
                    <a:pt x="285" y="46"/>
                  </a:cubicBezTo>
                  <a:cubicBezTo>
                    <a:pt x="285" y="47"/>
                    <a:pt x="285" y="47"/>
                    <a:pt x="285" y="47"/>
                  </a:cubicBezTo>
                  <a:cubicBezTo>
                    <a:pt x="276" y="59"/>
                    <a:pt x="276" y="59"/>
                    <a:pt x="276" y="59"/>
                  </a:cubicBezTo>
                  <a:cubicBezTo>
                    <a:pt x="280" y="66"/>
                    <a:pt x="280" y="66"/>
                    <a:pt x="280" y="66"/>
                  </a:cubicBezTo>
                  <a:cubicBezTo>
                    <a:pt x="281" y="66"/>
                    <a:pt x="281" y="66"/>
                    <a:pt x="281" y="66"/>
                  </a:cubicBezTo>
                  <a:cubicBezTo>
                    <a:pt x="273" y="78"/>
                    <a:pt x="273" y="78"/>
                    <a:pt x="273" y="78"/>
                  </a:cubicBezTo>
                  <a:cubicBezTo>
                    <a:pt x="250" y="78"/>
                    <a:pt x="250" y="78"/>
                    <a:pt x="250" y="78"/>
                  </a:cubicBezTo>
                  <a:cubicBezTo>
                    <a:pt x="250" y="74"/>
                    <a:pt x="250" y="74"/>
                    <a:pt x="250" y="74"/>
                  </a:cubicBezTo>
                  <a:cubicBezTo>
                    <a:pt x="248" y="72"/>
                    <a:pt x="248" y="72"/>
                    <a:pt x="248" y="72"/>
                  </a:cubicBezTo>
                  <a:cubicBezTo>
                    <a:pt x="245" y="70"/>
                    <a:pt x="245" y="70"/>
                    <a:pt x="245" y="70"/>
                  </a:cubicBezTo>
                  <a:cubicBezTo>
                    <a:pt x="241" y="77"/>
                    <a:pt x="241" y="77"/>
                    <a:pt x="241" y="77"/>
                  </a:cubicBezTo>
                  <a:cubicBezTo>
                    <a:pt x="239" y="80"/>
                    <a:pt x="239" y="80"/>
                    <a:pt x="239" y="80"/>
                  </a:cubicBezTo>
                  <a:cubicBezTo>
                    <a:pt x="224" y="80"/>
                    <a:pt x="224" y="80"/>
                    <a:pt x="224" y="80"/>
                  </a:cubicBezTo>
                  <a:cubicBezTo>
                    <a:pt x="223" y="79"/>
                    <a:pt x="223" y="79"/>
                    <a:pt x="223" y="79"/>
                  </a:cubicBezTo>
                  <a:cubicBezTo>
                    <a:pt x="213" y="72"/>
                    <a:pt x="213" y="72"/>
                    <a:pt x="213" y="72"/>
                  </a:cubicBezTo>
                  <a:cubicBezTo>
                    <a:pt x="212" y="70"/>
                    <a:pt x="212" y="70"/>
                    <a:pt x="212" y="70"/>
                  </a:cubicBezTo>
                  <a:cubicBezTo>
                    <a:pt x="212" y="69"/>
                    <a:pt x="212" y="69"/>
                    <a:pt x="212" y="69"/>
                  </a:cubicBezTo>
                  <a:cubicBezTo>
                    <a:pt x="211" y="69"/>
                    <a:pt x="211" y="69"/>
                    <a:pt x="211" y="69"/>
                  </a:cubicBezTo>
                  <a:cubicBezTo>
                    <a:pt x="211" y="66"/>
                    <a:pt x="211" y="66"/>
                    <a:pt x="211" y="66"/>
                  </a:cubicBezTo>
                  <a:cubicBezTo>
                    <a:pt x="194" y="63"/>
                    <a:pt x="194" y="63"/>
                    <a:pt x="194" y="63"/>
                  </a:cubicBezTo>
                  <a:cubicBezTo>
                    <a:pt x="181" y="69"/>
                    <a:pt x="181" y="69"/>
                    <a:pt x="181" y="69"/>
                  </a:cubicBezTo>
                  <a:cubicBezTo>
                    <a:pt x="174" y="74"/>
                    <a:pt x="174" y="74"/>
                    <a:pt x="174" y="74"/>
                  </a:cubicBezTo>
                  <a:cubicBezTo>
                    <a:pt x="195" y="98"/>
                    <a:pt x="195" y="98"/>
                    <a:pt x="195" y="98"/>
                  </a:cubicBezTo>
                  <a:cubicBezTo>
                    <a:pt x="223" y="107"/>
                    <a:pt x="223" y="107"/>
                    <a:pt x="223" y="107"/>
                  </a:cubicBezTo>
                  <a:cubicBezTo>
                    <a:pt x="224" y="108"/>
                    <a:pt x="224" y="108"/>
                    <a:pt x="224" y="108"/>
                  </a:cubicBezTo>
                  <a:cubicBezTo>
                    <a:pt x="224" y="108"/>
                    <a:pt x="224" y="108"/>
                    <a:pt x="224" y="108"/>
                  </a:cubicBezTo>
                  <a:cubicBezTo>
                    <a:pt x="225" y="109"/>
                    <a:pt x="225" y="109"/>
                    <a:pt x="225" y="109"/>
                  </a:cubicBezTo>
                  <a:cubicBezTo>
                    <a:pt x="238" y="121"/>
                    <a:pt x="238" y="121"/>
                    <a:pt x="238" y="121"/>
                  </a:cubicBezTo>
                  <a:cubicBezTo>
                    <a:pt x="233" y="142"/>
                    <a:pt x="233" y="142"/>
                    <a:pt x="233" y="142"/>
                  </a:cubicBezTo>
                  <a:cubicBezTo>
                    <a:pt x="233" y="142"/>
                    <a:pt x="233" y="142"/>
                    <a:pt x="233" y="142"/>
                  </a:cubicBezTo>
                  <a:cubicBezTo>
                    <a:pt x="233" y="146"/>
                    <a:pt x="233" y="146"/>
                    <a:pt x="233" y="146"/>
                  </a:cubicBezTo>
                  <a:cubicBezTo>
                    <a:pt x="232" y="146"/>
                    <a:pt x="232" y="146"/>
                    <a:pt x="232" y="146"/>
                  </a:cubicBezTo>
                  <a:cubicBezTo>
                    <a:pt x="214" y="160"/>
                    <a:pt x="214" y="160"/>
                    <a:pt x="214" y="160"/>
                  </a:cubicBezTo>
                  <a:cubicBezTo>
                    <a:pt x="214" y="161"/>
                    <a:pt x="214" y="161"/>
                    <a:pt x="214" y="161"/>
                  </a:cubicBezTo>
                  <a:cubicBezTo>
                    <a:pt x="213" y="161"/>
                    <a:pt x="213" y="161"/>
                    <a:pt x="213" y="161"/>
                  </a:cubicBezTo>
                  <a:cubicBezTo>
                    <a:pt x="184" y="170"/>
                    <a:pt x="184" y="170"/>
                    <a:pt x="184" y="170"/>
                  </a:cubicBezTo>
                  <a:cubicBezTo>
                    <a:pt x="182" y="170"/>
                    <a:pt x="182" y="170"/>
                    <a:pt x="182" y="170"/>
                  </a:cubicBezTo>
                  <a:cubicBezTo>
                    <a:pt x="166" y="172"/>
                    <a:pt x="166" y="172"/>
                    <a:pt x="166" y="172"/>
                  </a:cubicBezTo>
                  <a:cubicBezTo>
                    <a:pt x="166" y="172"/>
                    <a:pt x="166" y="172"/>
                    <a:pt x="166" y="172"/>
                  </a:cubicBezTo>
                  <a:cubicBezTo>
                    <a:pt x="165" y="172"/>
                    <a:pt x="165" y="172"/>
                    <a:pt x="165" y="172"/>
                  </a:cubicBezTo>
                  <a:cubicBezTo>
                    <a:pt x="165" y="172"/>
                    <a:pt x="165" y="172"/>
                    <a:pt x="165" y="172"/>
                  </a:cubicBezTo>
                  <a:cubicBezTo>
                    <a:pt x="163" y="172"/>
                    <a:pt x="163" y="172"/>
                    <a:pt x="163" y="172"/>
                  </a:cubicBezTo>
                  <a:cubicBezTo>
                    <a:pt x="152" y="168"/>
                    <a:pt x="152" y="168"/>
                    <a:pt x="152" y="168"/>
                  </a:cubicBezTo>
                  <a:cubicBezTo>
                    <a:pt x="146" y="167"/>
                    <a:pt x="146" y="167"/>
                    <a:pt x="146" y="167"/>
                  </a:cubicBezTo>
                  <a:cubicBezTo>
                    <a:pt x="139" y="177"/>
                    <a:pt x="139" y="177"/>
                    <a:pt x="139" y="177"/>
                  </a:cubicBezTo>
                  <a:cubicBezTo>
                    <a:pt x="138" y="177"/>
                    <a:pt x="138" y="177"/>
                    <a:pt x="138" y="177"/>
                  </a:cubicBezTo>
                  <a:cubicBezTo>
                    <a:pt x="138" y="178"/>
                    <a:pt x="138" y="178"/>
                    <a:pt x="138" y="178"/>
                  </a:cubicBezTo>
                  <a:cubicBezTo>
                    <a:pt x="124" y="188"/>
                    <a:pt x="124" y="188"/>
                    <a:pt x="124" y="188"/>
                  </a:cubicBezTo>
                  <a:cubicBezTo>
                    <a:pt x="123" y="188"/>
                    <a:pt x="123" y="188"/>
                    <a:pt x="123" y="188"/>
                  </a:cubicBezTo>
                  <a:cubicBezTo>
                    <a:pt x="123" y="188"/>
                    <a:pt x="123" y="188"/>
                    <a:pt x="123" y="188"/>
                  </a:cubicBezTo>
                  <a:cubicBezTo>
                    <a:pt x="104" y="196"/>
                    <a:pt x="104" y="196"/>
                    <a:pt x="104" y="196"/>
                  </a:cubicBezTo>
                  <a:cubicBezTo>
                    <a:pt x="103" y="196"/>
                    <a:pt x="103" y="196"/>
                    <a:pt x="103" y="196"/>
                  </a:cubicBezTo>
                  <a:cubicBezTo>
                    <a:pt x="81" y="189"/>
                    <a:pt x="81" y="189"/>
                    <a:pt x="81" y="189"/>
                  </a:cubicBezTo>
                  <a:cubicBezTo>
                    <a:pt x="33" y="191"/>
                    <a:pt x="33" y="191"/>
                    <a:pt x="33" y="191"/>
                  </a:cubicBezTo>
                  <a:cubicBezTo>
                    <a:pt x="22" y="194"/>
                    <a:pt x="22" y="194"/>
                    <a:pt x="22" y="194"/>
                  </a:cubicBezTo>
                  <a:cubicBezTo>
                    <a:pt x="21" y="195"/>
                    <a:pt x="21" y="195"/>
                    <a:pt x="21" y="195"/>
                  </a:cubicBezTo>
                  <a:cubicBezTo>
                    <a:pt x="11" y="195"/>
                    <a:pt x="11" y="195"/>
                    <a:pt x="11" y="195"/>
                  </a:cubicBezTo>
                  <a:cubicBezTo>
                    <a:pt x="0" y="211"/>
                    <a:pt x="0" y="211"/>
                    <a:pt x="0" y="211"/>
                  </a:cubicBezTo>
                  <a:cubicBezTo>
                    <a:pt x="2" y="229"/>
                    <a:pt x="2" y="229"/>
                    <a:pt x="2" y="229"/>
                  </a:cubicBezTo>
                  <a:cubicBezTo>
                    <a:pt x="13" y="253"/>
                    <a:pt x="13" y="253"/>
                    <a:pt x="13" y="253"/>
                  </a:cubicBezTo>
                  <a:cubicBezTo>
                    <a:pt x="24" y="260"/>
                    <a:pt x="24" y="260"/>
                    <a:pt x="24" y="260"/>
                  </a:cubicBezTo>
                  <a:cubicBezTo>
                    <a:pt x="25" y="260"/>
                    <a:pt x="25" y="260"/>
                    <a:pt x="25" y="260"/>
                  </a:cubicBezTo>
                  <a:cubicBezTo>
                    <a:pt x="25" y="261"/>
                    <a:pt x="25" y="261"/>
                    <a:pt x="25" y="261"/>
                  </a:cubicBezTo>
                  <a:cubicBezTo>
                    <a:pt x="29" y="264"/>
                    <a:pt x="29" y="264"/>
                    <a:pt x="29" y="264"/>
                  </a:cubicBezTo>
                  <a:cubicBezTo>
                    <a:pt x="37" y="253"/>
                    <a:pt x="37" y="253"/>
                    <a:pt x="37" y="253"/>
                  </a:cubicBezTo>
                  <a:cubicBezTo>
                    <a:pt x="38" y="252"/>
                    <a:pt x="38" y="252"/>
                    <a:pt x="38" y="252"/>
                  </a:cubicBezTo>
                  <a:cubicBezTo>
                    <a:pt x="39" y="251"/>
                    <a:pt x="39" y="251"/>
                    <a:pt x="39" y="251"/>
                  </a:cubicBezTo>
                  <a:cubicBezTo>
                    <a:pt x="40" y="251"/>
                    <a:pt x="40" y="251"/>
                    <a:pt x="40" y="251"/>
                  </a:cubicBezTo>
                  <a:cubicBezTo>
                    <a:pt x="56" y="249"/>
                    <a:pt x="56" y="249"/>
                    <a:pt x="56" y="249"/>
                  </a:cubicBezTo>
                  <a:cubicBezTo>
                    <a:pt x="58" y="249"/>
                    <a:pt x="58" y="249"/>
                    <a:pt x="58" y="249"/>
                  </a:cubicBezTo>
                  <a:cubicBezTo>
                    <a:pt x="58" y="250"/>
                    <a:pt x="58" y="250"/>
                    <a:pt x="58" y="250"/>
                  </a:cubicBezTo>
                  <a:cubicBezTo>
                    <a:pt x="74" y="254"/>
                    <a:pt x="74" y="254"/>
                    <a:pt x="74" y="254"/>
                  </a:cubicBezTo>
                  <a:cubicBezTo>
                    <a:pt x="90" y="290"/>
                    <a:pt x="90" y="290"/>
                    <a:pt x="90" y="290"/>
                  </a:cubicBezTo>
                  <a:cubicBezTo>
                    <a:pt x="89" y="290"/>
                    <a:pt x="89" y="290"/>
                    <a:pt x="89" y="290"/>
                  </a:cubicBezTo>
                  <a:cubicBezTo>
                    <a:pt x="89" y="291"/>
                    <a:pt x="89" y="291"/>
                    <a:pt x="89" y="291"/>
                  </a:cubicBezTo>
                  <a:cubicBezTo>
                    <a:pt x="82" y="311"/>
                    <a:pt x="82" y="311"/>
                    <a:pt x="82" y="311"/>
                  </a:cubicBezTo>
                  <a:cubicBezTo>
                    <a:pt x="82" y="311"/>
                    <a:pt x="82" y="311"/>
                    <a:pt x="82" y="311"/>
                  </a:cubicBezTo>
                  <a:cubicBezTo>
                    <a:pt x="77" y="324"/>
                    <a:pt x="77" y="324"/>
                    <a:pt x="77" y="324"/>
                  </a:cubicBezTo>
                  <a:cubicBezTo>
                    <a:pt x="77" y="325"/>
                    <a:pt x="77" y="325"/>
                    <a:pt x="77" y="325"/>
                  </a:cubicBezTo>
                  <a:cubicBezTo>
                    <a:pt x="70" y="343"/>
                    <a:pt x="70" y="343"/>
                    <a:pt x="70" y="343"/>
                  </a:cubicBezTo>
                  <a:cubicBezTo>
                    <a:pt x="70" y="365"/>
                    <a:pt x="70" y="365"/>
                    <a:pt x="70" y="365"/>
                  </a:cubicBezTo>
                  <a:cubicBezTo>
                    <a:pt x="82" y="378"/>
                    <a:pt x="82" y="378"/>
                    <a:pt x="82" y="378"/>
                  </a:cubicBezTo>
                  <a:cubicBezTo>
                    <a:pt x="83" y="378"/>
                    <a:pt x="83" y="378"/>
                    <a:pt x="83" y="378"/>
                  </a:cubicBezTo>
                  <a:cubicBezTo>
                    <a:pt x="100" y="393"/>
                    <a:pt x="100" y="393"/>
                    <a:pt x="100" y="393"/>
                  </a:cubicBezTo>
                  <a:cubicBezTo>
                    <a:pt x="102" y="394"/>
                    <a:pt x="102" y="394"/>
                    <a:pt x="102" y="394"/>
                  </a:cubicBezTo>
                  <a:cubicBezTo>
                    <a:pt x="103" y="395"/>
                    <a:pt x="103" y="395"/>
                    <a:pt x="103" y="395"/>
                  </a:cubicBezTo>
                  <a:cubicBezTo>
                    <a:pt x="91" y="424"/>
                    <a:pt x="91" y="424"/>
                    <a:pt x="91" y="424"/>
                  </a:cubicBezTo>
                  <a:cubicBezTo>
                    <a:pt x="87" y="438"/>
                    <a:pt x="87" y="438"/>
                    <a:pt x="87" y="438"/>
                  </a:cubicBezTo>
                  <a:cubicBezTo>
                    <a:pt x="92" y="436"/>
                    <a:pt x="92" y="436"/>
                    <a:pt x="92" y="436"/>
                  </a:cubicBezTo>
                  <a:cubicBezTo>
                    <a:pt x="93" y="436"/>
                    <a:pt x="93" y="436"/>
                    <a:pt x="93" y="436"/>
                  </a:cubicBezTo>
                  <a:cubicBezTo>
                    <a:pt x="103" y="432"/>
                    <a:pt x="103" y="432"/>
                    <a:pt x="103" y="432"/>
                  </a:cubicBezTo>
                  <a:cubicBezTo>
                    <a:pt x="122" y="421"/>
                    <a:pt x="122" y="421"/>
                    <a:pt x="122" y="421"/>
                  </a:cubicBezTo>
                  <a:cubicBezTo>
                    <a:pt x="123" y="421"/>
                    <a:pt x="123" y="421"/>
                    <a:pt x="123" y="421"/>
                  </a:cubicBezTo>
                  <a:cubicBezTo>
                    <a:pt x="144" y="424"/>
                    <a:pt x="144" y="424"/>
                    <a:pt x="144" y="424"/>
                  </a:cubicBezTo>
                  <a:cubicBezTo>
                    <a:pt x="146" y="424"/>
                    <a:pt x="146" y="424"/>
                    <a:pt x="146" y="424"/>
                  </a:cubicBezTo>
                  <a:cubicBezTo>
                    <a:pt x="146" y="424"/>
                    <a:pt x="146" y="424"/>
                    <a:pt x="146" y="424"/>
                  </a:cubicBezTo>
                  <a:cubicBezTo>
                    <a:pt x="177" y="437"/>
                    <a:pt x="177" y="437"/>
                    <a:pt x="177" y="437"/>
                  </a:cubicBezTo>
                  <a:cubicBezTo>
                    <a:pt x="212" y="437"/>
                    <a:pt x="212" y="437"/>
                    <a:pt x="212" y="437"/>
                  </a:cubicBezTo>
                  <a:cubicBezTo>
                    <a:pt x="222" y="424"/>
                    <a:pt x="222" y="424"/>
                    <a:pt x="222" y="424"/>
                  </a:cubicBezTo>
                  <a:cubicBezTo>
                    <a:pt x="223" y="423"/>
                    <a:pt x="223" y="423"/>
                    <a:pt x="223" y="423"/>
                  </a:cubicBezTo>
                  <a:cubicBezTo>
                    <a:pt x="224" y="422"/>
                    <a:pt x="224" y="422"/>
                    <a:pt x="224" y="422"/>
                  </a:cubicBezTo>
                  <a:cubicBezTo>
                    <a:pt x="242" y="414"/>
                    <a:pt x="242" y="414"/>
                    <a:pt x="242" y="414"/>
                  </a:cubicBezTo>
                  <a:cubicBezTo>
                    <a:pt x="258" y="399"/>
                    <a:pt x="258" y="399"/>
                    <a:pt x="258" y="399"/>
                  </a:cubicBezTo>
                  <a:cubicBezTo>
                    <a:pt x="261" y="398"/>
                    <a:pt x="261" y="398"/>
                    <a:pt x="261" y="398"/>
                  </a:cubicBezTo>
                  <a:cubicBezTo>
                    <a:pt x="261" y="398"/>
                    <a:pt x="261" y="398"/>
                    <a:pt x="261" y="398"/>
                  </a:cubicBezTo>
                  <a:cubicBezTo>
                    <a:pt x="273" y="394"/>
                    <a:pt x="273" y="394"/>
                    <a:pt x="273" y="394"/>
                  </a:cubicBezTo>
                  <a:cubicBezTo>
                    <a:pt x="287" y="383"/>
                    <a:pt x="287" y="383"/>
                    <a:pt x="287" y="383"/>
                  </a:cubicBezTo>
                  <a:cubicBezTo>
                    <a:pt x="303" y="362"/>
                    <a:pt x="303" y="362"/>
                    <a:pt x="303" y="362"/>
                  </a:cubicBezTo>
                  <a:cubicBezTo>
                    <a:pt x="325" y="370"/>
                    <a:pt x="325" y="370"/>
                    <a:pt x="325" y="370"/>
                  </a:cubicBezTo>
                  <a:cubicBezTo>
                    <a:pt x="328" y="371"/>
                    <a:pt x="328" y="371"/>
                    <a:pt x="328" y="371"/>
                  </a:cubicBezTo>
                  <a:cubicBezTo>
                    <a:pt x="328" y="372"/>
                    <a:pt x="328" y="372"/>
                    <a:pt x="328" y="372"/>
                  </a:cubicBezTo>
                  <a:cubicBezTo>
                    <a:pt x="329" y="374"/>
                    <a:pt x="329" y="374"/>
                    <a:pt x="329" y="374"/>
                  </a:cubicBezTo>
                  <a:cubicBezTo>
                    <a:pt x="332" y="382"/>
                    <a:pt x="335" y="386"/>
                    <a:pt x="339" y="387"/>
                  </a:cubicBezTo>
                  <a:cubicBezTo>
                    <a:pt x="352" y="385"/>
                    <a:pt x="352" y="385"/>
                    <a:pt x="352" y="385"/>
                  </a:cubicBezTo>
                  <a:cubicBezTo>
                    <a:pt x="356" y="385"/>
                    <a:pt x="356" y="385"/>
                    <a:pt x="356" y="385"/>
                  </a:cubicBezTo>
                  <a:cubicBezTo>
                    <a:pt x="363" y="387"/>
                    <a:pt x="363" y="387"/>
                    <a:pt x="363" y="387"/>
                  </a:cubicBezTo>
                  <a:cubicBezTo>
                    <a:pt x="364" y="387"/>
                    <a:pt x="364" y="387"/>
                    <a:pt x="364" y="387"/>
                  </a:cubicBezTo>
                  <a:cubicBezTo>
                    <a:pt x="364" y="388"/>
                    <a:pt x="364" y="388"/>
                    <a:pt x="364" y="388"/>
                  </a:cubicBezTo>
                  <a:cubicBezTo>
                    <a:pt x="382" y="395"/>
                    <a:pt x="382" y="395"/>
                    <a:pt x="382" y="395"/>
                  </a:cubicBezTo>
                  <a:cubicBezTo>
                    <a:pt x="387" y="395"/>
                    <a:pt x="387" y="395"/>
                    <a:pt x="387" y="395"/>
                  </a:cubicBezTo>
                  <a:cubicBezTo>
                    <a:pt x="388" y="390"/>
                    <a:pt x="388" y="390"/>
                    <a:pt x="388" y="390"/>
                  </a:cubicBezTo>
                  <a:cubicBezTo>
                    <a:pt x="390" y="384"/>
                    <a:pt x="390" y="384"/>
                    <a:pt x="390" y="384"/>
                  </a:cubicBezTo>
                  <a:cubicBezTo>
                    <a:pt x="390" y="383"/>
                    <a:pt x="390" y="383"/>
                    <a:pt x="390" y="383"/>
                  </a:cubicBezTo>
                  <a:cubicBezTo>
                    <a:pt x="391" y="382"/>
                    <a:pt x="391" y="382"/>
                    <a:pt x="391" y="382"/>
                  </a:cubicBezTo>
                  <a:cubicBezTo>
                    <a:pt x="392" y="381"/>
                    <a:pt x="392" y="381"/>
                    <a:pt x="392" y="381"/>
                  </a:cubicBezTo>
                  <a:cubicBezTo>
                    <a:pt x="392" y="380"/>
                    <a:pt x="392" y="380"/>
                    <a:pt x="392" y="380"/>
                  </a:cubicBezTo>
                  <a:cubicBezTo>
                    <a:pt x="399" y="376"/>
                    <a:pt x="399" y="376"/>
                    <a:pt x="399" y="376"/>
                  </a:cubicBezTo>
                  <a:cubicBezTo>
                    <a:pt x="400" y="375"/>
                    <a:pt x="400" y="375"/>
                    <a:pt x="400" y="375"/>
                  </a:cubicBezTo>
                  <a:cubicBezTo>
                    <a:pt x="411" y="365"/>
                    <a:pt x="411" y="365"/>
                    <a:pt x="411" y="365"/>
                  </a:cubicBezTo>
                  <a:cubicBezTo>
                    <a:pt x="413" y="365"/>
                    <a:pt x="413" y="365"/>
                    <a:pt x="413" y="365"/>
                  </a:cubicBezTo>
                  <a:cubicBezTo>
                    <a:pt x="414" y="364"/>
                    <a:pt x="414" y="364"/>
                    <a:pt x="414" y="364"/>
                  </a:cubicBezTo>
                  <a:cubicBezTo>
                    <a:pt x="416" y="364"/>
                    <a:pt x="416" y="364"/>
                    <a:pt x="416" y="364"/>
                  </a:cubicBezTo>
                  <a:cubicBezTo>
                    <a:pt x="426" y="365"/>
                    <a:pt x="426" y="365"/>
                    <a:pt x="426" y="365"/>
                  </a:cubicBezTo>
                  <a:cubicBezTo>
                    <a:pt x="426" y="359"/>
                    <a:pt x="429" y="352"/>
                    <a:pt x="436" y="346"/>
                  </a:cubicBezTo>
                  <a:cubicBezTo>
                    <a:pt x="443" y="341"/>
                    <a:pt x="448" y="338"/>
                    <a:pt x="452" y="339"/>
                  </a:cubicBezTo>
                  <a:cubicBezTo>
                    <a:pt x="458" y="335"/>
                    <a:pt x="458" y="335"/>
                    <a:pt x="458" y="335"/>
                  </a:cubicBezTo>
                  <a:cubicBezTo>
                    <a:pt x="459" y="335"/>
                    <a:pt x="459" y="335"/>
                    <a:pt x="459" y="335"/>
                  </a:cubicBezTo>
                  <a:cubicBezTo>
                    <a:pt x="459" y="333"/>
                    <a:pt x="459" y="333"/>
                    <a:pt x="459" y="333"/>
                  </a:cubicBezTo>
                  <a:cubicBezTo>
                    <a:pt x="464" y="328"/>
                    <a:pt x="464" y="328"/>
                    <a:pt x="464" y="328"/>
                  </a:cubicBezTo>
                  <a:cubicBezTo>
                    <a:pt x="464" y="327"/>
                    <a:pt x="464" y="327"/>
                    <a:pt x="464" y="327"/>
                  </a:cubicBezTo>
                  <a:cubicBezTo>
                    <a:pt x="465" y="327"/>
                    <a:pt x="465" y="327"/>
                    <a:pt x="465" y="327"/>
                  </a:cubicBezTo>
                  <a:cubicBezTo>
                    <a:pt x="466" y="326"/>
                    <a:pt x="466" y="326"/>
                    <a:pt x="466" y="326"/>
                  </a:cubicBezTo>
                  <a:cubicBezTo>
                    <a:pt x="467" y="326"/>
                    <a:pt x="467" y="326"/>
                    <a:pt x="467" y="326"/>
                  </a:cubicBezTo>
                  <a:cubicBezTo>
                    <a:pt x="484" y="322"/>
                    <a:pt x="484" y="322"/>
                    <a:pt x="484" y="322"/>
                  </a:cubicBezTo>
                  <a:cubicBezTo>
                    <a:pt x="494" y="322"/>
                    <a:pt x="494" y="322"/>
                    <a:pt x="494" y="322"/>
                  </a:cubicBezTo>
                  <a:cubicBezTo>
                    <a:pt x="498" y="319"/>
                    <a:pt x="498" y="319"/>
                    <a:pt x="498" y="319"/>
                  </a:cubicBezTo>
                  <a:cubicBezTo>
                    <a:pt x="501" y="312"/>
                    <a:pt x="501" y="312"/>
                    <a:pt x="501" y="312"/>
                  </a:cubicBezTo>
                  <a:cubicBezTo>
                    <a:pt x="501" y="312"/>
                    <a:pt x="501" y="312"/>
                    <a:pt x="501" y="312"/>
                  </a:cubicBezTo>
                  <a:cubicBezTo>
                    <a:pt x="506" y="302"/>
                    <a:pt x="506" y="302"/>
                    <a:pt x="506" y="302"/>
                  </a:cubicBezTo>
                  <a:cubicBezTo>
                    <a:pt x="504" y="301"/>
                    <a:pt x="504" y="301"/>
                    <a:pt x="504" y="301"/>
                  </a:cubicBezTo>
                  <a:cubicBezTo>
                    <a:pt x="498" y="293"/>
                    <a:pt x="494" y="285"/>
                    <a:pt x="492" y="273"/>
                  </a:cubicBezTo>
                  <a:cubicBezTo>
                    <a:pt x="491" y="272"/>
                    <a:pt x="491" y="272"/>
                    <a:pt x="491" y="272"/>
                  </a:cubicBezTo>
                  <a:cubicBezTo>
                    <a:pt x="491" y="272"/>
                    <a:pt x="491" y="272"/>
                    <a:pt x="491" y="272"/>
                  </a:cubicBezTo>
                  <a:cubicBezTo>
                    <a:pt x="492" y="272"/>
                    <a:pt x="492" y="272"/>
                    <a:pt x="492" y="272"/>
                  </a:cubicBezTo>
                  <a:cubicBezTo>
                    <a:pt x="492" y="271"/>
                    <a:pt x="492" y="271"/>
                    <a:pt x="492" y="271"/>
                  </a:cubicBezTo>
                  <a:cubicBezTo>
                    <a:pt x="496" y="248"/>
                    <a:pt x="496" y="248"/>
                    <a:pt x="496" y="248"/>
                  </a:cubicBezTo>
                  <a:cubicBezTo>
                    <a:pt x="496" y="241"/>
                    <a:pt x="498" y="235"/>
                    <a:pt x="503" y="230"/>
                  </a:cubicBezTo>
                  <a:cubicBezTo>
                    <a:pt x="501" y="211"/>
                    <a:pt x="501" y="211"/>
                    <a:pt x="501" y="211"/>
                  </a:cubicBezTo>
                  <a:cubicBezTo>
                    <a:pt x="500" y="209"/>
                    <a:pt x="498" y="207"/>
                    <a:pt x="493" y="206"/>
                  </a:cubicBezTo>
                  <a:cubicBezTo>
                    <a:pt x="459" y="219"/>
                    <a:pt x="459" y="219"/>
                    <a:pt x="459" y="219"/>
                  </a:cubicBezTo>
                  <a:cubicBezTo>
                    <a:pt x="461" y="185"/>
                    <a:pt x="461" y="185"/>
                    <a:pt x="461" y="185"/>
                  </a:cubicBezTo>
                  <a:cubicBezTo>
                    <a:pt x="462" y="179"/>
                    <a:pt x="473" y="170"/>
                    <a:pt x="493" y="158"/>
                  </a:cubicBezTo>
                  <a:cubicBezTo>
                    <a:pt x="483" y="121"/>
                    <a:pt x="483" y="121"/>
                    <a:pt x="483" y="121"/>
                  </a:cubicBezTo>
                  <a:cubicBezTo>
                    <a:pt x="481" y="109"/>
                    <a:pt x="484" y="99"/>
                    <a:pt x="493" y="91"/>
                  </a:cubicBezTo>
                  <a:cubicBezTo>
                    <a:pt x="491" y="84"/>
                    <a:pt x="491" y="84"/>
                    <a:pt x="491" y="84"/>
                  </a:cubicBezTo>
                  <a:cubicBezTo>
                    <a:pt x="480" y="84"/>
                    <a:pt x="480" y="84"/>
                    <a:pt x="480" y="84"/>
                  </a:cubicBezTo>
                  <a:cubicBezTo>
                    <a:pt x="477" y="85"/>
                    <a:pt x="477" y="85"/>
                    <a:pt x="477" y="85"/>
                  </a:cubicBezTo>
                  <a:cubicBezTo>
                    <a:pt x="472" y="100"/>
                    <a:pt x="472" y="100"/>
                    <a:pt x="472" y="100"/>
                  </a:cubicBezTo>
                  <a:cubicBezTo>
                    <a:pt x="467" y="105"/>
                    <a:pt x="463" y="109"/>
                    <a:pt x="459" y="109"/>
                  </a:cubicBezTo>
                  <a:cubicBezTo>
                    <a:pt x="457" y="109"/>
                    <a:pt x="457" y="109"/>
                    <a:pt x="457" y="109"/>
                  </a:cubicBezTo>
                  <a:cubicBezTo>
                    <a:pt x="446" y="101"/>
                    <a:pt x="446" y="101"/>
                    <a:pt x="446" y="101"/>
                  </a:cubicBezTo>
                  <a:cubicBezTo>
                    <a:pt x="445" y="101"/>
                    <a:pt x="445" y="101"/>
                    <a:pt x="445" y="101"/>
                  </a:cubicBezTo>
                  <a:cubicBezTo>
                    <a:pt x="444" y="101"/>
                    <a:pt x="444" y="101"/>
                    <a:pt x="444" y="101"/>
                  </a:cubicBezTo>
                  <a:cubicBezTo>
                    <a:pt x="444" y="100"/>
                    <a:pt x="444" y="100"/>
                    <a:pt x="444" y="100"/>
                  </a:cubicBezTo>
                  <a:cubicBezTo>
                    <a:pt x="444" y="98"/>
                    <a:pt x="444" y="98"/>
                    <a:pt x="444" y="98"/>
                  </a:cubicBezTo>
                  <a:cubicBezTo>
                    <a:pt x="441" y="91"/>
                    <a:pt x="441" y="91"/>
                    <a:pt x="441" y="91"/>
                  </a:cubicBezTo>
                  <a:cubicBezTo>
                    <a:pt x="440" y="80"/>
                    <a:pt x="440" y="80"/>
                    <a:pt x="440" y="80"/>
                  </a:cubicBezTo>
                  <a:cubicBezTo>
                    <a:pt x="440" y="79"/>
                    <a:pt x="440" y="79"/>
                    <a:pt x="440" y="79"/>
                  </a:cubicBezTo>
                  <a:cubicBezTo>
                    <a:pt x="439" y="81"/>
                    <a:pt x="439" y="81"/>
                    <a:pt x="439" y="81"/>
                  </a:cubicBezTo>
                  <a:cubicBezTo>
                    <a:pt x="438" y="84"/>
                    <a:pt x="438" y="84"/>
                    <a:pt x="438" y="84"/>
                  </a:cubicBezTo>
                  <a:cubicBezTo>
                    <a:pt x="419" y="84"/>
                    <a:pt x="419" y="84"/>
                    <a:pt x="419" y="84"/>
                  </a:cubicBezTo>
                  <a:cubicBezTo>
                    <a:pt x="417" y="80"/>
                    <a:pt x="417" y="80"/>
                    <a:pt x="417" y="80"/>
                  </a:cubicBezTo>
                  <a:cubicBezTo>
                    <a:pt x="414" y="69"/>
                    <a:pt x="414" y="69"/>
                    <a:pt x="414" y="69"/>
                  </a:cubicBezTo>
                  <a:cubicBezTo>
                    <a:pt x="414" y="53"/>
                    <a:pt x="414" y="53"/>
                    <a:pt x="414" y="53"/>
                  </a:cubicBezTo>
                  <a:cubicBezTo>
                    <a:pt x="402" y="33"/>
                    <a:pt x="402" y="33"/>
                    <a:pt x="402" y="33"/>
                  </a:cubicBezTo>
                  <a:cubicBezTo>
                    <a:pt x="402" y="16"/>
                    <a:pt x="402" y="16"/>
                    <a:pt x="402" y="16"/>
                  </a:cubicBezTo>
                  <a:lnTo>
                    <a:pt x="398" y="8"/>
                  </a:lnTo>
                  <a:close/>
                </a:path>
              </a:pathLst>
            </a:custGeom>
            <a:grp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 sz="2400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7221" name="Freeform 14"/>
            <p:cNvSpPr>
              <a:spLocks/>
            </p:cNvSpPr>
            <p:nvPr/>
          </p:nvSpPr>
          <p:spPr bwMode="auto">
            <a:xfrm>
              <a:off x="3718649" y="4913505"/>
              <a:ext cx="764672" cy="583203"/>
            </a:xfrm>
            <a:custGeom>
              <a:avLst/>
              <a:gdLst>
                <a:gd name="T0" fmla="*/ 2147483646 w 662"/>
                <a:gd name="T1" fmla="*/ 2147483646 h 506"/>
                <a:gd name="T2" fmla="*/ 2147483646 w 662"/>
                <a:gd name="T3" fmla="*/ 2147483646 h 506"/>
                <a:gd name="T4" fmla="*/ 2147483646 w 662"/>
                <a:gd name="T5" fmla="*/ 2147483646 h 506"/>
                <a:gd name="T6" fmla="*/ 2147483646 w 662"/>
                <a:gd name="T7" fmla="*/ 2147483646 h 506"/>
                <a:gd name="T8" fmla="*/ 2147483646 w 662"/>
                <a:gd name="T9" fmla="*/ 2147483646 h 506"/>
                <a:gd name="T10" fmla="*/ 2147483646 w 662"/>
                <a:gd name="T11" fmla="*/ 2147483646 h 506"/>
                <a:gd name="T12" fmla="*/ 2147483646 w 662"/>
                <a:gd name="T13" fmla="*/ 2147483646 h 506"/>
                <a:gd name="T14" fmla="*/ 2147483646 w 662"/>
                <a:gd name="T15" fmla="*/ 2147483646 h 506"/>
                <a:gd name="T16" fmla="*/ 2147483646 w 662"/>
                <a:gd name="T17" fmla="*/ 2147483646 h 506"/>
                <a:gd name="T18" fmla="*/ 2147483646 w 662"/>
                <a:gd name="T19" fmla="*/ 2147483646 h 506"/>
                <a:gd name="T20" fmla="*/ 2147483646 w 662"/>
                <a:gd name="T21" fmla="*/ 2147483646 h 506"/>
                <a:gd name="T22" fmla="*/ 2147483646 w 662"/>
                <a:gd name="T23" fmla="*/ 2147483646 h 506"/>
                <a:gd name="T24" fmla="*/ 2147483646 w 662"/>
                <a:gd name="T25" fmla="*/ 2147483646 h 506"/>
                <a:gd name="T26" fmla="*/ 2147483646 w 662"/>
                <a:gd name="T27" fmla="*/ 2147483646 h 506"/>
                <a:gd name="T28" fmla="*/ 2147483646 w 662"/>
                <a:gd name="T29" fmla="*/ 2147483646 h 506"/>
                <a:gd name="T30" fmla="*/ 2147483646 w 662"/>
                <a:gd name="T31" fmla="*/ 2147483646 h 506"/>
                <a:gd name="T32" fmla="*/ 2147483646 w 662"/>
                <a:gd name="T33" fmla="*/ 2147483646 h 506"/>
                <a:gd name="T34" fmla="*/ 2147483646 w 662"/>
                <a:gd name="T35" fmla="*/ 2147483646 h 506"/>
                <a:gd name="T36" fmla="*/ 1811222124 w 662"/>
                <a:gd name="T37" fmla="*/ 2147483646 h 506"/>
                <a:gd name="T38" fmla="*/ 2147483646 w 662"/>
                <a:gd name="T39" fmla="*/ 2147483646 h 506"/>
                <a:gd name="T40" fmla="*/ 2147483646 w 662"/>
                <a:gd name="T41" fmla="*/ 2147483646 h 506"/>
                <a:gd name="T42" fmla="*/ 2147483646 w 662"/>
                <a:gd name="T43" fmla="*/ 2147483646 h 506"/>
                <a:gd name="T44" fmla="*/ 2147483646 w 662"/>
                <a:gd name="T45" fmla="*/ 2147483646 h 506"/>
                <a:gd name="T46" fmla="*/ 2147483646 w 662"/>
                <a:gd name="T47" fmla="*/ 2147483646 h 506"/>
                <a:gd name="T48" fmla="*/ 2147483646 w 662"/>
                <a:gd name="T49" fmla="*/ 2147483646 h 506"/>
                <a:gd name="T50" fmla="*/ 2147483646 w 662"/>
                <a:gd name="T51" fmla="*/ 2147483646 h 506"/>
                <a:gd name="T52" fmla="*/ 2147483646 w 662"/>
                <a:gd name="T53" fmla="*/ 2147483646 h 506"/>
                <a:gd name="T54" fmla="*/ 2147483646 w 662"/>
                <a:gd name="T55" fmla="*/ 2147483646 h 506"/>
                <a:gd name="T56" fmla="*/ 2147483646 w 662"/>
                <a:gd name="T57" fmla="*/ 2147483646 h 506"/>
                <a:gd name="T58" fmla="*/ 2147483646 w 662"/>
                <a:gd name="T59" fmla="*/ 2147483646 h 506"/>
                <a:gd name="T60" fmla="*/ 2147483646 w 662"/>
                <a:gd name="T61" fmla="*/ 2147483646 h 506"/>
                <a:gd name="T62" fmla="*/ 2147483646 w 662"/>
                <a:gd name="T63" fmla="*/ 2147483646 h 506"/>
                <a:gd name="T64" fmla="*/ 2147483646 w 662"/>
                <a:gd name="T65" fmla="*/ 2147483646 h 506"/>
                <a:gd name="T66" fmla="*/ 2147483646 w 662"/>
                <a:gd name="T67" fmla="*/ 2147483646 h 506"/>
                <a:gd name="T68" fmla="*/ 2147483646 w 662"/>
                <a:gd name="T69" fmla="*/ 2147483646 h 506"/>
                <a:gd name="T70" fmla="*/ 2147483646 w 662"/>
                <a:gd name="T71" fmla="*/ 2147483646 h 506"/>
                <a:gd name="T72" fmla="*/ 2147483646 w 662"/>
                <a:gd name="T73" fmla="*/ 2147483646 h 506"/>
                <a:gd name="T74" fmla="*/ 2147483646 w 662"/>
                <a:gd name="T75" fmla="*/ 2147483646 h 506"/>
                <a:gd name="T76" fmla="*/ 2147483646 w 662"/>
                <a:gd name="T77" fmla="*/ 2147483646 h 506"/>
                <a:gd name="T78" fmla="*/ 2147483646 w 662"/>
                <a:gd name="T79" fmla="*/ 2147483646 h 506"/>
                <a:gd name="T80" fmla="*/ 2147483646 w 662"/>
                <a:gd name="T81" fmla="*/ 2147483646 h 506"/>
                <a:gd name="T82" fmla="*/ 2147483646 w 662"/>
                <a:gd name="T83" fmla="*/ 2147483646 h 506"/>
                <a:gd name="T84" fmla="*/ 2147483646 w 662"/>
                <a:gd name="T85" fmla="*/ 2147483646 h 506"/>
                <a:gd name="T86" fmla="*/ 2147483646 w 662"/>
                <a:gd name="T87" fmla="*/ 2147483646 h 506"/>
                <a:gd name="T88" fmla="*/ 2147483646 w 662"/>
                <a:gd name="T89" fmla="*/ 2147483646 h 506"/>
                <a:gd name="T90" fmla="*/ 2147483646 w 662"/>
                <a:gd name="T91" fmla="*/ 2147483646 h 506"/>
                <a:gd name="T92" fmla="*/ 2147483646 w 662"/>
                <a:gd name="T93" fmla="*/ 2147483646 h 506"/>
                <a:gd name="T94" fmla="*/ 2147483646 w 662"/>
                <a:gd name="T95" fmla="*/ 2147483646 h 506"/>
                <a:gd name="T96" fmla="*/ 2147483646 w 662"/>
                <a:gd name="T97" fmla="*/ 2147483646 h 506"/>
                <a:gd name="T98" fmla="*/ 2147483646 w 662"/>
                <a:gd name="T99" fmla="*/ 2147483646 h 506"/>
                <a:gd name="T100" fmla="*/ 2147483646 w 662"/>
                <a:gd name="T101" fmla="*/ 2147483646 h 506"/>
                <a:gd name="T102" fmla="*/ 2147483646 w 662"/>
                <a:gd name="T103" fmla="*/ 2147483646 h 506"/>
                <a:gd name="T104" fmla="*/ 2147483646 w 662"/>
                <a:gd name="T105" fmla="*/ 2147483646 h 506"/>
                <a:gd name="T106" fmla="*/ 2147483646 w 662"/>
                <a:gd name="T107" fmla="*/ 2147483646 h 506"/>
                <a:gd name="T108" fmla="*/ 2147483646 w 662"/>
                <a:gd name="T109" fmla="*/ 2147483646 h 506"/>
                <a:gd name="T110" fmla="*/ 2147483646 w 662"/>
                <a:gd name="T111" fmla="*/ 2147483646 h 506"/>
                <a:gd name="T112" fmla="*/ 2147483646 w 662"/>
                <a:gd name="T113" fmla="*/ 2147483646 h 506"/>
                <a:gd name="T114" fmla="*/ 2147483646 w 662"/>
                <a:gd name="T115" fmla="*/ 0 h 506"/>
                <a:gd name="T116" fmla="*/ 2147483646 w 662"/>
                <a:gd name="T117" fmla="*/ 2147483646 h 50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662"/>
                <a:gd name="T178" fmla="*/ 0 h 506"/>
                <a:gd name="T179" fmla="*/ 662 w 662"/>
                <a:gd name="T180" fmla="*/ 506 h 50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662" h="506">
                  <a:moveTo>
                    <a:pt x="530" y="13"/>
                  </a:moveTo>
                  <a:cubicBezTo>
                    <a:pt x="531" y="14"/>
                    <a:pt x="531" y="14"/>
                    <a:pt x="531" y="14"/>
                  </a:cubicBezTo>
                  <a:cubicBezTo>
                    <a:pt x="533" y="16"/>
                    <a:pt x="533" y="16"/>
                    <a:pt x="533" y="16"/>
                  </a:cubicBezTo>
                  <a:cubicBezTo>
                    <a:pt x="519" y="37"/>
                    <a:pt x="519" y="37"/>
                    <a:pt x="519" y="37"/>
                  </a:cubicBezTo>
                  <a:cubicBezTo>
                    <a:pt x="514" y="43"/>
                    <a:pt x="507" y="48"/>
                    <a:pt x="498" y="48"/>
                  </a:cubicBezTo>
                  <a:cubicBezTo>
                    <a:pt x="496" y="48"/>
                    <a:pt x="496" y="48"/>
                    <a:pt x="496" y="48"/>
                  </a:cubicBezTo>
                  <a:cubicBezTo>
                    <a:pt x="486" y="41"/>
                    <a:pt x="486" y="41"/>
                    <a:pt x="486" y="41"/>
                  </a:cubicBezTo>
                  <a:cubicBezTo>
                    <a:pt x="475" y="42"/>
                    <a:pt x="475" y="42"/>
                    <a:pt x="475" y="42"/>
                  </a:cubicBezTo>
                  <a:cubicBezTo>
                    <a:pt x="454" y="58"/>
                    <a:pt x="454" y="58"/>
                    <a:pt x="454" y="58"/>
                  </a:cubicBezTo>
                  <a:cubicBezTo>
                    <a:pt x="449" y="60"/>
                    <a:pt x="442" y="55"/>
                    <a:pt x="433" y="42"/>
                  </a:cubicBezTo>
                  <a:cubicBezTo>
                    <a:pt x="427" y="56"/>
                    <a:pt x="427" y="56"/>
                    <a:pt x="427" y="56"/>
                  </a:cubicBezTo>
                  <a:cubicBezTo>
                    <a:pt x="426" y="56"/>
                    <a:pt x="426" y="56"/>
                    <a:pt x="426" y="56"/>
                  </a:cubicBezTo>
                  <a:cubicBezTo>
                    <a:pt x="426" y="56"/>
                    <a:pt x="426" y="56"/>
                    <a:pt x="426" y="56"/>
                  </a:cubicBezTo>
                  <a:cubicBezTo>
                    <a:pt x="424" y="57"/>
                    <a:pt x="424" y="57"/>
                    <a:pt x="424" y="57"/>
                  </a:cubicBezTo>
                  <a:cubicBezTo>
                    <a:pt x="424" y="57"/>
                    <a:pt x="424" y="57"/>
                    <a:pt x="424" y="57"/>
                  </a:cubicBezTo>
                  <a:cubicBezTo>
                    <a:pt x="417" y="64"/>
                    <a:pt x="417" y="64"/>
                    <a:pt x="417" y="64"/>
                  </a:cubicBezTo>
                  <a:cubicBezTo>
                    <a:pt x="403" y="64"/>
                    <a:pt x="403" y="64"/>
                    <a:pt x="403" y="64"/>
                  </a:cubicBezTo>
                  <a:cubicBezTo>
                    <a:pt x="390" y="69"/>
                    <a:pt x="390" y="69"/>
                    <a:pt x="390" y="69"/>
                  </a:cubicBezTo>
                  <a:cubicBezTo>
                    <a:pt x="373" y="81"/>
                    <a:pt x="373" y="81"/>
                    <a:pt x="373" y="81"/>
                  </a:cubicBezTo>
                  <a:cubicBezTo>
                    <a:pt x="367" y="81"/>
                    <a:pt x="367" y="81"/>
                    <a:pt x="367" y="81"/>
                  </a:cubicBezTo>
                  <a:cubicBezTo>
                    <a:pt x="361" y="86"/>
                    <a:pt x="361" y="86"/>
                    <a:pt x="361" y="86"/>
                  </a:cubicBezTo>
                  <a:cubicBezTo>
                    <a:pt x="356" y="91"/>
                    <a:pt x="354" y="95"/>
                    <a:pt x="357" y="99"/>
                  </a:cubicBezTo>
                  <a:cubicBezTo>
                    <a:pt x="364" y="110"/>
                    <a:pt x="364" y="110"/>
                    <a:pt x="364" y="110"/>
                  </a:cubicBezTo>
                  <a:cubicBezTo>
                    <a:pt x="335" y="107"/>
                    <a:pt x="335" y="107"/>
                    <a:pt x="335" y="107"/>
                  </a:cubicBezTo>
                  <a:cubicBezTo>
                    <a:pt x="319" y="119"/>
                    <a:pt x="319" y="119"/>
                    <a:pt x="319" y="119"/>
                  </a:cubicBezTo>
                  <a:cubicBezTo>
                    <a:pt x="317" y="125"/>
                    <a:pt x="317" y="125"/>
                    <a:pt x="317" y="125"/>
                  </a:cubicBezTo>
                  <a:cubicBezTo>
                    <a:pt x="317" y="126"/>
                    <a:pt x="317" y="126"/>
                    <a:pt x="317" y="126"/>
                  </a:cubicBezTo>
                  <a:cubicBezTo>
                    <a:pt x="314" y="134"/>
                    <a:pt x="314" y="134"/>
                    <a:pt x="314" y="134"/>
                  </a:cubicBezTo>
                  <a:cubicBezTo>
                    <a:pt x="313" y="135"/>
                    <a:pt x="313" y="135"/>
                    <a:pt x="313" y="135"/>
                  </a:cubicBezTo>
                  <a:cubicBezTo>
                    <a:pt x="312" y="136"/>
                    <a:pt x="312" y="136"/>
                    <a:pt x="312" y="136"/>
                  </a:cubicBezTo>
                  <a:cubicBezTo>
                    <a:pt x="297" y="136"/>
                    <a:pt x="297" y="136"/>
                    <a:pt x="297" y="136"/>
                  </a:cubicBezTo>
                  <a:cubicBezTo>
                    <a:pt x="278" y="129"/>
                    <a:pt x="278" y="129"/>
                    <a:pt x="278" y="129"/>
                  </a:cubicBezTo>
                  <a:cubicBezTo>
                    <a:pt x="271" y="128"/>
                    <a:pt x="271" y="128"/>
                    <a:pt x="271" y="128"/>
                  </a:cubicBezTo>
                  <a:cubicBezTo>
                    <a:pt x="257" y="130"/>
                    <a:pt x="257" y="130"/>
                    <a:pt x="257" y="130"/>
                  </a:cubicBezTo>
                  <a:cubicBezTo>
                    <a:pt x="250" y="130"/>
                    <a:pt x="243" y="122"/>
                    <a:pt x="237" y="111"/>
                  </a:cubicBezTo>
                  <a:cubicBezTo>
                    <a:pt x="224" y="106"/>
                    <a:pt x="224" y="106"/>
                    <a:pt x="224" y="106"/>
                  </a:cubicBezTo>
                  <a:cubicBezTo>
                    <a:pt x="213" y="121"/>
                    <a:pt x="213" y="121"/>
                    <a:pt x="213" y="121"/>
                  </a:cubicBezTo>
                  <a:cubicBezTo>
                    <a:pt x="213" y="121"/>
                    <a:pt x="213" y="121"/>
                    <a:pt x="213" y="121"/>
                  </a:cubicBezTo>
                  <a:cubicBezTo>
                    <a:pt x="212" y="121"/>
                    <a:pt x="212" y="121"/>
                    <a:pt x="212" y="121"/>
                  </a:cubicBezTo>
                  <a:cubicBezTo>
                    <a:pt x="198" y="134"/>
                    <a:pt x="198" y="134"/>
                    <a:pt x="198" y="134"/>
                  </a:cubicBezTo>
                  <a:cubicBezTo>
                    <a:pt x="196" y="134"/>
                    <a:pt x="196" y="134"/>
                    <a:pt x="196" y="134"/>
                  </a:cubicBezTo>
                  <a:cubicBezTo>
                    <a:pt x="196" y="135"/>
                    <a:pt x="196" y="135"/>
                    <a:pt x="196" y="135"/>
                  </a:cubicBezTo>
                  <a:cubicBezTo>
                    <a:pt x="194" y="135"/>
                    <a:pt x="194" y="135"/>
                    <a:pt x="194" y="135"/>
                  </a:cubicBezTo>
                  <a:cubicBezTo>
                    <a:pt x="183" y="138"/>
                    <a:pt x="183" y="138"/>
                    <a:pt x="183" y="138"/>
                  </a:cubicBezTo>
                  <a:cubicBezTo>
                    <a:pt x="166" y="153"/>
                    <a:pt x="166" y="153"/>
                    <a:pt x="166" y="153"/>
                  </a:cubicBezTo>
                  <a:cubicBezTo>
                    <a:pt x="166" y="153"/>
                    <a:pt x="166" y="153"/>
                    <a:pt x="166" y="153"/>
                  </a:cubicBezTo>
                  <a:cubicBezTo>
                    <a:pt x="148" y="162"/>
                    <a:pt x="148" y="162"/>
                    <a:pt x="148" y="162"/>
                  </a:cubicBezTo>
                  <a:cubicBezTo>
                    <a:pt x="135" y="178"/>
                    <a:pt x="135" y="178"/>
                    <a:pt x="135" y="178"/>
                  </a:cubicBezTo>
                  <a:cubicBezTo>
                    <a:pt x="93" y="178"/>
                    <a:pt x="93" y="178"/>
                    <a:pt x="93" y="178"/>
                  </a:cubicBezTo>
                  <a:cubicBezTo>
                    <a:pt x="93" y="178"/>
                    <a:pt x="93" y="178"/>
                    <a:pt x="93" y="178"/>
                  </a:cubicBezTo>
                  <a:cubicBezTo>
                    <a:pt x="60" y="166"/>
                    <a:pt x="60" y="166"/>
                    <a:pt x="60" y="166"/>
                  </a:cubicBezTo>
                  <a:cubicBezTo>
                    <a:pt x="42" y="164"/>
                    <a:pt x="42" y="164"/>
                    <a:pt x="42" y="164"/>
                  </a:cubicBezTo>
                  <a:cubicBezTo>
                    <a:pt x="27" y="172"/>
                    <a:pt x="27" y="172"/>
                    <a:pt x="27" y="172"/>
                  </a:cubicBezTo>
                  <a:cubicBezTo>
                    <a:pt x="26" y="172"/>
                    <a:pt x="26" y="172"/>
                    <a:pt x="26" y="172"/>
                  </a:cubicBezTo>
                  <a:cubicBezTo>
                    <a:pt x="26" y="172"/>
                    <a:pt x="26" y="172"/>
                    <a:pt x="26" y="172"/>
                  </a:cubicBezTo>
                  <a:cubicBezTo>
                    <a:pt x="15" y="176"/>
                    <a:pt x="15" y="176"/>
                    <a:pt x="15" y="176"/>
                  </a:cubicBezTo>
                  <a:cubicBezTo>
                    <a:pt x="10" y="178"/>
                    <a:pt x="5" y="182"/>
                    <a:pt x="2" y="183"/>
                  </a:cubicBezTo>
                  <a:cubicBezTo>
                    <a:pt x="0" y="188"/>
                    <a:pt x="0" y="188"/>
                    <a:pt x="0" y="188"/>
                  </a:cubicBezTo>
                  <a:cubicBezTo>
                    <a:pt x="0" y="201"/>
                    <a:pt x="0" y="201"/>
                    <a:pt x="0" y="201"/>
                  </a:cubicBezTo>
                  <a:cubicBezTo>
                    <a:pt x="5" y="209"/>
                    <a:pt x="5" y="209"/>
                    <a:pt x="5" y="209"/>
                  </a:cubicBezTo>
                  <a:cubicBezTo>
                    <a:pt x="31" y="201"/>
                    <a:pt x="31" y="201"/>
                    <a:pt x="31" y="201"/>
                  </a:cubicBezTo>
                  <a:cubicBezTo>
                    <a:pt x="36" y="201"/>
                    <a:pt x="43" y="204"/>
                    <a:pt x="53" y="209"/>
                  </a:cubicBezTo>
                  <a:cubicBezTo>
                    <a:pt x="55" y="210"/>
                    <a:pt x="55" y="210"/>
                    <a:pt x="55" y="210"/>
                  </a:cubicBezTo>
                  <a:cubicBezTo>
                    <a:pt x="56" y="211"/>
                    <a:pt x="56" y="211"/>
                    <a:pt x="56" y="211"/>
                  </a:cubicBezTo>
                  <a:cubicBezTo>
                    <a:pt x="57" y="247"/>
                    <a:pt x="57" y="247"/>
                    <a:pt x="57" y="247"/>
                  </a:cubicBezTo>
                  <a:cubicBezTo>
                    <a:pt x="62" y="248"/>
                    <a:pt x="62" y="248"/>
                    <a:pt x="62" y="248"/>
                  </a:cubicBezTo>
                  <a:cubicBezTo>
                    <a:pt x="85" y="248"/>
                    <a:pt x="85" y="248"/>
                    <a:pt x="85" y="248"/>
                  </a:cubicBezTo>
                  <a:cubicBezTo>
                    <a:pt x="98" y="245"/>
                    <a:pt x="98" y="245"/>
                    <a:pt x="98" y="245"/>
                  </a:cubicBezTo>
                  <a:cubicBezTo>
                    <a:pt x="100" y="243"/>
                    <a:pt x="100" y="243"/>
                    <a:pt x="100" y="243"/>
                  </a:cubicBezTo>
                  <a:cubicBezTo>
                    <a:pt x="109" y="239"/>
                    <a:pt x="116" y="235"/>
                    <a:pt x="126" y="234"/>
                  </a:cubicBezTo>
                  <a:cubicBezTo>
                    <a:pt x="130" y="233"/>
                    <a:pt x="130" y="233"/>
                    <a:pt x="130" y="233"/>
                  </a:cubicBezTo>
                  <a:cubicBezTo>
                    <a:pt x="132" y="236"/>
                    <a:pt x="132" y="236"/>
                    <a:pt x="132" y="236"/>
                  </a:cubicBezTo>
                  <a:cubicBezTo>
                    <a:pt x="138" y="249"/>
                    <a:pt x="138" y="249"/>
                    <a:pt x="138" y="249"/>
                  </a:cubicBezTo>
                  <a:cubicBezTo>
                    <a:pt x="138" y="250"/>
                    <a:pt x="138" y="250"/>
                    <a:pt x="138" y="250"/>
                  </a:cubicBezTo>
                  <a:cubicBezTo>
                    <a:pt x="142" y="285"/>
                    <a:pt x="142" y="285"/>
                    <a:pt x="142" y="285"/>
                  </a:cubicBezTo>
                  <a:cubicBezTo>
                    <a:pt x="142" y="288"/>
                    <a:pt x="142" y="288"/>
                    <a:pt x="142" y="288"/>
                  </a:cubicBezTo>
                  <a:cubicBezTo>
                    <a:pt x="123" y="308"/>
                    <a:pt x="123" y="308"/>
                    <a:pt x="123" y="308"/>
                  </a:cubicBezTo>
                  <a:cubicBezTo>
                    <a:pt x="122" y="308"/>
                    <a:pt x="122" y="308"/>
                    <a:pt x="122" y="308"/>
                  </a:cubicBezTo>
                  <a:cubicBezTo>
                    <a:pt x="122" y="309"/>
                    <a:pt x="122" y="309"/>
                    <a:pt x="122" y="309"/>
                  </a:cubicBezTo>
                  <a:cubicBezTo>
                    <a:pt x="99" y="320"/>
                    <a:pt x="99" y="320"/>
                    <a:pt x="99" y="320"/>
                  </a:cubicBezTo>
                  <a:cubicBezTo>
                    <a:pt x="92" y="328"/>
                    <a:pt x="92" y="328"/>
                    <a:pt x="92" y="328"/>
                  </a:cubicBezTo>
                  <a:cubicBezTo>
                    <a:pt x="95" y="335"/>
                    <a:pt x="95" y="335"/>
                    <a:pt x="95" y="335"/>
                  </a:cubicBezTo>
                  <a:cubicBezTo>
                    <a:pt x="141" y="339"/>
                    <a:pt x="141" y="339"/>
                    <a:pt x="141" y="339"/>
                  </a:cubicBezTo>
                  <a:cubicBezTo>
                    <a:pt x="142" y="340"/>
                    <a:pt x="142" y="340"/>
                    <a:pt x="142" y="340"/>
                  </a:cubicBezTo>
                  <a:cubicBezTo>
                    <a:pt x="142" y="340"/>
                    <a:pt x="142" y="340"/>
                    <a:pt x="142" y="340"/>
                  </a:cubicBezTo>
                  <a:cubicBezTo>
                    <a:pt x="143" y="341"/>
                    <a:pt x="143" y="341"/>
                    <a:pt x="143" y="341"/>
                  </a:cubicBezTo>
                  <a:cubicBezTo>
                    <a:pt x="161" y="352"/>
                    <a:pt x="161" y="352"/>
                    <a:pt x="161" y="352"/>
                  </a:cubicBezTo>
                  <a:cubicBezTo>
                    <a:pt x="201" y="350"/>
                    <a:pt x="201" y="350"/>
                    <a:pt x="201" y="350"/>
                  </a:cubicBezTo>
                  <a:cubicBezTo>
                    <a:pt x="201" y="356"/>
                    <a:pt x="201" y="356"/>
                    <a:pt x="201" y="356"/>
                  </a:cubicBezTo>
                  <a:cubicBezTo>
                    <a:pt x="203" y="376"/>
                    <a:pt x="203" y="376"/>
                    <a:pt x="203" y="376"/>
                  </a:cubicBezTo>
                  <a:cubicBezTo>
                    <a:pt x="203" y="378"/>
                    <a:pt x="203" y="378"/>
                    <a:pt x="203" y="378"/>
                  </a:cubicBezTo>
                  <a:cubicBezTo>
                    <a:pt x="204" y="378"/>
                    <a:pt x="204" y="378"/>
                    <a:pt x="204" y="378"/>
                  </a:cubicBezTo>
                  <a:cubicBezTo>
                    <a:pt x="186" y="396"/>
                    <a:pt x="186" y="396"/>
                    <a:pt x="186" y="396"/>
                  </a:cubicBezTo>
                  <a:cubicBezTo>
                    <a:pt x="184" y="419"/>
                    <a:pt x="188" y="433"/>
                    <a:pt x="198" y="436"/>
                  </a:cubicBezTo>
                  <a:cubicBezTo>
                    <a:pt x="231" y="454"/>
                    <a:pt x="231" y="454"/>
                    <a:pt x="231" y="454"/>
                  </a:cubicBezTo>
                  <a:cubicBezTo>
                    <a:pt x="258" y="472"/>
                    <a:pt x="258" y="472"/>
                    <a:pt x="258" y="472"/>
                  </a:cubicBezTo>
                  <a:cubicBezTo>
                    <a:pt x="280" y="461"/>
                    <a:pt x="280" y="461"/>
                    <a:pt x="280" y="461"/>
                  </a:cubicBezTo>
                  <a:cubicBezTo>
                    <a:pt x="282" y="460"/>
                    <a:pt x="282" y="460"/>
                    <a:pt x="282" y="460"/>
                  </a:cubicBezTo>
                  <a:cubicBezTo>
                    <a:pt x="284" y="459"/>
                    <a:pt x="284" y="459"/>
                    <a:pt x="284" y="459"/>
                  </a:cubicBezTo>
                  <a:cubicBezTo>
                    <a:pt x="285" y="460"/>
                    <a:pt x="285" y="460"/>
                    <a:pt x="285" y="460"/>
                  </a:cubicBezTo>
                  <a:cubicBezTo>
                    <a:pt x="319" y="486"/>
                    <a:pt x="319" y="486"/>
                    <a:pt x="319" y="486"/>
                  </a:cubicBezTo>
                  <a:cubicBezTo>
                    <a:pt x="324" y="488"/>
                    <a:pt x="324" y="488"/>
                    <a:pt x="324" y="488"/>
                  </a:cubicBezTo>
                  <a:cubicBezTo>
                    <a:pt x="333" y="477"/>
                    <a:pt x="333" y="477"/>
                    <a:pt x="333" y="477"/>
                  </a:cubicBezTo>
                  <a:cubicBezTo>
                    <a:pt x="335" y="475"/>
                    <a:pt x="335" y="475"/>
                    <a:pt x="335" y="475"/>
                  </a:cubicBezTo>
                  <a:cubicBezTo>
                    <a:pt x="336" y="474"/>
                    <a:pt x="336" y="474"/>
                    <a:pt x="336" y="474"/>
                  </a:cubicBezTo>
                  <a:cubicBezTo>
                    <a:pt x="337" y="474"/>
                    <a:pt x="337" y="474"/>
                    <a:pt x="337" y="474"/>
                  </a:cubicBezTo>
                  <a:cubicBezTo>
                    <a:pt x="338" y="474"/>
                    <a:pt x="338" y="474"/>
                    <a:pt x="338" y="474"/>
                  </a:cubicBezTo>
                  <a:cubicBezTo>
                    <a:pt x="358" y="477"/>
                    <a:pt x="358" y="477"/>
                    <a:pt x="358" y="477"/>
                  </a:cubicBezTo>
                  <a:cubicBezTo>
                    <a:pt x="362" y="442"/>
                    <a:pt x="362" y="442"/>
                    <a:pt x="362" y="442"/>
                  </a:cubicBezTo>
                  <a:cubicBezTo>
                    <a:pt x="388" y="488"/>
                    <a:pt x="388" y="488"/>
                    <a:pt x="388" y="488"/>
                  </a:cubicBezTo>
                  <a:cubicBezTo>
                    <a:pt x="409" y="489"/>
                    <a:pt x="409" y="489"/>
                    <a:pt x="409" y="489"/>
                  </a:cubicBezTo>
                  <a:cubicBezTo>
                    <a:pt x="412" y="490"/>
                    <a:pt x="412" y="490"/>
                    <a:pt x="412" y="490"/>
                  </a:cubicBezTo>
                  <a:cubicBezTo>
                    <a:pt x="414" y="490"/>
                    <a:pt x="414" y="490"/>
                    <a:pt x="414" y="490"/>
                  </a:cubicBezTo>
                  <a:cubicBezTo>
                    <a:pt x="414" y="492"/>
                    <a:pt x="414" y="492"/>
                    <a:pt x="414" y="492"/>
                  </a:cubicBezTo>
                  <a:cubicBezTo>
                    <a:pt x="414" y="506"/>
                    <a:pt x="414" y="506"/>
                    <a:pt x="414" y="506"/>
                  </a:cubicBezTo>
                  <a:cubicBezTo>
                    <a:pt x="422" y="503"/>
                    <a:pt x="422" y="503"/>
                    <a:pt x="422" y="503"/>
                  </a:cubicBezTo>
                  <a:cubicBezTo>
                    <a:pt x="457" y="457"/>
                    <a:pt x="457" y="457"/>
                    <a:pt x="457" y="457"/>
                  </a:cubicBezTo>
                  <a:cubicBezTo>
                    <a:pt x="472" y="479"/>
                    <a:pt x="472" y="479"/>
                    <a:pt x="472" y="479"/>
                  </a:cubicBezTo>
                  <a:cubicBezTo>
                    <a:pt x="472" y="472"/>
                    <a:pt x="472" y="472"/>
                    <a:pt x="472" y="472"/>
                  </a:cubicBezTo>
                  <a:cubicBezTo>
                    <a:pt x="472" y="472"/>
                    <a:pt x="472" y="472"/>
                    <a:pt x="472" y="472"/>
                  </a:cubicBezTo>
                  <a:cubicBezTo>
                    <a:pt x="472" y="471"/>
                    <a:pt x="472" y="471"/>
                    <a:pt x="472" y="471"/>
                  </a:cubicBezTo>
                  <a:cubicBezTo>
                    <a:pt x="472" y="470"/>
                    <a:pt x="472" y="470"/>
                    <a:pt x="472" y="470"/>
                  </a:cubicBezTo>
                  <a:cubicBezTo>
                    <a:pt x="483" y="449"/>
                    <a:pt x="483" y="449"/>
                    <a:pt x="483" y="449"/>
                  </a:cubicBezTo>
                  <a:cubicBezTo>
                    <a:pt x="492" y="433"/>
                    <a:pt x="492" y="433"/>
                    <a:pt x="492" y="433"/>
                  </a:cubicBezTo>
                  <a:cubicBezTo>
                    <a:pt x="518" y="433"/>
                    <a:pt x="518" y="433"/>
                    <a:pt x="518" y="433"/>
                  </a:cubicBezTo>
                  <a:cubicBezTo>
                    <a:pt x="523" y="403"/>
                    <a:pt x="523" y="403"/>
                    <a:pt x="523" y="403"/>
                  </a:cubicBezTo>
                  <a:cubicBezTo>
                    <a:pt x="526" y="403"/>
                    <a:pt x="526" y="403"/>
                    <a:pt x="526" y="403"/>
                  </a:cubicBezTo>
                  <a:cubicBezTo>
                    <a:pt x="528" y="404"/>
                    <a:pt x="528" y="404"/>
                    <a:pt x="528" y="404"/>
                  </a:cubicBezTo>
                  <a:cubicBezTo>
                    <a:pt x="548" y="407"/>
                    <a:pt x="548" y="407"/>
                    <a:pt x="548" y="407"/>
                  </a:cubicBezTo>
                  <a:cubicBezTo>
                    <a:pt x="550" y="397"/>
                    <a:pt x="550" y="397"/>
                    <a:pt x="550" y="397"/>
                  </a:cubicBezTo>
                  <a:cubicBezTo>
                    <a:pt x="543" y="380"/>
                    <a:pt x="543" y="380"/>
                    <a:pt x="543" y="380"/>
                  </a:cubicBezTo>
                  <a:cubicBezTo>
                    <a:pt x="543" y="378"/>
                    <a:pt x="543" y="378"/>
                    <a:pt x="543" y="378"/>
                  </a:cubicBezTo>
                  <a:cubicBezTo>
                    <a:pt x="547" y="366"/>
                    <a:pt x="547" y="366"/>
                    <a:pt x="547" y="366"/>
                  </a:cubicBezTo>
                  <a:cubicBezTo>
                    <a:pt x="547" y="364"/>
                    <a:pt x="547" y="364"/>
                    <a:pt x="547" y="364"/>
                  </a:cubicBezTo>
                  <a:cubicBezTo>
                    <a:pt x="548" y="363"/>
                    <a:pt x="548" y="363"/>
                    <a:pt x="548" y="363"/>
                  </a:cubicBezTo>
                  <a:cubicBezTo>
                    <a:pt x="549" y="363"/>
                    <a:pt x="549" y="363"/>
                    <a:pt x="549" y="363"/>
                  </a:cubicBezTo>
                  <a:cubicBezTo>
                    <a:pt x="549" y="362"/>
                    <a:pt x="549" y="362"/>
                    <a:pt x="549" y="362"/>
                  </a:cubicBezTo>
                  <a:cubicBezTo>
                    <a:pt x="604" y="333"/>
                    <a:pt x="604" y="333"/>
                    <a:pt x="604" y="333"/>
                  </a:cubicBezTo>
                  <a:cubicBezTo>
                    <a:pt x="602" y="304"/>
                    <a:pt x="602" y="304"/>
                    <a:pt x="602" y="304"/>
                  </a:cubicBezTo>
                  <a:cubicBezTo>
                    <a:pt x="602" y="304"/>
                    <a:pt x="602" y="304"/>
                    <a:pt x="602" y="304"/>
                  </a:cubicBezTo>
                  <a:cubicBezTo>
                    <a:pt x="602" y="303"/>
                    <a:pt x="602" y="303"/>
                    <a:pt x="602" y="303"/>
                  </a:cubicBezTo>
                  <a:cubicBezTo>
                    <a:pt x="612" y="282"/>
                    <a:pt x="612" y="282"/>
                    <a:pt x="612" y="282"/>
                  </a:cubicBezTo>
                  <a:cubicBezTo>
                    <a:pt x="614" y="278"/>
                    <a:pt x="614" y="278"/>
                    <a:pt x="614" y="278"/>
                  </a:cubicBezTo>
                  <a:cubicBezTo>
                    <a:pt x="614" y="278"/>
                    <a:pt x="614" y="278"/>
                    <a:pt x="614" y="278"/>
                  </a:cubicBezTo>
                  <a:cubicBezTo>
                    <a:pt x="631" y="239"/>
                    <a:pt x="631" y="239"/>
                    <a:pt x="631" y="239"/>
                  </a:cubicBezTo>
                  <a:cubicBezTo>
                    <a:pt x="632" y="238"/>
                    <a:pt x="632" y="238"/>
                    <a:pt x="632" y="238"/>
                  </a:cubicBezTo>
                  <a:cubicBezTo>
                    <a:pt x="632" y="238"/>
                    <a:pt x="632" y="238"/>
                    <a:pt x="632" y="238"/>
                  </a:cubicBezTo>
                  <a:cubicBezTo>
                    <a:pt x="646" y="224"/>
                    <a:pt x="646" y="224"/>
                    <a:pt x="646" y="224"/>
                  </a:cubicBezTo>
                  <a:cubicBezTo>
                    <a:pt x="655" y="208"/>
                    <a:pt x="655" y="208"/>
                    <a:pt x="655" y="208"/>
                  </a:cubicBezTo>
                  <a:cubicBezTo>
                    <a:pt x="655" y="206"/>
                    <a:pt x="655" y="206"/>
                    <a:pt x="655" y="206"/>
                  </a:cubicBezTo>
                  <a:cubicBezTo>
                    <a:pt x="655" y="206"/>
                    <a:pt x="655" y="206"/>
                    <a:pt x="655" y="206"/>
                  </a:cubicBezTo>
                  <a:cubicBezTo>
                    <a:pt x="662" y="193"/>
                    <a:pt x="662" y="193"/>
                    <a:pt x="662" y="193"/>
                  </a:cubicBezTo>
                  <a:cubicBezTo>
                    <a:pt x="656" y="177"/>
                    <a:pt x="656" y="177"/>
                    <a:pt x="656" y="177"/>
                  </a:cubicBezTo>
                  <a:cubicBezTo>
                    <a:pt x="656" y="176"/>
                    <a:pt x="656" y="176"/>
                    <a:pt x="656" y="176"/>
                  </a:cubicBezTo>
                  <a:cubicBezTo>
                    <a:pt x="655" y="176"/>
                    <a:pt x="655" y="176"/>
                    <a:pt x="655" y="176"/>
                  </a:cubicBezTo>
                  <a:cubicBezTo>
                    <a:pt x="655" y="159"/>
                    <a:pt x="655" y="159"/>
                    <a:pt x="655" y="159"/>
                  </a:cubicBezTo>
                  <a:cubicBezTo>
                    <a:pt x="646" y="159"/>
                    <a:pt x="646" y="159"/>
                    <a:pt x="646" y="159"/>
                  </a:cubicBezTo>
                  <a:cubicBezTo>
                    <a:pt x="630" y="167"/>
                    <a:pt x="630" y="167"/>
                    <a:pt x="630" y="167"/>
                  </a:cubicBezTo>
                  <a:cubicBezTo>
                    <a:pt x="623" y="172"/>
                    <a:pt x="612" y="170"/>
                    <a:pt x="599" y="162"/>
                  </a:cubicBezTo>
                  <a:cubicBezTo>
                    <a:pt x="593" y="157"/>
                    <a:pt x="593" y="147"/>
                    <a:pt x="596" y="131"/>
                  </a:cubicBezTo>
                  <a:cubicBezTo>
                    <a:pt x="588" y="130"/>
                    <a:pt x="588" y="130"/>
                    <a:pt x="588" y="130"/>
                  </a:cubicBezTo>
                  <a:cubicBezTo>
                    <a:pt x="584" y="135"/>
                    <a:pt x="584" y="135"/>
                    <a:pt x="584" y="135"/>
                  </a:cubicBezTo>
                  <a:cubicBezTo>
                    <a:pt x="574" y="146"/>
                    <a:pt x="567" y="152"/>
                    <a:pt x="565" y="152"/>
                  </a:cubicBezTo>
                  <a:cubicBezTo>
                    <a:pt x="563" y="152"/>
                    <a:pt x="562" y="152"/>
                    <a:pt x="560" y="151"/>
                  </a:cubicBezTo>
                  <a:cubicBezTo>
                    <a:pt x="559" y="148"/>
                    <a:pt x="556" y="143"/>
                    <a:pt x="556" y="134"/>
                  </a:cubicBezTo>
                  <a:cubicBezTo>
                    <a:pt x="556" y="125"/>
                    <a:pt x="556" y="118"/>
                    <a:pt x="560" y="116"/>
                  </a:cubicBezTo>
                  <a:cubicBezTo>
                    <a:pt x="562" y="113"/>
                    <a:pt x="564" y="112"/>
                    <a:pt x="566" y="114"/>
                  </a:cubicBezTo>
                  <a:cubicBezTo>
                    <a:pt x="586" y="77"/>
                    <a:pt x="586" y="77"/>
                    <a:pt x="586" y="77"/>
                  </a:cubicBezTo>
                  <a:cubicBezTo>
                    <a:pt x="591" y="63"/>
                    <a:pt x="591" y="63"/>
                    <a:pt x="591" y="63"/>
                  </a:cubicBezTo>
                  <a:cubicBezTo>
                    <a:pt x="594" y="48"/>
                    <a:pt x="594" y="48"/>
                    <a:pt x="594" y="48"/>
                  </a:cubicBezTo>
                  <a:cubicBezTo>
                    <a:pt x="583" y="38"/>
                    <a:pt x="583" y="38"/>
                    <a:pt x="583" y="38"/>
                  </a:cubicBezTo>
                  <a:cubicBezTo>
                    <a:pt x="580" y="35"/>
                    <a:pt x="579" y="28"/>
                    <a:pt x="581" y="17"/>
                  </a:cubicBezTo>
                  <a:cubicBezTo>
                    <a:pt x="581" y="11"/>
                    <a:pt x="581" y="11"/>
                    <a:pt x="581" y="11"/>
                  </a:cubicBezTo>
                  <a:cubicBezTo>
                    <a:pt x="581" y="7"/>
                    <a:pt x="579" y="3"/>
                    <a:pt x="574" y="0"/>
                  </a:cubicBezTo>
                  <a:cubicBezTo>
                    <a:pt x="572" y="0"/>
                    <a:pt x="572" y="0"/>
                    <a:pt x="572" y="0"/>
                  </a:cubicBezTo>
                  <a:cubicBezTo>
                    <a:pt x="571" y="3"/>
                    <a:pt x="571" y="3"/>
                    <a:pt x="571" y="3"/>
                  </a:cubicBezTo>
                  <a:cubicBezTo>
                    <a:pt x="568" y="12"/>
                    <a:pt x="561" y="16"/>
                    <a:pt x="549" y="13"/>
                  </a:cubicBezTo>
                  <a:cubicBezTo>
                    <a:pt x="544" y="11"/>
                    <a:pt x="537" y="11"/>
                    <a:pt x="530" y="13"/>
                  </a:cubicBezTo>
                  <a:close/>
                </a:path>
              </a:pathLst>
            </a:custGeom>
            <a:grp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 sz="2400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7222" name="Freeform 15"/>
            <p:cNvSpPr>
              <a:spLocks/>
            </p:cNvSpPr>
            <p:nvPr/>
          </p:nvSpPr>
          <p:spPr bwMode="auto">
            <a:xfrm>
              <a:off x="3825477" y="4274581"/>
              <a:ext cx="432940" cy="440187"/>
            </a:xfrm>
            <a:custGeom>
              <a:avLst/>
              <a:gdLst>
                <a:gd name="T0" fmla="*/ 2147483646 w 374"/>
                <a:gd name="T1" fmla="*/ 2147483646 h 381"/>
                <a:gd name="T2" fmla="*/ 2147483646 w 374"/>
                <a:gd name="T3" fmla="*/ 2147483646 h 381"/>
                <a:gd name="T4" fmla="*/ 2147483646 w 374"/>
                <a:gd name="T5" fmla="*/ 2147483646 h 381"/>
                <a:gd name="T6" fmla="*/ 2147483646 w 374"/>
                <a:gd name="T7" fmla="*/ 2147483646 h 381"/>
                <a:gd name="T8" fmla="*/ 2147483646 w 374"/>
                <a:gd name="T9" fmla="*/ 2147483646 h 381"/>
                <a:gd name="T10" fmla="*/ 2147483646 w 374"/>
                <a:gd name="T11" fmla="*/ 2147483646 h 381"/>
                <a:gd name="T12" fmla="*/ 2147483646 w 374"/>
                <a:gd name="T13" fmla="*/ 2147483646 h 381"/>
                <a:gd name="T14" fmla="*/ 2147483646 w 374"/>
                <a:gd name="T15" fmla="*/ 2147483646 h 381"/>
                <a:gd name="T16" fmla="*/ 2147483646 w 374"/>
                <a:gd name="T17" fmla="*/ 2147483646 h 381"/>
                <a:gd name="T18" fmla="*/ 2147483646 w 374"/>
                <a:gd name="T19" fmla="*/ 2147483646 h 381"/>
                <a:gd name="T20" fmla="*/ 2147483646 w 374"/>
                <a:gd name="T21" fmla="*/ 2147483646 h 381"/>
                <a:gd name="T22" fmla="*/ 2147483646 w 374"/>
                <a:gd name="T23" fmla="*/ 2147483646 h 381"/>
                <a:gd name="T24" fmla="*/ 2147483646 w 374"/>
                <a:gd name="T25" fmla="*/ 2147483646 h 381"/>
                <a:gd name="T26" fmla="*/ 2147483646 w 374"/>
                <a:gd name="T27" fmla="*/ 2147483646 h 381"/>
                <a:gd name="T28" fmla="*/ 0 w 374"/>
                <a:gd name="T29" fmla="*/ 2147483646 h 381"/>
                <a:gd name="T30" fmla="*/ 2147483646 w 374"/>
                <a:gd name="T31" fmla="*/ 2147483646 h 381"/>
                <a:gd name="T32" fmla="*/ 2147483646 w 374"/>
                <a:gd name="T33" fmla="*/ 2147483646 h 381"/>
                <a:gd name="T34" fmla="*/ 2147483646 w 374"/>
                <a:gd name="T35" fmla="*/ 2147483646 h 381"/>
                <a:gd name="T36" fmla="*/ 2147483646 w 374"/>
                <a:gd name="T37" fmla="*/ 2147483646 h 381"/>
                <a:gd name="T38" fmla="*/ 2147483646 w 374"/>
                <a:gd name="T39" fmla="*/ 2147483646 h 381"/>
                <a:gd name="T40" fmla="*/ 2147483646 w 374"/>
                <a:gd name="T41" fmla="*/ 2147483646 h 381"/>
                <a:gd name="T42" fmla="*/ 2147483646 w 374"/>
                <a:gd name="T43" fmla="*/ 2147483646 h 381"/>
                <a:gd name="T44" fmla="*/ 2147483646 w 374"/>
                <a:gd name="T45" fmla="*/ 2147483646 h 381"/>
                <a:gd name="T46" fmla="*/ 2147483646 w 374"/>
                <a:gd name="T47" fmla="*/ 2147483646 h 381"/>
                <a:gd name="T48" fmla="*/ 2147483646 w 374"/>
                <a:gd name="T49" fmla="*/ 2147483646 h 381"/>
                <a:gd name="T50" fmla="*/ 2147483646 w 374"/>
                <a:gd name="T51" fmla="*/ 2147483646 h 381"/>
                <a:gd name="T52" fmla="*/ 2147483646 w 374"/>
                <a:gd name="T53" fmla="*/ 2147483646 h 381"/>
                <a:gd name="T54" fmla="*/ 2147483646 w 374"/>
                <a:gd name="T55" fmla="*/ 2147483646 h 381"/>
                <a:gd name="T56" fmla="*/ 2147483646 w 374"/>
                <a:gd name="T57" fmla="*/ 2147483646 h 381"/>
                <a:gd name="T58" fmla="*/ 2147483646 w 374"/>
                <a:gd name="T59" fmla="*/ 2147483646 h 381"/>
                <a:gd name="T60" fmla="*/ 2147483646 w 374"/>
                <a:gd name="T61" fmla="*/ 2147483646 h 381"/>
                <a:gd name="T62" fmla="*/ 2147483646 w 374"/>
                <a:gd name="T63" fmla="*/ 2147483646 h 381"/>
                <a:gd name="T64" fmla="*/ 2147483646 w 374"/>
                <a:gd name="T65" fmla="*/ 2147483646 h 381"/>
                <a:gd name="T66" fmla="*/ 2147483646 w 374"/>
                <a:gd name="T67" fmla="*/ 2147483646 h 381"/>
                <a:gd name="T68" fmla="*/ 2147483646 w 374"/>
                <a:gd name="T69" fmla="*/ 2147483646 h 381"/>
                <a:gd name="T70" fmla="*/ 2147483646 w 374"/>
                <a:gd name="T71" fmla="*/ 2147483646 h 381"/>
                <a:gd name="T72" fmla="*/ 2147483646 w 374"/>
                <a:gd name="T73" fmla="*/ 2147483646 h 381"/>
                <a:gd name="T74" fmla="*/ 2147483646 w 374"/>
                <a:gd name="T75" fmla="*/ 2147483646 h 381"/>
                <a:gd name="T76" fmla="*/ 2147483646 w 374"/>
                <a:gd name="T77" fmla="*/ 2147483646 h 381"/>
                <a:gd name="T78" fmla="*/ 2147483646 w 374"/>
                <a:gd name="T79" fmla="*/ 2147483646 h 381"/>
                <a:gd name="T80" fmla="*/ 2147483646 w 374"/>
                <a:gd name="T81" fmla="*/ 2147483646 h 381"/>
                <a:gd name="T82" fmla="*/ 2147483646 w 374"/>
                <a:gd name="T83" fmla="*/ 2147483646 h 381"/>
                <a:gd name="T84" fmla="*/ 2147483646 w 374"/>
                <a:gd name="T85" fmla="*/ 2147483646 h 381"/>
                <a:gd name="T86" fmla="*/ 2147483646 w 374"/>
                <a:gd name="T87" fmla="*/ 2147483646 h 381"/>
                <a:gd name="T88" fmla="*/ 2147483646 w 374"/>
                <a:gd name="T89" fmla="*/ 2147483646 h 381"/>
                <a:gd name="T90" fmla="*/ 2147483646 w 374"/>
                <a:gd name="T91" fmla="*/ 2147483646 h 381"/>
                <a:gd name="T92" fmla="*/ 2147483646 w 374"/>
                <a:gd name="T93" fmla="*/ 2147483646 h 381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374"/>
                <a:gd name="T142" fmla="*/ 0 h 381"/>
                <a:gd name="T143" fmla="*/ 374 w 374"/>
                <a:gd name="T144" fmla="*/ 381 h 381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374" h="381">
                  <a:moveTo>
                    <a:pt x="374" y="77"/>
                  </a:moveTo>
                  <a:cubicBezTo>
                    <a:pt x="366" y="60"/>
                    <a:pt x="366" y="60"/>
                    <a:pt x="366" y="60"/>
                  </a:cubicBezTo>
                  <a:cubicBezTo>
                    <a:pt x="355" y="43"/>
                    <a:pt x="355" y="43"/>
                    <a:pt x="355" y="43"/>
                  </a:cubicBezTo>
                  <a:cubicBezTo>
                    <a:pt x="342" y="40"/>
                    <a:pt x="342" y="40"/>
                    <a:pt x="342" y="40"/>
                  </a:cubicBezTo>
                  <a:cubicBezTo>
                    <a:pt x="341" y="40"/>
                    <a:pt x="341" y="40"/>
                    <a:pt x="341" y="40"/>
                  </a:cubicBezTo>
                  <a:cubicBezTo>
                    <a:pt x="341" y="39"/>
                    <a:pt x="341" y="39"/>
                    <a:pt x="341" y="39"/>
                  </a:cubicBezTo>
                  <a:cubicBezTo>
                    <a:pt x="340" y="39"/>
                    <a:pt x="340" y="39"/>
                    <a:pt x="340" y="39"/>
                  </a:cubicBezTo>
                  <a:cubicBezTo>
                    <a:pt x="329" y="34"/>
                    <a:pt x="329" y="34"/>
                    <a:pt x="329" y="34"/>
                  </a:cubicBezTo>
                  <a:cubicBezTo>
                    <a:pt x="329" y="34"/>
                    <a:pt x="329" y="34"/>
                    <a:pt x="329" y="34"/>
                  </a:cubicBezTo>
                  <a:cubicBezTo>
                    <a:pt x="327" y="34"/>
                    <a:pt x="327" y="34"/>
                    <a:pt x="327" y="34"/>
                  </a:cubicBezTo>
                  <a:cubicBezTo>
                    <a:pt x="323" y="35"/>
                    <a:pt x="323" y="35"/>
                    <a:pt x="323" y="35"/>
                  </a:cubicBezTo>
                  <a:cubicBezTo>
                    <a:pt x="309" y="37"/>
                    <a:pt x="309" y="37"/>
                    <a:pt x="309" y="37"/>
                  </a:cubicBezTo>
                  <a:cubicBezTo>
                    <a:pt x="308" y="37"/>
                    <a:pt x="308" y="37"/>
                    <a:pt x="308" y="37"/>
                  </a:cubicBezTo>
                  <a:cubicBezTo>
                    <a:pt x="306" y="36"/>
                    <a:pt x="306" y="36"/>
                    <a:pt x="306" y="36"/>
                  </a:cubicBezTo>
                  <a:cubicBezTo>
                    <a:pt x="292" y="31"/>
                    <a:pt x="292" y="31"/>
                    <a:pt x="292" y="31"/>
                  </a:cubicBezTo>
                  <a:cubicBezTo>
                    <a:pt x="292" y="30"/>
                    <a:pt x="292" y="30"/>
                    <a:pt x="292" y="30"/>
                  </a:cubicBezTo>
                  <a:cubicBezTo>
                    <a:pt x="291" y="30"/>
                    <a:pt x="291" y="30"/>
                    <a:pt x="291" y="30"/>
                  </a:cubicBezTo>
                  <a:cubicBezTo>
                    <a:pt x="291" y="28"/>
                    <a:pt x="291" y="28"/>
                    <a:pt x="291" y="28"/>
                  </a:cubicBezTo>
                  <a:cubicBezTo>
                    <a:pt x="291" y="28"/>
                    <a:pt x="291" y="28"/>
                    <a:pt x="291" y="28"/>
                  </a:cubicBezTo>
                  <a:cubicBezTo>
                    <a:pt x="281" y="18"/>
                    <a:pt x="281" y="18"/>
                    <a:pt x="281" y="18"/>
                  </a:cubicBezTo>
                  <a:cubicBezTo>
                    <a:pt x="269" y="6"/>
                    <a:pt x="269" y="6"/>
                    <a:pt x="269" y="6"/>
                  </a:cubicBezTo>
                  <a:cubicBezTo>
                    <a:pt x="259" y="0"/>
                    <a:pt x="259" y="0"/>
                    <a:pt x="259" y="0"/>
                  </a:cubicBezTo>
                  <a:cubicBezTo>
                    <a:pt x="247" y="11"/>
                    <a:pt x="247" y="11"/>
                    <a:pt x="247" y="11"/>
                  </a:cubicBezTo>
                  <a:cubicBezTo>
                    <a:pt x="232" y="21"/>
                    <a:pt x="232" y="21"/>
                    <a:pt x="232" y="21"/>
                  </a:cubicBezTo>
                  <a:cubicBezTo>
                    <a:pt x="228" y="53"/>
                    <a:pt x="228" y="53"/>
                    <a:pt x="228" y="53"/>
                  </a:cubicBezTo>
                  <a:cubicBezTo>
                    <a:pt x="228" y="54"/>
                    <a:pt x="228" y="54"/>
                    <a:pt x="228" y="54"/>
                  </a:cubicBezTo>
                  <a:cubicBezTo>
                    <a:pt x="228" y="54"/>
                    <a:pt x="228" y="54"/>
                    <a:pt x="228" y="54"/>
                  </a:cubicBezTo>
                  <a:cubicBezTo>
                    <a:pt x="214" y="77"/>
                    <a:pt x="214" y="77"/>
                    <a:pt x="214" y="77"/>
                  </a:cubicBezTo>
                  <a:cubicBezTo>
                    <a:pt x="214" y="79"/>
                    <a:pt x="214" y="79"/>
                    <a:pt x="214" y="79"/>
                  </a:cubicBezTo>
                  <a:cubicBezTo>
                    <a:pt x="213" y="79"/>
                    <a:pt x="213" y="79"/>
                    <a:pt x="213" y="79"/>
                  </a:cubicBezTo>
                  <a:cubicBezTo>
                    <a:pt x="203" y="90"/>
                    <a:pt x="203" y="90"/>
                    <a:pt x="203" y="90"/>
                  </a:cubicBezTo>
                  <a:cubicBezTo>
                    <a:pt x="190" y="114"/>
                    <a:pt x="190" y="114"/>
                    <a:pt x="190" y="114"/>
                  </a:cubicBezTo>
                  <a:cubicBezTo>
                    <a:pt x="190" y="114"/>
                    <a:pt x="190" y="114"/>
                    <a:pt x="190" y="114"/>
                  </a:cubicBezTo>
                  <a:cubicBezTo>
                    <a:pt x="189" y="116"/>
                    <a:pt x="189" y="116"/>
                    <a:pt x="189" y="116"/>
                  </a:cubicBezTo>
                  <a:cubicBezTo>
                    <a:pt x="179" y="123"/>
                    <a:pt x="171" y="131"/>
                    <a:pt x="163" y="137"/>
                  </a:cubicBezTo>
                  <a:cubicBezTo>
                    <a:pt x="152" y="156"/>
                    <a:pt x="152" y="156"/>
                    <a:pt x="152" y="156"/>
                  </a:cubicBezTo>
                  <a:cubicBezTo>
                    <a:pt x="150" y="161"/>
                    <a:pt x="141" y="168"/>
                    <a:pt x="126" y="174"/>
                  </a:cubicBezTo>
                  <a:cubicBezTo>
                    <a:pt x="115" y="192"/>
                    <a:pt x="115" y="192"/>
                    <a:pt x="115" y="192"/>
                  </a:cubicBezTo>
                  <a:cubicBezTo>
                    <a:pt x="115" y="192"/>
                    <a:pt x="115" y="192"/>
                    <a:pt x="115" y="192"/>
                  </a:cubicBezTo>
                  <a:cubicBezTo>
                    <a:pt x="97" y="216"/>
                    <a:pt x="97" y="216"/>
                    <a:pt x="97" y="216"/>
                  </a:cubicBezTo>
                  <a:cubicBezTo>
                    <a:pt x="96" y="216"/>
                    <a:pt x="96" y="216"/>
                    <a:pt x="96" y="216"/>
                  </a:cubicBezTo>
                  <a:cubicBezTo>
                    <a:pt x="96" y="217"/>
                    <a:pt x="96" y="217"/>
                    <a:pt x="96" y="217"/>
                  </a:cubicBezTo>
                  <a:cubicBezTo>
                    <a:pt x="94" y="217"/>
                    <a:pt x="94" y="217"/>
                    <a:pt x="94" y="217"/>
                  </a:cubicBezTo>
                  <a:cubicBezTo>
                    <a:pt x="10" y="212"/>
                    <a:pt x="10" y="212"/>
                    <a:pt x="10" y="212"/>
                  </a:cubicBezTo>
                  <a:cubicBezTo>
                    <a:pt x="0" y="222"/>
                    <a:pt x="0" y="222"/>
                    <a:pt x="0" y="222"/>
                  </a:cubicBezTo>
                  <a:cubicBezTo>
                    <a:pt x="0" y="240"/>
                    <a:pt x="0" y="240"/>
                    <a:pt x="0" y="240"/>
                  </a:cubicBezTo>
                  <a:cubicBezTo>
                    <a:pt x="9" y="274"/>
                    <a:pt x="9" y="274"/>
                    <a:pt x="9" y="274"/>
                  </a:cubicBezTo>
                  <a:cubicBezTo>
                    <a:pt x="26" y="300"/>
                    <a:pt x="26" y="300"/>
                    <a:pt x="26" y="300"/>
                  </a:cubicBezTo>
                  <a:cubicBezTo>
                    <a:pt x="41" y="308"/>
                    <a:pt x="41" y="308"/>
                    <a:pt x="41" y="308"/>
                  </a:cubicBezTo>
                  <a:cubicBezTo>
                    <a:pt x="41" y="309"/>
                    <a:pt x="41" y="309"/>
                    <a:pt x="41" y="309"/>
                  </a:cubicBezTo>
                  <a:cubicBezTo>
                    <a:pt x="42" y="309"/>
                    <a:pt x="42" y="309"/>
                    <a:pt x="42" y="309"/>
                  </a:cubicBezTo>
                  <a:cubicBezTo>
                    <a:pt x="42" y="309"/>
                    <a:pt x="42" y="309"/>
                    <a:pt x="42" y="309"/>
                  </a:cubicBezTo>
                  <a:cubicBezTo>
                    <a:pt x="51" y="320"/>
                    <a:pt x="55" y="327"/>
                    <a:pt x="55" y="332"/>
                  </a:cubicBezTo>
                  <a:cubicBezTo>
                    <a:pt x="55" y="346"/>
                    <a:pt x="55" y="346"/>
                    <a:pt x="55" y="346"/>
                  </a:cubicBezTo>
                  <a:cubicBezTo>
                    <a:pt x="50" y="351"/>
                    <a:pt x="50" y="351"/>
                    <a:pt x="50" y="351"/>
                  </a:cubicBezTo>
                  <a:cubicBezTo>
                    <a:pt x="53" y="354"/>
                    <a:pt x="53" y="354"/>
                    <a:pt x="53" y="354"/>
                  </a:cubicBezTo>
                  <a:cubicBezTo>
                    <a:pt x="57" y="354"/>
                    <a:pt x="57" y="354"/>
                    <a:pt x="57" y="354"/>
                  </a:cubicBezTo>
                  <a:cubicBezTo>
                    <a:pt x="63" y="341"/>
                    <a:pt x="63" y="341"/>
                    <a:pt x="63" y="341"/>
                  </a:cubicBezTo>
                  <a:cubicBezTo>
                    <a:pt x="66" y="341"/>
                    <a:pt x="66" y="341"/>
                    <a:pt x="66" y="341"/>
                  </a:cubicBezTo>
                  <a:cubicBezTo>
                    <a:pt x="82" y="346"/>
                    <a:pt x="82" y="346"/>
                    <a:pt x="82" y="346"/>
                  </a:cubicBezTo>
                  <a:cubicBezTo>
                    <a:pt x="83" y="351"/>
                    <a:pt x="83" y="351"/>
                    <a:pt x="83" y="351"/>
                  </a:cubicBezTo>
                  <a:cubicBezTo>
                    <a:pt x="92" y="351"/>
                    <a:pt x="92" y="351"/>
                    <a:pt x="92" y="351"/>
                  </a:cubicBezTo>
                  <a:cubicBezTo>
                    <a:pt x="92" y="351"/>
                    <a:pt x="92" y="351"/>
                    <a:pt x="92" y="351"/>
                  </a:cubicBezTo>
                  <a:cubicBezTo>
                    <a:pt x="90" y="345"/>
                    <a:pt x="90" y="345"/>
                    <a:pt x="90" y="345"/>
                  </a:cubicBezTo>
                  <a:cubicBezTo>
                    <a:pt x="89" y="343"/>
                    <a:pt x="89" y="343"/>
                    <a:pt x="89" y="343"/>
                  </a:cubicBezTo>
                  <a:cubicBezTo>
                    <a:pt x="100" y="325"/>
                    <a:pt x="100" y="325"/>
                    <a:pt x="100" y="325"/>
                  </a:cubicBezTo>
                  <a:cubicBezTo>
                    <a:pt x="102" y="320"/>
                    <a:pt x="108" y="318"/>
                    <a:pt x="115" y="320"/>
                  </a:cubicBezTo>
                  <a:cubicBezTo>
                    <a:pt x="134" y="321"/>
                    <a:pt x="134" y="321"/>
                    <a:pt x="134" y="321"/>
                  </a:cubicBezTo>
                  <a:cubicBezTo>
                    <a:pt x="145" y="307"/>
                    <a:pt x="145" y="307"/>
                    <a:pt x="145" y="307"/>
                  </a:cubicBezTo>
                  <a:cubicBezTo>
                    <a:pt x="145" y="294"/>
                    <a:pt x="145" y="294"/>
                    <a:pt x="145" y="294"/>
                  </a:cubicBezTo>
                  <a:cubicBezTo>
                    <a:pt x="149" y="281"/>
                    <a:pt x="149" y="281"/>
                    <a:pt x="149" y="281"/>
                  </a:cubicBezTo>
                  <a:cubicBezTo>
                    <a:pt x="149" y="280"/>
                    <a:pt x="149" y="280"/>
                    <a:pt x="149" y="280"/>
                  </a:cubicBezTo>
                  <a:cubicBezTo>
                    <a:pt x="150" y="279"/>
                    <a:pt x="150" y="279"/>
                    <a:pt x="150" y="279"/>
                  </a:cubicBezTo>
                  <a:cubicBezTo>
                    <a:pt x="151" y="278"/>
                    <a:pt x="151" y="278"/>
                    <a:pt x="151" y="278"/>
                  </a:cubicBezTo>
                  <a:cubicBezTo>
                    <a:pt x="158" y="273"/>
                    <a:pt x="158" y="273"/>
                    <a:pt x="158" y="273"/>
                  </a:cubicBezTo>
                  <a:cubicBezTo>
                    <a:pt x="158" y="272"/>
                    <a:pt x="158" y="272"/>
                    <a:pt x="158" y="272"/>
                  </a:cubicBezTo>
                  <a:cubicBezTo>
                    <a:pt x="159" y="272"/>
                    <a:pt x="159" y="272"/>
                    <a:pt x="159" y="272"/>
                  </a:cubicBezTo>
                  <a:cubicBezTo>
                    <a:pt x="160" y="273"/>
                    <a:pt x="160" y="273"/>
                    <a:pt x="160" y="273"/>
                  </a:cubicBezTo>
                  <a:cubicBezTo>
                    <a:pt x="176" y="275"/>
                    <a:pt x="176" y="275"/>
                    <a:pt x="176" y="275"/>
                  </a:cubicBezTo>
                  <a:cubicBezTo>
                    <a:pt x="176" y="278"/>
                    <a:pt x="176" y="278"/>
                    <a:pt x="176" y="278"/>
                  </a:cubicBezTo>
                  <a:cubicBezTo>
                    <a:pt x="179" y="290"/>
                    <a:pt x="179" y="290"/>
                    <a:pt x="179" y="290"/>
                  </a:cubicBezTo>
                  <a:cubicBezTo>
                    <a:pt x="179" y="297"/>
                    <a:pt x="179" y="297"/>
                    <a:pt x="179" y="297"/>
                  </a:cubicBezTo>
                  <a:cubicBezTo>
                    <a:pt x="182" y="306"/>
                    <a:pt x="182" y="306"/>
                    <a:pt x="182" y="306"/>
                  </a:cubicBezTo>
                  <a:cubicBezTo>
                    <a:pt x="186" y="307"/>
                    <a:pt x="186" y="307"/>
                    <a:pt x="186" y="307"/>
                  </a:cubicBezTo>
                  <a:cubicBezTo>
                    <a:pt x="191" y="300"/>
                    <a:pt x="191" y="300"/>
                    <a:pt x="191" y="300"/>
                  </a:cubicBezTo>
                  <a:cubicBezTo>
                    <a:pt x="191" y="299"/>
                    <a:pt x="191" y="299"/>
                    <a:pt x="191" y="299"/>
                  </a:cubicBezTo>
                  <a:cubicBezTo>
                    <a:pt x="200" y="287"/>
                    <a:pt x="200" y="287"/>
                    <a:pt x="200" y="287"/>
                  </a:cubicBezTo>
                  <a:cubicBezTo>
                    <a:pt x="201" y="285"/>
                    <a:pt x="201" y="285"/>
                    <a:pt x="201" y="285"/>
                  </a:cubicBezTo>
                  <a:cubicBezTo>
                    <a:pt x="212" y="280"/>
                    <a:pt x="212" y="280"/>
                    <a:pt x="212" y="280"/>
                  </a:cubicBezTo>
                  <a:cubicBezTo>
                    <a:pt x="213" y="280"/>
                    <a:pt x="213" y="280"/>
                    <a:pt x="213" y="280"/>
                  </a:cubicBezTo>
                  <a:cubicBezTo>
                    <a:pt x="214" y="279"/>
                    <a:pt x="214" y="279"/>
                    <a:pt x="214" y="279"/>
                  </a:cubicBezTo>
                  <a:cubicBezTo>
                    <a:pt x="228" y="283"/>
                    <a:pt x="228" y="283"/>
                    <a:pt x="228" y="283"/>
                  </a:cubicBezTo>
                  <a:cubicBezTo>
                    <a:pt x="229" y="283"/>
                    <a:pt x="229" y="283"/>
                    <a:pt x="229" y="283"/>
                  </a:cubicBezTo>
                  <a:cubicBezTo>
                    <a:pt x="231" y="284"/>
                    <a:pt x="231" y="284"/>
                    <a:pt x="231" y="284"/>
                  </a:cubicBezTo>
                  <a:cubicBezTo>
                    <a:pt x="239" y="299"/>
                    <a:pt x="239" y="299"/>
                    <a:pt x="239" y="299"/>
                  </a:cubicBezTo>
                  <a:cubicBezTo>
                    <a:pt x="239" y="313"/>
                    <a:pt x="239" y="313"/>
                    <a:pt x="239" y="313"/>
                  </a:cubicBezTo>
                  <a:cubicBezTo>
                    <a:pt x="249" y="333"/>
                    <a:pt x="249" y="333"/>
                    <a:pt x="249" y="333"/>
                  </a:cubicBezTo>
                  <a:cubicBezTo>
                    <a:pt x="249" y="333"/>
                    <a:pt x="249" y="333"/>
                    <a:pt x="249" y="333"/>
                  </a:cubicBezTo>
                  <a:cubicBezTo>
                    <a:pt x="249" y="336"/>
                    <a:pt x="249" y="336"/>
                    <a:pt x="249" y="336"/>
                  </a:cubicBezTo>
                  <a:cubicBezTo>
                    <a:pt x="249" y="350"/>
                    <a:pt x="249" y="350"/>
                    <a:pt x="249" y="350"/>
                  </a:cubicBezTo>
                  <a:cubicBezTo>
                    <a:pt x="252" y="357"/>
                    <a:pt x="252" y="357"/>
                    <a:pt x="252" y="357"/>
                  </a:cubicBezTo>
                  <a:cubicBezTo>
                    <a:pt x="255" y="357"/>
                    <a:pt x="255" y="357"/>
                    <a:pt x="255" y="357"/>
                  </a:cubicBezTo>
                  <a:cubicBezTo>
                    <a:pt x="260" y="351"/>
                    <a:pt x="260" y="351"/>
                    <a:pt x="260" y="351"/>
                  </a:cubicBezTo>
                  <a:cubicBezTo>
                    <a:pt x="261" y="349"/>
                    <a:pt x="261" y="349"/>
                    <a:pt x="261" y="349"/>
                  </a:cubicBezTo>
                  <a:cubicBezTo>
                    <a:pt x="273" y="357"/>
                    <a:pt x="273" y="357"/>
                    <a:pt x="273" y="357"/>
                  </a:cubicBezTo>
                  <a:cubicBezTo>
                    <a:pt x="274" y="357"/>
                    <a:pt x="274" y="357"/>
                    <a:pt x="274" y="357"/>
                  </a:cubicBezTo>
                  <a:cubicBezTo>
                    <a:pt x="276" y="357"/>
                    <a:pt x="276" y="357"/>
                    <a:pt x="276" y="357"/>
                  </a:cubicBezTo>
                  <a:cubicBezTo>
                    <a:pt x="276" y="359"/>
                    <a:pt x="276" y="359"/>
                    <a:pt x="276" y="359"/>
                  </a:cubicBezTo>
                  <a:cubicBezTo>
                    <a:pt x="276" y="360"/>
                    <a:pt x="276" y="360"/>
                    <a:pt x="276" y="360"/>
                  </a:cubicBezTo>
                  <a:cubicBezTo>
                    <a:pt x="280" y="378"/>
                    <a:pt x="280" y="378"/>
                    <a:pt x="280" y="378"/>
                  </a:cubicBezTo>
                  <a:cubicBezTo>
                    <a:pt x="285" y="381"/>
                    <a:pt x="285" y="381"/>
                    <a:pt x="285" y="381"/>
                  </a:cubicBezTo>
                  <a:cubicBezTo>
                    <a:pt x="286" y="379"/>
                    <a:pt x="286" y="379"/>
                    <a:pt x="286" y="379"/>
                  </a:cubicBezTo>
                  <a:cubicBezTo>
                    <a:pt x="291" y="365"/>
                    <a:pt x="291" y="365"/>
                    <a:pt x="291" y="365"/>
                  </a:cubicBezTo>
                  <a:cubicBezTo>
                    <a:pt x="291" y="364"/>
                    <a:pt x="291" y="364"/>
                    <a:pt x="291" y="364"/>
                  </a:cubicBezTo>
                  <a:cubicBezTo>
                    <a:pt x="292" y="362"/>
                    <a:pt x="292" y="362"/>
                    <a:pt x="292" y="362"/>
                  </a:cubicBezTo>
                  <a:cubicBezTo>
                    <a:pt x="293" y="362"/>
                    <a:pt x="293" y="362"/>
                    <a:pt x="293" y="362"/>
                  </a:cubicBezTo>
                  <a:cubicBezTo>
                    <a:pt x="295" y="362"/>
                    <a:pt x="295" y="362"/>
                    <a:pt x="295" y="362"/>
                  </a:cubicBezTo>
                  <a:cubicBezTo>
                    <a:pt x="302" y="358"/>
                    <a:pt x="302" y="358"/>
                    <a:pt x="302" y="358"/>
                  </a:cubicBezTo>
                  <a:cubicBezTo>
                    <a:pt x="303" y="358"/>
                    <a:pt x="303" y="358"/>
                    <a:pt x="303" y="358"/>
                  </a:cubicBezTo>
                  <a:cubicBezTo>
                    <a:pt x="303" y="357"/>
                    <a:pt x="303" y="357"/>
                    <a:pt x="303" y="357"/>
                  </a:cubicBezTo>
                  <a:cubicBezTo>
                    <a:pt x="312" y="357"/>
                    <a:pt x="312" y="357"/>
                    <a:pt x="312" y="357"/>
                  </a:cubicBezTo>
                  <a:cubicBezTo>
                    <a:pt x="310" y="351"/>
                    <a:pt x="310" y="351"/>
                    <a:pt x="310" y="351"/>
                  </a:cubicBezTo>
                  <a:cubicBezTo>
                    <a:pt x="310" y="349"/>
                    <a:pt x="310" y="349"/>
                    <a:pt x="310" y="349"/>
                  </a:cubicBezTo>
                  <a:cubicBezTo>
                    <a:pt x="305" y="300"/>
                    <a:pt x="305" y="300"/>
                    <a:pt x="305" y="300"/>
                  </a:cubicBezTo>
                  <a:cubicBezTo>
                    <a:pt x="285" y="267"/>
                    <a:pt x="285" y="267"/>
                    <a:pt x="285" y="267"/>
                  </a:cubicBezTo>
                  <a:cubicBezTo>
                    <a:pt x="247" y="223"/>
                    <a:pt x="247" y="223"/>
                    <a:pt x="247" y="223"/>
                  </a:cubicBezTo>
                  <a:cubicBezTo>
                    <a:pt x="246" y="222"/>
                    <a:pt x="246" y="222"/>
                    <a:pt x="246" y="222"/>
                  </a:cubicBezTo>
                  <a:cubicBezTo>
                    <a:pt x="244" y="193"/>
                    <a:pt x="244" y="193"/>
                    <a:pt x="244" y="193"/>
                  </a:cubicBezTo>
                  <a:cubicBezTo>
                    <a:pt x="231" y="171"/>
                    <a:pt x="231" y="171"/>
                    <a:pt x="231" y="171"/>
                  </a:cubicBezTo>
                  <a:cubicBezTo>
                    <a:pt x="231" y="170"/>
                    <a:pt x="231" y="170"/>
                    <a:pt x="231" y="170"/>
                  </a:cubicBezTo>
                  <a:cubicBezTo>
                    <a:pt x="230" y="169"/>
                    <a:pt x="230" y="169"/>
                    <a:pt x="230" y="169"/>
                  </a:cubicBezTo>
                  <a:cubicBezTo>
                    <a:pt x="230" y="169"/>
                    <a:pt x="230" y="169"/>
                    <a:pt x="230" y="169"/>
                  </a:cubicBezTo>
                  <a:cubicBezTo>
                    <a:pt x="231" y="167"/>
                    <a:pt x="231" y="167"/>
                    <a:pt x="231" y="167"/>
                  </a:cubicBezTo>
                  <a:cubicBezTo>
                    <a:pt x="238" y="139"/>
                    <a:pt x="238" y="139"/>
                    <a:pt x="238" y="139"/>
                  </a:cubicBezTo>
                  <a:cubicBezTo>
                    <a:pt x="240" y="139"/>
                    <a:pt x="240" y="139"/>
                    <a:pt x="240" y="139"/>
                  </a:cubicBezTo>
                  <a:cubicBezTo>
                    <a:pt x="242" y="139"/>
                    <a:pt x="242" y="139"/>
                    <a:pt x="242" y="139"/>
                  </a:cubicBezTo>
                  <a:cubicBezTo>
                    <a:pt x="308" y="135"/>
                    <a:pt x="308" y="135"/>
                    <a:pt x="308" y="135"/>
                  </a:cubicBezTo>
                  <a:cubicBezTo>
                    <a:pt x="344" y="116"/>
                    <a:pt x="344" y="116"/>
                    <a:pt x="344" y="116"/>
                  </a:cubicBezTo>
                  <a:cubicBezTo>
                    <a:pt x="344" y="116"/>
                    <a:pt x="344" y="116"/>
                    <a:pt x="344" y="116"/>
                  </a:cubicBezTo>
                  <a:cubicBezTo>
                    <a:pt x="345" y="115"/>
                    <a:pt x="345" y="115"/>
                    <a:pt x="345" y="115"/>
                  </a:cubicBezTo>
                  <a:cubicBezTo>
                    <a:pt x="358" y="111"/>
                    <a:pt x="366" y="106"/>
                    <a:pt x="368" y="100"/>
                  </a:cubicBezTo>
                  <a:cubicBezTo>
                    <a:pt x="372" y="95"/>
                    <a:pt x="374" y="88"/>
                    <a:pt x="374" y="77"/>
                  </a:cubicBezTo>
                  <a:close/>
                </a:path>
              </a:pathLst>
            </a:custGeom>
            <a:grp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 sz="2400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7223" name="Freeform 16"/>
            <p:cNvSpPr>
              <a:spLocks/>
            </p:cNvSpPr>
            <p:nvPr/>
          </p:nvSpPr>
          <p:spPr bwMode="auto">
            <a:xfrm>
              <a:off x="3825477" y="3423922"/>
              <a:ext cx="492913" cy="878518"/>
            </a:xfrm>
            <a:custGeom>
              <a:avLst/>
              <a:gdLst>
                <a:gd name="T0" fmla="*/ 2147483646 w 425"/>
                <a:gd name="T1" fmla="*/ 2147483646 h 763"/>
                <a:gd name="T2" fmla="*/ 2147483646 w 425"/>
                <a:gd name="T3" fmla="*/ 2147483646 h 763"/>
                <a:gd name="T4" fmla="*/ 2147483646 w 425"/>
                <a:gd name="T5" fmla="*/ 2147483646 h 763"/>
                <a:gd name="T6" fmla="*/ 2147483646 w 425"/>
                <a:gd name="T7" fmla="*/ 2147483646 h 763"/>
                <a:gd name="T8" fmla="*/ 2147483646 w 425"/>
                <a:gd name="T9" fmla="*/ 2147483646 h 763"/>
                <a:gd name="T10" fmla="*/ 2147483646 w 425"/>
                <a:gd name="T11" fmla="*/ 2147483646 h 763"/>
                <a:gd name="T12" fmla="*/ 2147483646 w 425"/>
                <a:gd name="T13" fmla="*/ 2147483646 h 763"/>
                <a:gd name="T14" fmla="*/ 2147483646 w 425"/>
                <a:gd name="T15" fmla="*/ 2147483646 h 763"/>
                <a:gd name="T16" fmla="*/ 2147483646 w 425"/>
                <a:gd name="T17" fmla="*/ 2147483646 h 763"/>
                <a:gd name="T18" fmla="*/ 2147483646 w 425"/>
                <a:gd name="T19" fmla="*/ 2147483646 h 763"/>
                <a:gd name="T20" fmla="*/ 2147483646 w 425"/>
                <a:gd name="T21" fmla="*/ 2147483646 h 763"/>
                <a:gd name="T22" fmla="*/ 2147483646 w 425"/>
                <a:gd name="T23" fmla="*/ 2147483646 h 763"/>
                <a:gd name="T24" fmla="*/ 2147483646 w 425"/>
                <a:gd name="T25" fmla="*/ 2147483646 h 763"/>
                <a:gd name="T26" fmla="*/ 2147483646 w 425"/>
                <a:gd name="T27" fmla="*/ 2147483646 h 763"/>
                <a:gd name="T28" fmla="*/ 2147483646 w 425"/>
                <a:gd name="T29" fmla="*/ 2147483646 h 763"/>
                <a:gd name="T30" fmla="*/ 2147483646 w 425"/>
                <a:gd name="T31" fmla="*/ 2147483646 h 763"/>
                <a:gd name="T32" fmla="*/ 2147483646 w 425"/>
                <a:gd name="T33" fmla="*/ 2147483646 h 763"/>
                <a:gd name="T34" fmla="*/ 2147483646 w 425"/>
                <a:gd name="T35" fmla="*/ 2147483646 h 763"/>
                <a:gd name="T36" fmla="*/ 2147483646 w 425"/>
                <a:gd name="T37" fmla="*/ 2147483646 h 763"/>
                <a:gd name="T38" fmla="*/ 2147483646 w 425"/>
                <a:gd name="T39" fmla="*/ 2147483646 h 763"/>
                <a:gd name="T40" fmla="*/ 2147483646 w 425"/>
                <a:gd name="T41" fmla="*/ 2147483646 h 763"/>
                <a:gd name="T42" fmla="*/ 2147483646 w 425"/>
                <a:gd name="T43" fmla="*/ 2147483646 h 763"/>
                <a:gd name="T44" fmla="*/ 2147483646 w 425"/>
                <a:gd name="T45" fmla="*/ 2147483646 h 763"/>
                <a:gd name="T46" fmla="*/ 2147483646 w 425"/>
                <a:gd name="T47" fmla="*/ 2147483646 h 763"/>
                <a:gd name="T48" fmla="*/ 2147483646 w 425"/>
                <a:gd name="T49" fmla="*/ 2147483646 h 763"/>
                <a:gd name="T50" fmla="*/ 2147483646 w 425"/>
                <a:gd name="T51" fmla="*/ 2147483646 h 763"/>
                <a:gd name="T52" fmla="*/ 2147483646 w 425"/>
                <a:gd name="T53" fmla="*/ 2147483646 h 763"/>
                <a:gd name="T54" fmla="*/ 2147483646 w 425"/>
                <a:gd name="T55" fmla="*/ 2147483646 h 763"/>
                <a:gd name="T56" fmla="*/ 2147483646 w 425"/>
                <a:gd name="T57" fmla="*/ 2147483646 h 763"/>
                <a:gd name="T58" fmla="*/ 2147483646 w 425"/>
                <a:gd name="T59" fmla="*/ 2147483646 h 763"/>
                <a:gd name="T60" fmla="*/ 2147483646 w 425"/>
                <a:gd name="T61" fmla="*/ 2147483646 h 763"/>
                <a:gd name="T62" fmla="*/ 2147483646 w 425"/>
                <a:gd name="T63" fmla="*/ 2147483646 h 763"/>
                <a:gd name="T64" fmla="*/ 2147483646 w 425"/>
                <a:gd name="T65" fmla="*/ 2147483646 h 763"/>
                <a:gd name="T66" fmla="*/ 2147483646 w 425"/>
                <a:gd name="T67" fmla="*/ 2147483646 h 763"/>
                <a:gd name="T68" fmla="*/ 2147483646 w 425"/>
                <a:gd name="T69" fmla="*/ 2147483646 h 763"/>
                <a:gd name="T70" fmla="*/ 2147483646 w 425"/>
                <a:gd name="T71" fmla="*/ 2147483646 h 763"/>
                <a:gd name="T72" fmla="*/ 2147483646 w 425"/>
                <a:gd name="T73" fmla="*/ 2147483646 h 763"/>
                <a:gd name="T74" fmla="*/ 2147483646 w 425"/>
                <a:gd name="T75" fmla="*/ 2147483646 h 763"/>
                <a:gd name="T76" fmla="*/ 2147483646 w 425"/>
                <a:gd name="T77" fmla="*/ 2147483646 h 763"/>
                <a:gd name="T78" fmla="*/ 2147483646 w 425"/>
                <a:gd name="T79" fmla="*/ 2147483646 h 763"/>
                <a:gd name="T80" fmla="*/ 2147483646 w 425"/>
                <a:gd name="T81" fmla="*/ 2147483646 h 763"/>
                <a:gd name="T82" fmla="*/ 2147483646 w 425"/>
                <a:gd name="T83" fmla="*/ 2147483646 h 763"/>
                <a:gd name="T84" fmla="*/ 2147483646 w 425"/>
                <a:gd name="T85" fmla="*/ 2147483646 h 763"/>
                <a:gd name="T86" fmla="*/ 2147483646 w 425"/>
                <a:gd name="T87" fmla="*/ 2147483646 h 763"/>
                <a:gd name="T88" fmla="*/ 2147483646 w 425"/>
                <a:gd name="T89" fmla="*/ 2147483646 h 763"/>
                <a:gd name="T90" fmla="*/ 2147483646 w 425"/>
                <a:gd name="T91" fmla="*/ 2147483646 h 763"/>
                <a:gd name="T92" fmla="*/ 2147483646 w 425"/>
                <a:gd name="T93" fmla="*/ 2147483646 h 763"/>
                <a:gd name="T94" fmla="*/ 2147483646 w 425"/>
                <a:gd name="T95" fmla="*/ 2147483646 h 763"/>
                <a:gd name="T96" fmla="*/ 2147483646 w 425"/>
                <a:gd name="T97" fmla="*/ 2147483646 h 763"/>
                <a:gd name="T98" fmla="*/ 2147483646 w 425"/>
                <a:gd name="T99" fmla="*/ 2147483646 h 763"/>
                <a:gd name="T100" fmla="*/ 2147483646 w 425"/>
                <a:gd name="T101" fmla="*/ 2147483646 h 763"/>
                <a:gd name="T102" fmla="*/ 2147483646 w 425"/>
                <a:gd name="T103" fmla="*/ 0 h 763"/>
                <a:gd name="T104" fmla="*/ 2147483646 w 425"/>
                <a:gd name="T105" fmla="*/ 2147483646 h 763"/>
                <a:gd name="T106" fmla="*/ 2147483646 w 425"/>
                <a:gd name="T107" fmla="*/ 2147483646 h 763"/>
                <a:gd name="T108" fmla="*/ 2147483646 w 425"/>
                <a:gd name="T109" fmla="*/ 2147483646 h 763"/>
                <a:gd name="T110" fmla="*/ 2147483646 w 425"/>
                <a:gd name="T111" fmla="*/ 2147483646 h 763"/>
                <a:gd name="T112" fmla="*/ 2147483646 w 425"/>
                <a:gd name="T113" fmla="*/ 2147483646 h 763"/>
                <a:gd name="T114" fmla="*/ 2147483646 w 425"/>
                <a:gd name="T115" fmla="*/ 2147483646 h 763"/>
                <a:gd name="T116" fmla="*/ 2147483646 w 425"/>
                <a:gd name="T117" fmla="*/ 2147483646 h 763"/>
                <a:gd name="T118" fmla="*/ 2147483646 w 425"/>
                <a:gd name="T119" fmla="*/ 2147483646 h 763"/>
                <a:gd name="T120" fmla="*/ 2147483646 w 425"/>
                <a:gd name="T121" fmla="*/ 2147483646 h 763"/>
                <a:gd name="T122" fmla="*/ 2147483646 w 425"/>
                <a:gd name="T123" fmla="*/ 2147483646 h 763"/>
                <a:gd name="T124" fmla="*/ 2147483646 w 425"/>
                <a:gd name="T125" fmla="*/ 2147483646 h 763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425"/>
                <a:gd name="T190" fmla="*/ 0 h 763"/>
                <a:gd name="T191" fmla="*/ 425 w 425"/>
                <a:gd name="T192" fmla="*/ 763 h 763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425" h="763">
                  <a:moveTo>
                    <a:pt x="142" y="174"/>
                  </a:moveTo>
                  <a:cubicBezTo>
                    <a:pt x="135" y="173"/>
                    <a:pt x="135" y="173"/>
                    <a:pt x="135" y="173"/>
                  </a:cubicBezTo>
                  <a:cubicBezTo>
                    <a:pt x="125" y="238"/>
                    <a:pt x="125" y="238"/>
                    <a:pt x="125" y="238"/>
                  </a:cubicBezTo>
                  <a:cubicBezTo>
                    <a:pt x="143" y="259"/>
                    <a:pt x="143" y="259"/>
                    <a:pt x="143" y="259"/>
                  </a:cubicBezTo>
                  <a:cubicBezTo>
                    <a:pt x="159" y="266"/>
                    <a:pt x="159" y="266"/>
                    <a:pt x="159" y="266"/>
                  </a:cubicBezTo>
                  <a:cubicBezTo>
                    <a:pt x="159" y="266"/>
                    <a:pt x="159" y="266"/>
                    <a:pt x="159" y="266"/>
                  </a:cubicBezTo>
                  <a:cubicBezTo>
                    <a:pt x="161" y="266"/>
                    <a:pt x="161" y="266"/>
                    <a:pt x="161" y="266"/>
                  </a:cubicBezTo>
                  <a:cubicBezTo>
                    <a:pt x="162" y="267"/>
                    <a:pt x="162" y="267"/>
                    <a:pt x="162" y="267"/>
                  </a:cubicBezTo>
                  <a:cubicBezTo>
                    <a:pt x="184" y="285"/>
                    <a:pt x="184" y="285"/>
                    <a:pt x="184" y="285"/>
                  </a:cubicBezTo>
                  <a:cubicBezTo>
                    <a:pt x="214" y="293"/>
                    <a:pt x="214" y="293"/>
                    <a:pt x="214" y="293"/>
                  </a:cubicBezTo>
                  <a:cubicBezTo>
                    <a:pt x="215" y="293"/>
                    <a:pt x="215" y="293"/>
                    <a:pt x="215" y="293"/>
                  </a:cubicBezTo>
                  <a:cubicBezTo>
                    <a:pt x="231" y="303"/>
                    <a:pt x="231" y="303"/>
                    <a:pt x="231" y="303"/>
                  </a:cubicBezTo>
                  <a:cubicBezTo>
                    <a:pt x="232" y="303"/>
                    <a:pt x="232" y="303"/>
                    <a:pt x="232" y="303"/>
                  </a:cubicBezTo>
                  <a:cubicBezTo>
                    <a:pt x="232" y="303"/>
                    <a:pt x="232" y="303"/>
                    <a:pt x="232" y="303"/>
                  </a:cubicBezTo>
                  <a:cubicBezTo>
                    <a:pt x="232" y="305"/>
                    <a:pt x="232" y="305"/>
                    <a:pt x="232" y="305"/>
                  </a:cubicBezTo>
                  <a:cubicBezTo>
                    <a:pt x="244" y="322"/>
                    <a:pt x="244" y="322"/>
                    <a:pt x="244" y="322"/>
                  </a:cubicBezTo>
                  <a:cubicBezTo>
                    <a:pt x="246" y="324"/>
                    <a:pt x="246" y="324"/>
                    <a:pt x="246" y="324"/>
                  </a:cubicBezTo>
                  <a:cubicBezTo>
                    <a:pt x="245" y="326"/>
                    <a:pt x="245" y="326"/>
                    <a:pt x="245" y="326"/>
                  </a:cubicBezTo>
                  <a:cubicBezTo>
                    <a:pt x="234" y="343"/>
                    <a:pt x="234" y="343"/>
                    <a:pt x="234" y="343"/>
                  </a:cubicBezTo>
                  <a:cubicBezTo>
                    <a:pt x="232" y="345"/>
                    <a:pt x="232" y="351"/>
                    <a:pt x="232" y="359"/>
                  </a:cubicBezTo>
                  <a:cubicBezTo>
                    <a:pt x="233" y="359"/>
                    <a:pt x="233" y="359"/>
                    <a:pt x="233" y="359"/>
                  </a:cubicBezTo>
                  <a:cubicBezTo>
                    <a:pt x="233" y="379"/>
                    <a:pt x="233" y="379"/>
                    <a:pt x="233" y="379"/>
                  </a:cubicBezTo>
                  <a:cubicBezTo>
                    <a:pt x="232" y="380"/>
                    <a:pt x="232" y="380"/>
                    <a:pt x="232" y="380"/>
                  </a:cubicBezTo>
                  <a:cubicBezTo>
                    <a:pt x="232" y="380"/>
                    <a:pt x="232" y="380"/>
                    <a:pt x="232" y="380"/>
                  </a:cubicBezTo>
                  <a:cubicBezTo>
                    <a:pt x="223" y="412"/>
                    <a:pt x="223" y="412"/>
                    <a:pt x="223" y="412"/>
                  </a:cubicBezTo>
                  <a:cubicBezTo>
                    <a:pt x="222" y="417"/>
                    <a:pt x="222" y="417"/>
                    <a:pt x="222" y="417"/>
                  </a:cubicBezTo>
                  <a:cubicBezTo>
                    <a:pt x="220" y="417"/>
                    <a:pt x="220" y="417"/>
                    <a:pt x="220" y="417"/>
                  </a:cubicBezTo>
                  <a:cubicBezTo>
                    <a:pt x="216" y="416"/>
                    <a:pt x="216" y="416"/>
                    <a:pt x="216" y="416"/>
                  </a:cubicBezTo>
                  <a:cubicBezTo>
                    <a:pt x="203" y="413"/>
                    <a:pt x="203" y="413"/>
                    <a:pt x="203" y="413"/>
                  </a:cubicBezTo>
                  <a:cubicBezTo>
                    <a:pt x="185" y="414"/>
                    <a:pt x="185" y="414"/>
                    <a:pt x="185" y="414"/>
                  </a:cubicBezTo>
                  <a:cubicBezTo>
                    <a:pt x="169" y="419"/>
                    <a:pt x="169" y="419"/>
                    <a:pt x="169" y="419"/>
                  </a:cubicBezTo>
                  <a:cubicBezTo>
                    <a:pt x="151" y="434"/>
                    <a:pt x="151" y="434"/>
                    <a:pt x="151" y="434"/>
                  </a:cubicBezTo>
                  <a:cubicBezTo>
                    <a:pt x="147" y="438"/>
                    <a:pt x="147" y="438"/>
                    <a:pt x="147" y="438"/>
                  </a:cubicBezTo>
                  <a:cubicBezTo>
                    <a:pt x="170" y="450"/>
                    <a:pt x="170" y="450"/>
                    <a:pt x="170" y="450"/>
                  </a:cubicBezTo>
                  <a:cubicBezTo>
                    <a:pt x="168" y="454"/>
                    <a:pt x="168" y="454"/>
                    <a:pt x="168" y="454"/>
                  </a:cubicBezTo>
                  <a:cubicBezTo>
                    <a:pt x="167" y="459"/>
                    <a:pt x="162" y="465"/>
                    <a:pt x="153" y="468"/>
                  </a:cubicBezTo>
                  <a:cubicBezTo>
                    <a:pt x="138" y="469"/>
                    <a:pt x="138" y="469"/>
                    <a:pt x="138" y="469"/>
                  </a:cubicBezTo>
                  <a:cubicBezTo>
                    <a:pt x="114" y="459"/>
                    <a:pt x="114" y="459"/>
                    <a:pt x="114" y="459"/>
                  </a:cubicBezTo>
                  <a:cubicBezTo>
                    <a:pt x="114" y="459"/>
                    <a:pt x="114" y="459"/>
                    <a:pt x="114" y="459"/>
                  </a:cubicBezTo>
                  <a:cubicBezTo>
                    <a:pt x="114" y="459"/>
                    <a:pt x="114" y="459"/>
                    <a:pt x="114" y="459"/>
                  </a:cubicBezTo>
                  <a:cubicBezTo>
                    <a:pt x="92" y="447"/>
                    <a:pt x="92" y="447"/>
                    <a:pt x="92" y="447"/>
                  </a:cubicBezTo>
                  <a:cubicBezTo>
                    <a:pt x="82" y="447"/>
                    <a:pt x="82" y="447"/>
                    <a:pt x="82" y="447"/>
                  </a:cubicBezTo>
                  <a:cubicBezTo>
                    <a:pt x="56" y="485"/>
                    <a:pt x="56" y="485"/>
                    <a:pt x="56" y="485"/>
                  </a:cubicBezTo>
                  <a:cubicBezTo>
                    <a:pt x="51" y="497"/>
                    <a:pt x="51" y="497"/>
                    <a:pt x="51" y="497"/>
                  </a:cubicBezTo>
                  <a:cubicBezTo>
                    <a:pt x="51" y="519"/>
                    <a:pt x="51" y="519"/>
                    <a:pt x="51" y="519"/>
                  </a:cubicBezTo>
                  <a:cubicBezTo>
                    <a:pt x="61" y="537"/>
                    <a:pt x="61" y="537"/>
                    <a:pt x="61" y="537"/>
                  </a:cubicBezTo>
                  <a:cubicBezTo>
                    <a:pt x="61" y="538"/>
                    <a:pt x="61" y="538"/>
                    <a:pt x="61" y="538"/>
                  </a:cubicBezTo>
                  <a:cubicBezTo>
                    <a:pt x="61" y="538"/>
                    <a:pt x="61" y="538"/>
                    <a:pt x="61" y="538"/>
                  </a:cubicBezTo>
                  <a:cubicBezTo>
                    <a:pt x="61" y="538"/>
                    <a:pt x="61" y="538"/>
                    <a:pt x="61" y="538"/>
                  </a:cubicBezTo>
                  <a:cubicBezTo>
                    <a:pt x="68" y="555"/>
                    <a:pt x="68" y="555"/>
                    <a:pt x="68" y="555"/>
                  </a:cubicBezTo>
                  <a:cubicBezTo>
                    <a:pt x="68" y="557"/>
                    <a:pt x="68" y="557"/>
                    <a:pt x="68" y="557"/>
                  </a:cubicBezTo>
                  <a:cubicBezTo>
                    <a:pt x="69" y="582"/>
                    <a:pt x="69" y="582"/>
                    <a:pt x="69" y="582"/>
                  </a:cubicBezTo>
                  <a:cubicBezTo>
                    <a:pt x="69" y="585"/>
                    <a:pt x="69" y="585"/>
                    <a:pt x="69" y="585"/>
                  </a:cubicBezTo>
                  <a:cubicBezTo>
                    <a:pt x="70" y="587"/>
                    <a:pt x="70" y="587"/>
                    <a:pt x="70" y="587"/>
                  </a:cubicBezTo>
                  <a:cubicBezTo>
                    <a:pt x="53" y="590"/>
                    <a:pt x="53" y="590"/>
                    <a:pt x="53" y="590"/>
                  </a:cubicBezTo>
                  <a:cubicBezTo>
                    <a:pt x="21" y="590"/>
                    <a:pt x="21" y="590"/>
                    <a:pt x="21" y="590"/>
                  </a:cubicBezTo>
                  <a:cubicBezTo>
                    <a:pt x="6" y="600"/>
                    <a:pt x="6" y="600"/>
                    <a:pt x="6" y="600"/>
                  </a:cubicBezTo>
                  <a:cubicBezTo>
                    <a:pt x="0" y="610"/>
                    <a:pt x="0" y="610"/>
                    <a:pt x="0" y="610"/>
                  </a:cubicBezTo>
                  <a:cubicBezTo>
                    <a:pt x="1" y="611"/>
                    <a:pt x="1" y="611"/>
                    <a:pt x="1" y="611"/>
                  </a:cubicBezTo>
                  <a:cubicBezTo>
                    <a:pt x="8" y="643"/>
                    <a:pt x="8" y="643"/>
                    <a:pt x="8" y="643"/>
                  </a:cubicBezTo>
                  <a:cubicBezTo>
                    <a:pt x="9" y="643"/>
                    <a:pt x="9" y="643"/>
                    <a:pt x="9" y="643"/>
                  </a:cubicBezTo>
                  <a:cubicBezTo>
                    <a:pt x="9" y="656"/>
                    <a:pt x="9" y="656"/>
                    <a:pt x="9" y="656"/>
                  </a:cubicBezTo>
                  <a:cubicBezTo>
                    <a:pt x="16" y="670"/>
                    <a:pt x="16" y="670"/>
                    <a:pt x="16" y="670"/>
                  </a:cubicBezTo>
                  <a:cubicBezTo>
                    <a:pt x="38" y="685"/>
                    <a:pt x="38" y="685"/>
                    <a:pt x="38" y="685"/>
                  </a:cubicBezTo>
                  <a:cubicBezTo>
                    <a:pt x="71" y="678"/>
                    <a:pt x="71" y="678"/>
                    <a:pt x="71" y="678"/>
                  </a:cubicBezTo>
                  <a:cubicBezTo>
                    <a:pt x="87" y="667"/>
                    <a:pt x="87" y="667"/>
                    <a:pt x="87" y="667"/>
                  </a:cubicBezTo>
                  <a:cubicBezTo>
                    <a:pt x="89" y="666"/>
                    <a:pt x="89" y="666"/>
                    <a:pt x="89" y="666"/>
                  </a:cubicBezTo>
                  <a:cubicBezTo>
                    <a:pt x="104" y="666"/>
                    <a:pt x="104" y="666"/>
                    <a:pt x="104" y="666"/>
                  </a:cubicBezTo>
                  <a:cubicBezTo>
                    <a:pt x="112" y="686"/>
                    <a:pt x="112" y="686"/>
                    <a:pt x="112" y="686"/>
                  </a:cubicBezTo>
                  <a:cubicBezTo>
                    <a:pt x="117" y="691"/>
                    <a:pt x="121" y="697"/>
                    <a:pt x="124" y="703"/>
                  </a:cubicBezTo>
                  <a:cubicBezTo>
                    <a:pt x="131" y="702"/>
                    <a:pt x="131" y="702"/>
                    <a:pt x="131" y="702"/>
                  </a:cubicBezTo>
                  <a:cubicBezTo>
                    <a:pt x="133" y="702"/>
                    <a:pt x="133" y="702"/>
                    <a:pt x="133" y="702"/>
                  </a:cubicBezTo>
                  <a:cubicBezTo>
                    <a:pt x="135" y="702"/>
                    <a:pt x="135" y="702"/>
                    <a:pt x="135" y="702"/>
                  </a:cubicBezTo>
                  <a:cubicBezTo>
                    <a:pt x="136" y="700"/>
                    <a:pt x="136" y="700"/>
                    <a:pt x="136" y="700"/>
                  </a:cubicBezTo>
                  <a:cubicBezTo>
                    <a:pt x="151" y="688"/>
                    <a:pt x="151" y="688"/>
                    <a:pt x="151" y="688"/>
                  </a:cubicBezTo>
                  <a:cubicBezTo>
                    <a:pt x="165" y="713"/>
                    <a:pt x="165" y="713"/>
                    <a:pt x="165" y="713"/>
                  </a:cubicBezTo>
                  <a:cubicBezTo>
                    <a:pt x="180" y="722"/>
                    <a:pt x="180" y="722"/>
                    <a:pt x="180" y="722"/>
                  </a:cubicBezTo>
                  <a:cubicBezTo>
                    <a:pt x="201" y="722"/>
                    <a:pt x="201" y="722"/>
                    <a:pt x="201" y="722"/>
                  </a:cubicBezTo>
                  <a:cubicBezTo>
                    <a:pt x="216" y="720"/>
                    <a:pt x="216" y="720"/>
                    <a:pt x="216" y="720"/>
                  </a:cubicBezTo>
                  <a:cubicBezTo>
                    <a:pt x="220" y="720"/>
                    <a:pt x="220" y="720"/>
                    <a:pt x="220" y="720"/>
                  </a:cubicBezTo>
                  <a:cubicBezTo>
                    <a:pt x="258" y="725"/>
                    <a:pt x="258" y="725"/>
                    <a:pt x="258" y="725"/>
                  </a:cubicBezTo>
                  <a:cubicBezTo>
                    <a:pt x="259" y="725"/>
                    <a:pt x="259" y="725"/>
                    <a:pt x="259" y="725"/>
                  </a:cubicBezTo>
                  <a:cubicBezTo>
                    <a:pt x="259" y="726"/>
                    <a:pt x="259" y="726"/>
                    <a:pt x="259" y="726"/>
                  </a:cubicBezTo>
                  <a:cubicBezTo>
                    <a:pt x="275" y="736"/>
                    <a:pt x="275" y="736"/>
                    <a:pt x="275" y="736"/>
                  </a:cubicBezTo>
                  <a:cubicBezTo>
                    <a:pt x="275" y="736"/>
                    <a:pt x="275" y="736"/>
                    <a:pt x="275" y="736"/>
                  </a:cubicBezTo>
                  <a:cubicBezTo>
                    <a:pt x="275" y="736"/>
                    <a:pt x="275" y="736"/>
                    <a:pt x="275" y="736"/>
                  </a:cubicBezTo>
                  <a:cubicBezTo>
                    <a:pt x="275" y="737"/>
                    <a:pt x="275" y="737"/>
                    <a:pt x="275" y="737"/>
                  </a:cubicBezTo>
                  <a:cubicBezTo>
                    <a:pt x="288" y="747"/>
                    <a:pt x="288" y="747"/>
                    <a:pt x="288" y="747"/>
                  </a:cubicBezTo>
                  <a:cubicBezTo>
                    <a:pt x="288" y="748"/>
                    <a:pt x="288" y="748"/>
                    <a:pt x="288" y="748"/>
                  </a:cubicBezTo>
                  <a:cubicBezTo>
                    <a:pt x="298" y="759"/>
                    <a:pt x="298" y="759"/>
                    <a:pt x="298" y="759"/>
                  </a:cubicBezTo>
                  <a:cubicBezTo>
                    <a:pt x="308" y="763"/>
                    <a:pt x="308" y="763"/>
                    <a:pt x="308" y="763"/>
                  </a:cubicBezTo>
                  <a:cubicBezTo>
                    <a:pt x="325" y="761"/>
                    <a:pt x="325" y="761"/>
                    <a:pt x="325" y="761"/>
                  </a:cubicBezTo>
                  <a:cubicBezTo>
                    <a:pt x="325" y="739"/>
                    <a:pt x="325" y="739"/>
                    <a:pt x="325" y="739"/>
                  </a:cubicBezTo>
                  <a:cubicBezTo>
                    <a:pt x="317" y="724"/>
                    <a:pt x="317" y="724"/>
                    <a:pt x="317" y="724"/>
                  </a:cubicBezTo>
                  <a:cubicBezTo>
                    <a:pt x="316" y="724"/>
                    <a:pt x="316" y="724"/>
                    <a:pt x="316" y="724"/>
                  </a:cubicBezTo>
                  <a:cubicBezTo>
                    <a:pt x="316" y="723"/>
                    <a:pt x="316" y="723"/>
                    <a:pt x="316" y="723"/>
                  </a:cubicBezTo>
                  <a:cubicBezTo>
                    <a:pt x="309" y="696"/>
                    <a:pt x="309" y="696"/>
                    <a:pt x="309" y="696"/>
                  </a:cubicBezTo>
                  <a:cubicBezTo>
                    <a:pt x="324" y="681"/>
                    <a:pt x="324" y="681"/>
                    <a:pt x="324" y="681"/>
                  </a:cubicBezTo>
                  <a:cubicBezTo>
                    <a:pt x="325" y="680"/>
                    <a:pt x="325" y="680"/>
                    <a:pt x="325" y="680"/>
                  </a:cubicBezTo>
                  <a:cubicBezTo>
                    <a:pt x="326" y="680"/>
                    <a:pt x="326" y="680"/>
                    <a:pt x="326" y="680"/>
                  </a:cubicBezTo>
                  <a:cubicBezTo>
                    <a:pt x="339" y="678"/>
                    <a:pt x="339" y="678"/>
                    <a:pt x="339" y="678"/>
                  </a:cubicBezTo>
                  <a:cubicBezTo>
                    <a:pt x="353" y="678"/>
                    <a:pt x="353" y="678"/>
                    <a:pt x="353" y="678"/>
                  </a:cubicBezTo>
                  <a:cubicBezTo>
                    <a:pt x="357" y="672"/>
                    <a:pt x="357" y="672"/>
                    <a:pt x="357" y="672"/>
                  </a:cubicBezTo>
                  <a:cubicBezTo>
                    <a:pt x="348" y="661"/>
                    <a:pt x="348" y="661"/>
                    <a:pt x="348" y="661"/>
                  </a:cubicBezTo>
                  <a:cubicBezTo>
                    <a:pt x="318" y="641"/>
                    <a:pt x="318" y="641"/>
                    <a:pt x="318" y="641"/>
                  </a:cubicBezTo>
                  <a:cubicBezTo>
                    <a:pt x="310" y="629"/>
                    <a:pt x="310" y="629"/>
                    <a:pt x="310" y="629"/>
                  </a:cubicBezTo>
                  <a:cubicBezTo>
                    <a:pt x="309" y="628"/>
                    <a:pt x="309" y="628"/>
                    <a:pt x="309" y="628"/>
                  </a:cubicBezTo>
                  <a:cubicBezTo>
                    <a:pt x="308" y="627"/>
                    <a:pt x="308" y="627"/>
                    <a:pt x="308" y="627"/>
                  </a:cubicBezTo>
                  <a:cubicBezTo>
                    <a:pt x="309" y="625"/>
                    <a:pt x="309" y="625"/>
                    <a:pt x="309" y="625"/>
                  </a:cubicBezTo>
                  <a:cubicBezTo>
                    <a:pt x="318" y="609"/>
                    <a:pt x="318" y="609"/>
                    <a:pt x="318" y="609"/>
                  </a:cubicBezTo>
                  <a:cubicBezTo>
                    <a:pt x="320" y="611"/>
                    <a:pt x="320" y="611"/>
                    <a:pt x="320" y="611"/>
                  </a:cubicBezTo>
                  <a:cubicBezTo>
                    <a:pt x="341" y="617"/>
                    <a:pt x="341" y="617"/>
                    <a:pt x="341" y="617"/>
                  </a:cubicBezTo>
                  <a:cubicBezTo>
                    <a:pt x="397" y="614"/>
                    <a:pt x="397" y="614"/>
                    <a:pt x="397" y="614"/>
                  </a:cubicBezTo>
                  <a:cubicBezTo>
                    <a:pt x="398" y="615"/>
                    <a:pt x="398" y="615"/>
                    <a:pt x="398" y="615"/>
                  </a:cubicBezTo>
                  <a:cubicBezTo>
                    <a:pt x="399" y="615"/>
                    <a:pt x="399" y="615"/>
                    <a:pt x="399" y="615"/>
                  </a:cubicBezTo>
                  <a:cubicBezTo>
                    <a:pt x="415" y="621"/>
                    <a:pt x="415" y="621"/>
                    <a:pt x="415" y="621"/>
                  </a:cubicBezTo>
                  <a:cubicBezTo>
                    <a:pt x="425" y="611"/>
                    <a:pt x="425" y="611"/>
                    <a:pt x="425" y="611"/>
                  </a:cubicBezTo>
                  <a:cubicBezTo>
                    <a:pt x="420" y="579"/>
                    <a:pt x="420" y="579"/>
                    <a:pt x="420" y="579"/>
                  </a:cubicBezTo>
                  <a:cubicBezTo>
                    <a:pt x="400" y="566"/>
                    <a:pt x="400" y="566"/>
                    <a:pt x="400" y="566"/>
                  </a:cubicBezTo>
                  <a:cubicBezTo>
                    <a:pt x="383" y="556"/>
                    <a:pt x="378" y="533"/>
                    <a:pt x="381" y="495"/>
                  </a:cubicBezTo>
                  <a:cubicBezTo>
                    <a:pt x="364" y="487"/>
                    <a:pt x="364" y="487"/>
                    <a:pt x="364" y="487"/>
                  </a:cubicBezTo>
                  <a:cubicBezTo>
                    <a:pt x="362" y="486"/>
                    <a:pt x="362" y="486"/>
                    <a:pt x="362" y="486"/>
                  </a:cubicBezTo>
                  <a:cubicBezTo>
                    <a:pt x="360" y="486"/>
                    <a:pt x="360" y="486"/>
                    <a:pt x="360" y="486"/>
                  </a:cubicBezTo>
                  <a:cubicBezTo>
                    <a:pt x="360" y="484"/>
                    <a:pt x="360" y="484"/>
                    <a:pt x="360" y="484"/>
                  </a:cubicBezTo>
                  <a:cubicBezTo>
                    <a:pt x="360" y="483"/>
                    <a:pt x="360" y="483"/>
                    <a:pt x="360" y="483"/>
                  </a:cubicBezTo>
                  <a:cubicBezTo>
                    <a:pt x="357" y="455"/>
                    <a:pt x="357" y="455"/>
                    <a:pt x="357" y="455"/>
                  </a:cubicBezTo>
                  <a:cubicBezTo>
                    <a:pt x="380" y="347"/>
                    <a:pt x="380" y="347"/>
                    <a:pt x="380" y="347"/>
                  </a:cubicBezTo>
                  <a:cubicBezTo>
                    <a:pt x="371" y="316"/>
                    <a:pt x="365" y="295"/>
                    <a:pt x="365" y="284"/>
                  </a:cubicBezTo>
                  <a:cubicBezTo>
                    <a:pt x="363" y="252"/>
                    <a:pt x="363" y="252"/>
                    <a:pt x="363" y="252"/>
                  </a:cubicBezTo>
                  <a:cubicBezTo>
                    <a:pt x="365" y="218"/>
                    <a:pt x="365" y="218"/>
                    <a:pt x="365" y="218"/>
                  </a:cubicBezTo>
                  <a:cubicBezTo>
                    <a:pt x="365" y="215"/>
                    <a:pt x="365" y="215"/>
                    <a:pt x="365" y="215"/>
                  </a:cubicBezTo>
                  <a:cubicBezTo>
                    <a:pt x="367" y="213"/>
                    <a:pt x="367" y="213"/>
                    <a:pt x="367" y="213"/>
                  </a:cubicBezTo>
                  <a:cubicBezTo>
                    <a:pt x="367" y="213"/>
                    <a:pt x="367" y="213"/>
                    <a:pt x="367" y="213"/>
                  </a:cubicBezTo>
                  <a:cubicBezTo>
                    <a:pt x="389" y="198"/>
                    <a:pt x="389" y="198"/>
                    <a:pt x="389" y="198"/>
                  </a:cubicBezTo>
                  <a:cubicBezTo>
                    <a:pt x="389" y="181"/>
                    <a:pt x="389" y="181"/>
                    <a:pt x="389" y="181"/>
                  </a:cubicBezTo>
                  <a:cubicBezTo>
                    <a:pt x="389" y="176"/>
                    <a:pt x="386" y="170"/>
                    <a:pt x="381" y="162"/>
                  </a:cubicBezTo>
                  <a:cubicBezTo>
                    <a:pt x="367" y="147"/>
                    <a:pt x="367" y="147"/>
                    <a:pt x="367" y="147"/>
                  </a:cubicBezTo>
                  <a:cubicBezTo>
                    <a:pt x="365" y="147"/>
                    <a:pt x="365" y="147"/>
                    <a:pt x="365" y="147"/>
                  </a:cubicBezTo>
                  <a:cubicBezTo>
                    <a:pt x="365" y="144"/>
                    <a:pt x="365" y="144"/>
                    <a:pt x="365" y="144"/>
                  </a:cubicBezTo>
                  <a:cubicBezTo>
                    <a:pt x="363" y="118"/>
                    <a:pt x="363" y="118"/>
                    <a:pt x="363" y="118"/>
                  </a:cubicBezTo>
                  <a:cubicBezTo>
                    <a:pt x="363" y="117"/>
                    <a:pt x="363" y="117"/>
                    <a:pt x="363" y="117"/>
                  </a:cubicBezTo>
                  <a:cubicBezTo>
                    <a:pt x="362" y="116"/>
                    <a:pt x="362" y="116"/>
                    <a:pt x="362" y="116"/>
                  </a:cubicBezTo>
                  <a:cubicBezTo>
                    <a:pt x="364" y="115"/>
                    <a:pt x="364" y="115"/>
                    <a:pt x="364" y="115"/>
                  </a:cubicBezTo>
                  <a:cubicBezTo>
                    <a:pt x="364" y="114"/>
                    <a:pt x="364" y="114"/>
                    <a:pt x="364" y="114"/>
                  </a:cubicBezTo>
                  <a:cubicBezTo>
                    <a:pt x="392" y="79"/>
                    <a:pt x="392" y="79"/>
                    <a:pt x="392" y="79"/>
                  </a:cubicBezTo>
                  <a:cubicBezTo>
                    <a:pt x="392" y="65"/>
                    <a:pt x="392" y="65"/>
                    <a:pt x="392" y="65"/>
                  </a:cubicBezTo>
                  <a:cubicBezTo>
                    <a:pt x="383" y="49"/>
                    <a:pt x="383" y="49"/>
                    <a:pt x="383" y="49"/>
                  </a:cubicBezTo>
                  <a:cubicBezTo>
                    <a:pt x="383" y="48"/>
                    <a:pt x="383" y="48"/>
                    <a:pt x="383" y="48"/>
                  </a:cubicBezTo>
                  <a:cubicBezTo>
                    <a:pt x="382" y="46"/>
                    <a:pt x="382" y="46"/>
                    <a:pt x="382" y="46"/>
                  </a:cubicBezTo>
                  <a:cubicBezTo>
                    <a:pt x="396" y="29"/>
                    <a:pt x="396" y="29"/>
                    <a:pt x="396" y="29"/>
                  </a:cubicBezTo>
                  <a:cubicBezTo>
                    <a:pt x="396" y="28"/>
                    <a:pt x="396" y="28"/>
                    <a:pt x="396" y="28"/>
                  </a:cubicBezTo>
                  <a:cubicBezTo>
                    <a:pt x="397" y="28"/>
                    <a:pt x="397" y="28"/>
                    <a:pt x="397" y="28"/>
                  </a:cubicBezTo>
                  <a:cubicBezTo>
                    <a:pt x="412" y="16"/>
                    <a:pt x="412" y="16"/>
                    <a:pt x="412" y="16"/>
                  </a:cubicBezTo>
                  <a:cubicBezTo>
                    <a:pt x="410" y="2"/>
                    <a:pt x="410" y="2"/>
                    <a:pt x="410" y="2"/>
                  </a:cubicBezTo>
                  <a:cubicBezTo>
                    <a:pt x="402" y="2"/>
                    <a:pt x="402" y="2"/>
                    <a:pt x="402" y="2"/>
                  </a:cubicBezTo>
                  <a:cubicBezTo>
                    <a:pt x="391" y="0"/>
                    <a:pt x="391" y="0"/>
                    <a:pt x="391" y="0"/>
                  </a:cubicBezTo>
                  <a:cubicBezTo>
                    <a:pt x="384" y="26"/>
                    <a:pt x="384" y="26"/>
                    <a:pt x="384" y="26"/>
                  </a:cubicBezTo>
                  <a:cubicBezTo>
                    <a:pt x="381" y="24"/>
                    <a:pt x="381" y="24"/>
                    <a:pt x="381" y="24"/>
                  </a:cubicBezTo>
                  <a:cubicBezTo>
                    <a:pt x="354" y="14"/>
                    <a:pt x="354" y="14"/>
                    <a:pt x="354" y="14"/>
                  </a:cubicBezTo>
                  <a:cubicBezTo>
                    <a:pt x="337" y="11"/>
                    <a:pt x="337" y="11"/>
                    <a:pt x="337" y="11"/>
                  </a:cubicBezTo>
                  <a:cubicBezTo>
                    <a:pt x="343" y="37"/>
                    <a:pt x="343" y="37"/>
                    <a:pt x="343" y="37"/>
                  </a:cubicBezTo>
                  <a:cubicBezTo>
                    <a:pt x="320" y="45"/>
                    <a:pt x="320" y="45"/>
                    <a:pt x="320" y="45"/>
                  </a:cubicBezTo>
                  <a:cubicBezTo>
                    <a:pt x="286" y="62"/>
                    <a:pt x="286" y="62"/>
                    <a:pt x="286" y="62"/>
                  </a:cubicBezTo>
                  <a:cubicBezTo>
                    <a:pt x="276" y="76"/>
                    <a:pt x="276" y="76"/>
                    <a:pt x="276" y="76"/>
                  </a:cubicBezTo>
                  <a:cubicBezTo>
                    <a:pt x="276" y="76"/>
                    <a:pt x="276" y="76"/>
                    <a:pt x="276" y="76"/>
                  </a:cubicBezTo>
                  <a:cubicBezTo>
                    <a:pt x="276" y="77"/>
                    <a:pt x="276" y="77"/>
                    <a:pt x="276" y="77"/>
                  </a:cubicBezTo>
                  <a:cubicBezTo>
                    <a:pt x="275" y="77"/>
                    <a:pt x="275" y="77"/>
                    <a:pt x="275" y="77"/>
                  </a:cubicBezTo>
                  <a:cubicBezTo>
                    <a:pt x="257" y="93"/>
                    <a:pt x="257" y="93"/>
                    <a:pt x="257" y="93"/>
                  </a:cubicBezTo>
                  <a:cubicBezTo>
                    <a:pt x="253" y="118"/>
                    <a:pt x="253" y="118"/>
                    <a:pt x="253" y="118"/>
                  </a:cubicBezTo>
                  <a:cubicBezTo>
                    <a:pt x="253" y="121"/>
                    <a:pt x="253" y="121"/>
                    <a:pt x="253" y="121"/>
                  </a:cubicBezTo>
                  <a:cubicBezTo>
                    <a:pt x="244" y="156"/>
                    <a:pt x="244" y="156"/>
                    <a:pt x="244" y="156"/>
                  </a:cubicBezTo>
                  <a:cubicBezTo>
                    <a:pt x="245" y="156"/>
                    <a:pt x="245" y="156"/>
                    <a:pt x="245" y="156"/>
                  </a:cubicBezTo>
                  <a:cubicBezTo>
                    <a:pt x="241" y="173"/>
                    <a:pt x="241" y="173"/>
                    <a:pt x="241" y="173"/>
                  </a:cubicBezTo>
                  <a:cubicBezTo>
                    <a:pt x="241" y="174"/>
                    <a:pt x="241" y="174"/>
                    <a:pt x="241" y="174"/>
                  </a:cubicBezTo>
                  <a:cubicBezTo>
                    <a:pt x="241" y="174"/>
                    <a:pt x="241" y="174"/>
                    <a:pt x="241" y="174"/>
                  </a:cubicBezTo>
                  <a:cubicBezTo>
                    <a:pt x="240" y="175"/>
                    <a:pt x="240" y="175"/>
                    <a:pt x="240" y="175"/>
                  </a:cubicBezTo>
                  <a:cubicBezTo>
                    <a:pt x="228" y="191"/>
                    <a:pt x="228" y="191"/>
                    <a:pt x="228" y="191"/>
                  </a:cubicBezTo>
                  <a:cubicBezTo>
                    <a:pt x="227" y="191"/>
                    <a:pt x="227" y="191"/>
                    <a:pt x="227" y="191"/>
                  </a:cubicBezTo>
                  <a:cubicBezTo>
                    <a:pt x="227" y="192"/>
                    <a:pt x="227" y="192"/>
                    <a:pt x="227" y="192"/>
                  </a:cubicBezTo>
                  <a:cubicBezTo>
                    <a:pt x="226" y="193"/>
                    <a:pt x="226" y="193"/>
                    <a:pt x="226" y="193"/>
                  </a:cubicBezTo>
                  <a:cubicBezTo>
                    <a:pt x="225" y="193"/>
                    <a:pt x="225" y="193"/>
                    <a:pt x="225" y="193"/>
                  </a:cubicBezTo>
                  <a:cubicBezTo>
                    <a:pt x="200" y="196"/>
                    <a:pt x="200" y="196"/>
                    <a:pt x="200" y="196"/>
                  </a:cubicBezTo>
                  <a:cubicBezTo>
                    <a:pt x="200" y="196"/>
                    <a:pt x="200" y="196"/>
                    <a:pt x="200" y="196"/>
                  </a:cubicBezTo>
                  <a:cubicBezTo>
                    <a:pt x="200" y="198"/>
                    <a:pt x="200" y="198"/>
                    <a:pt x="200" y="198"/>
                  </a:cubicBezTo>
                  <a:cubicBezTo>
                    <a:pt x="199" y="196"/>
                    <a:pt x="199" y="196"/>
                    <a:pt x="199" y="196"/>
                  </a:cubicBezTo>
                  <a:cubicBezTo>
                    <a:pt x="199" y="196"/>
                    <a:pt x="199" y="196"/>
                    <a:pt x="199" y="196"/>
                  </a:cubicBezTo>
                  <a:cubicBezTo>
                    <a:pt x="161" y="184"/>
                    <a:pt x="161" y="184"/>
                    <a:pt x="161" y="184"/>
                  </a:cubicBezTo>
                  <a:cubicBezTo>
                    <a:pt x="159" y="183"/>
                    <a:pt x="159" y="183"/>
                    <a:pt x="159" y="183"/>
                  </a:cubicBezTo>
                  <a:lnTo>
                    <a:pt x="142" y="174"/>
                  </a:lnTo>
                  <a:close/>
                </a:path>
              </a:pathLst>
            </a:custGeom>
            <a:grp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 sz="2400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7224" name="Freeform 17"/>
            <p:cNvSpPr>
              <a:spLocks/>
            </p:cNvSpPr>
            <p:nvPr/>
          </p:nvSpPr>
          <p:spPr bwMode="auto">
            <a:xfrm>
              <a:off x="4252794" y="3264192"/>
              <a:ext cx="331733" cy="718788"/>
            </a:xfrm>
            <a:custGeom>
              <a:avLst/>
              <a:gdLst>
                <a:gd name="T0" fmla="*/ 2147483646 w 286"/>
                <a:gd name="T1" fmla="*/ 2147483646 h 625"/>
                <a:gd name="T2" fmla="*/ 2147483646 w 286"/>
                <a:gd name="T3" fmla="*/ 2147483646 h 625"/>
                <a:gd name="T4" fmla="*/ 2147483646 w 286"/>
                <a:gd name="T5" fmla="*/ 2147483646 h 625"/>
                <a:gd name="T6" fmla="*/ 2147483646 w 286"/>
                <a:gd name="T7" fmla="*/ 2147483646 h 625"/>
                <a:gd name="T8" fmla="*/ 2147483646 w 286"/>
                <a:gd name="T9" fmla="*/ 2147483646 h 625"/>
                <a:gd name="T10" fmla="*/ 2147483646 w 286"/>
                <a:gd name="T11" fmla="*/ 2147483646 h 625"/>
                <a:gd name="T12" fmla="*/ 2147483646 w 286"/>
                <a:gd name="T13" fmla="*/ 2147483646 h 625"/>
                <a:gd name="T14" fmla="*/ 2147483646 w 286"/>
                <a:gd name="T15" fmla="*/ 2147483646 h 625"/>
                <a:gd name="T16" fmla="*/ 2147483646 w 286"/>
                <a:gd name="T17" fmla="*/ 2147483646 h 625"/>
                <a:gd name="T18" fmla="*/ 2147483646 w 286"/>
                <a:gd name="T19" fmla="*/ 2147483646 h 625"/>
                <a:gd name="T20" fmla="*/ 2147483646 w 286"/>
                <a:gd name="T21" fmla="*/ 2147483646 h 625"/>
                <a:gd name="T22" fmla="*/ 2147483646 w 286"/>
                <a:gd name="T23" fmla="*/ 2147483646 h 625"/>
                <a:gd name="T24" fmla="*/ 2147483646 w 286"/>
                <a:gd name="T25" fmla="*/ 2147483646 h 625"/>
                <a:gd name="T26" fmla="*/ 2147483646 w 286"/>
                <a:gd name="T27" fmla="*/ 2147483646 h 625"/>
                <a:gd name="T28" fmla="*/ 2147483646 w 286"/>
                <a:gd name="T29" fmla="*/ 2147483646 h 625"/>
                <a:gd name="T30" fmla="*/ 2147483646 w 286"/>
                <a:gd name="T31" fmla="*/ 2147483646 h 625"/>
                <a:gd name="T32" fmla="*/ 2147483646 w 286"/>
                <a:gd name="T33" fmla="*/ 2147483646 h 625"/>
                <a:gd name="T34" fmla="*/ 2147483646 w 286"/>
                <a:gd name="T35" fmla="*/ 2147483646 h 625"/>
                <a:gd name="T36" fmla="*/ 2147483646 w 286"/>
                <a:gd name="T37" fmla="*/ 2147483646 h 625"/>
                <a:gd name="T38" fmla="*/ 2147483646 w 286"/>
                <a:gd name="T39" fmla="*/ 2147483646 h 625"/>
                <a:gd name="T40" fmla="*/ 2147483646 w 286"/>
                <a:gd name="T41" fmla="*/ 2147483646 h 625"/>
                <a:gd name="T42" fmla="*/ 2147483646 w 286"/>
                <a:gd name="T43" fmla="*/ 2147483646 h 625"/>
                <a:gd name="T44" fmla="*/ 2147483646 w 286"/>
                <a:gd name="T45" fmla="*/ 2147483646 h 625"/>
                <a:gd name="T46" fmla="*/ 2147483646 w 286"/>
                <a:gd name="T47" fmla="*/ 2147483646 h 625"/>
                <a:gd name="T48" fmla="*/ 2147483646 w 286"/>
                <a:gd name="T49" fmla="*/ 2147483646 h 625"/>
                <a:gd name="T50" fmla="*/ 2147483646 w 286"/>
                <a:gd name="T51" fmla="*/ 2147483646 h 625"/>
                <a:gd name="T52" fmla="*/ 2147483646 w 286"/>
                <a:gd name="T53" fmla="*/ 2147483646 h 625"/>
                <a:gd name="T54" fmla="*/ 2147483646 w 286"/>
                <a:gd name="T55" fmla="*/ 2147483646 h 625"/>
                <a:gd name="T56" fmla="*/ 2147483646 w 286"/>
                <a:gd name="T57" fmla="*/ 2147483646 h 625"/>
                <a:gd name="T58" fmla="*/ 2147483646 w 286"/>
                <a:gd name="T59" fmla="*/ 2147483646 h 625"/>
                <a:gd name="T60" fmla="*/ 2147483646 w 286"/>
                <a:gd name="T61" fmla="*/ 2147483646 h 625"/>
                <a:gd name="T62" fmla="*/ 2147483646 w 286"/>
                <a:gd name="T63" fmla="*/ 2147483646 h 625"/>
                <a:gd name="T64" fmla="*/ 2147483646 w 286"/>
                <a:gd name="T65" fmla="*/ 2147483646 h 625"/>
                <a:gd name="T66" fmla="*/ 2147483646 w 286"/>
                <a:gd name="T67" fmla="*/ 2147483646 h 625"/>
                <a:gd name="T68" fmla="*/ 2147483646 w 286"/>
                <a:gd name="T69" fmla="*/ 2147483646 h 625"/>
                <a:gd name="T70" fmla="*/ 2147483646 w 286"/>
                <a:gd name="T71" fmla="*/ 2147483646 h 625"/>
                <a:gd name="T72" fmla="*/ 2147483646 w 286"/>
                <a:gd name="T73" fmla="*/ 2147483646 h 625"/>
                <a:gd name="T74" fmla="*/ 2147483646 w 286"/>
                <a:gd name="T75" fmla="*/ 2147483646 h 625"/>
                <a:gd name="T76" fmla="*/ 2147483646 w 286"/>
                <a:gd name="T77" fmla="*/ 2147483646 h 625"/>
                <a:gd name="T78" fmla="*/ 2147483646 w 286"/>
                <a:gd name="T79" fmla="*/ 2147483646 h 625"/>
                <a:gd name="T80" fmla="*/ 2147483646 w 286"/>
                <a:gd name="T81" fmla="*/ 2147483646 h 625"/>
                <a:gd name="T82" fmla="*/ 2147483646 w 286"/>
                <a:gd name="T83" fmla="*/ 2147483646 h 625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286"/>
                <a:gd name="T127" fmla="*/ 0 h 625"/>
                <a:gd name="T128" fmla="*/ 286 w 286"/>
                <a:gd name="T129" fmla="*/ 625 h 625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286" h="625">
                  <a:moveTo>
                    <a:pt x="266" y="30"/>
                  </a:moveTo>
                  <a:cubicBezTo>
                    <a:pt x="271" y="25"/>
                    <a:pt x="271" y="25"/>
                    <a:pt x="271" y="25"/>
                  </a:cubicBezTo>
                  <a:cubicBezTo>
                    <a:pt x="263" y="8"/>
                    <a:pt x="263" y="8"/>
                    <a:pt x="263" y="8"/>
                  </a:cubicBezTo>
                  <a:cubicBezTo>
                    <a:pt x="256" y="0"/>
                    <a:pt x="256" y="0"/>
                    <a:pt x="256" y="0"/>
                  </a:cubicBezTo>
                  <a:cubicBezTo>
                    <a:pt x="247" y="14"/>
                    <a:pt x="247" y="14"/>
                    <a:pt x="247" y="14"/>
                  </a:cubicBezTo>
                  <a:cubicBezTo>
                    <a:pt x="247" y="15"/>
                    <a:pt x="247" y="15"/>
                    <a:pt x="247" y="15"/>
                  </a:cubicBezTo>
                  <a:cubicBezTo>
                    <a:pt x="247" y="15"/>
                    <a:pt x="247" y="15"/>
                    <a:pt x="247" y="15"/>
                  </a:cubicBezTo>
                  <a:cubicBezTo>
                    <a:pt x="247" y="15"/>
                    <a:pt x="247" y="15"/>
                    <a:pt x="247" y="15"/>
                  </a:cubicBezTo>
                  <a:cubicBezTo>
                    <a:pt x="234" y="30"/>
                    <a:pt x="234" y="30"/>
                    <a:pt x="234" y="30"/>
                  </a:cubicBezTo>
                  <a:cubicBezTo>
                    <a:pt x="234" y="30"/>
                    <a:pt x="234" y="30"/>
                    <a:pt x="234" y="30"/>
                  </a:cubicBezTo>
                  <a:cubicBezTo>
                    <a:pt x="233" y="31"/>
                    <a:pt x="233" y="31"/>
                    <a:pt x="233" y="31"/>
                  </a:cubicBezTo>
                  <a:cubicBezTo>
                    <a:pt x="231" y="31"/>
                    <a:pt x="231" y="31"/>
                    <a:pt x="231" y="31"/>
                  </a:cubicBezTo>
                  <a:cubicBezTo>
                    <a:pt x="205" y="39"/>
                    <a:pt x="205" y="39"/>
                    <a:pt x="205" y="39"/>
                  </a:cubicBezTo>
                  <a:cubicBezTo>
                    <a:pt x="203" y="39"/>
                    <a:pt x="203" y="39"/>
                    <a:pt x="203" y="39"/>
                  </a:cubicBezTo>
                  <a:cubicBezTo>
                    <a:pt x="179" y="35"/>
                    <a:pt x="179" y="35"/>
                    <a:pt x="179" y="35"/>
                  </a:cubicBezTo>
                  <a:cubicBezTo>
                    <a:pt x="165" y="39"/>
                    <a:pt x="165" y="39"/>
                    <a:pt x="165" y="39"/>
                  </a:cubicBezTo>
                  <a:cubicBezTo>
                    <a:pt x="162" y="50"/>
                    <a:pt x="162" y="50"/>
                    <a:pt x="162" y="50"/>
                  </a:cubicBezTo>
                  <a:cubicBezTo>
                    <a:pt x="162" y="50"/>
                    <a:pt x="162" y="50"/>
                    <a:pt x="162" y="50"/>
                  </a:cubicBezTo>
                  <a:cubicBezTo>
                    <a:pt x="161" y="53"/>
                    <a:pt x="161" y="53"/>
                    <a:pt x="161" y="53"/>
                  </a:cubicBezTo>
                  <a:cubicBezTo>
                    <a:pt x="149" y="60"/>
                    <a:pt x="149" y="60"/>
                    <a:pt x="149" y="60"/>
                  </a:cubicBezTo>
                  <a:cubicBezTo>
                    <a:pt x="147" y="61"/>
                    <a:pt x="147" y="61"/>
                    <a:pt x="147" y="61"/>
                  </a:cubicBezTo>
                  <a:cubicBezTo>
                    <a:pt x="145" y="61"/>
                    <a:pt x="145" y="61"/>
                    <a:pt x="145" y="61"/>
                  </a:cubicBezTo>
                  <a:cubicBezTo>
                    <a:pt x="124" y="59"/>
                    <a:pt x="124" y="59"/>
                    <a:pt x="124" y="59"/>
                  </a:cubicBezTo>
                  <a:cubicBezTo>
                    <a:pt x="123" y="61"/>
                    <a:pt x="123" y="61"/>
                    <a:pt x="123" y="61"/>
                  </a:cubicBezTo>
                  <a:cubicBezTo>
                    <a:pt x="123" y="82"/>
                    <a:pt x="123" y="82"/>
                    <a:pt x="123" y="82"/>
                  </a:cubicBezTo>
                  <a:cubicBezTo>
                    <a:pt x="122" y="83"/>
                    <a:pt x="122" y="83"/>
                    <a:pt x="122" y="83"/>
                  </a:cubicBezTo>
                  <a:cubicBezTo>
                    <a:pt x="110" y="98"/>
                    <a:pt x="110" y="98"/>
                    <a:pt x="110" y="98"/>
                  </a:cubicBezTo>
                  <a:cubicBezTo>
                    <a:pt x="110" y="98"/>
                    <a:pt x="110" y="98"/>
                    <a:pt x="110" y="98"/>
                  </a:cubicBezTo>
                  <a:cubicBezTo>
                    <a:pt x="110" y="99"/>
                    <a:pt x="110" y="99"/>
                    <a:pt x="110" y="99"/>
                  </a:cubicBezTo>
                  <a:cubicBezTo>
                    <a:pt x="109" y="99"/>
                    <a:pt x="109" y="99"/>
                    <a:pt x="109" y="99"/>
                  </a:cubicBezTo>
                  <a:cubicBezTo>
                    <a:pt x="89" y="119"/>
                    <a:pt x="89" y="119"/>
                    <a:pt x="89" y="119"/>
                  </a:cubicBezTo>
                  <a:cubicBezTo>
                    <a:pt x="88" y="119"/>
                    <a:pt x="88" y="119"/>
                    <a:pt x="88" y="119"/>
                  </a:cubicBezTo>
                  <a:cubicBezTo>
                    <a:pt x="87" y="120"/>
                    <a:pt x="87" y="120"/>
                    <a:pt x="87" y="120"/>
                  </a:cubicBezTo>
                  <a:cubicBezTo>
                    <a:pt x="66" y="124"/>
                    <a:pt x="66" y="124"/>
                    <a:pt x="66" y="124"/>
                  </a:cubicBezTo>
                  <a:cubicBezTo>
                    <a:pt x="52" y="139"/>
                    <a:pt x="52" y="139"/>
                    <a:pt x="52" y="139"/>
                  </a:cubicBezTo>
                  <a:cubicBezTo>
                    <a:pt x="55" y="157"/>
                    <a:pt x="55" y="157"/>
                    <a:pt x="55" y="157"/>
                  </a:cubicBezTo>
                  <a:cubicBezTo>
                    <a:pt x="55" y="161"/>
                    <a:pt x="55" y="161"/>
                    <a:pt x="55" y="161"/>
                  </a:cubicBezTo>
                  <a:cubicBezTo>
                    <a:pt x="52" y="162"/>
                    <a:pt x="52" y="162"/>
                    <a:pt x="52" y="162"/>
                  </a:cubicBezTo>
                  <a:cubicBezTo>
                    <a:pt x="36" y="177"/>
                    <a:pt x="36" y="177"/>
                    <a:pt x="36" y="177"/>
                  </a:cubicBezTo>
                  <a:cubicBezTo>
                    <a:pt x="28" y="188"/>
                    <a:pt x="28" y="188"/>
                    <a:pt x="28" y="188"/>
                  </a:cubicBezTo>
                  <a:cubicBezTo>
                    <a:pt x="34" y="201"/>
                    <a:pt x="34" y="201"/>
                    <a:pt x="34" y="201"/>
                  </a:cubicBezTo>
                  <a:cubicBezTo>
                    <a:pt x="34" y="202"/>
                    <a:pt x="34" y="202"/>
                    <a:pt x="34" y="202"/>
                  </a:cubicBezTo>
                  <a:cubicBezTo>
                    <a:pt x="34" y="204"/>
                    <a:pt x="34" y="204"/>
                    <a:pt x="34" y="204"/>
                  </a:cubicBezTo>
                  <a:cubicBezTo>
                    <a:pt x="34" y="224"/>
                    <a:pt x="34" y="224"/>
                    <a:pt x="34" y="224"/>
                  </a:cubicBezTo>
                  <a:cubicBezTo>
                    <a:pt x="34" y="224"/>
                    <a:pt x="34" y="224"/>
                    <a:pt x="34" y="224"/>
                  </a:cubicBezTo>
                  <a:cubicBezTo>
                    <a:pt x="34" y="225"/>
                    <a:pt x="34" y="225"/>
                    <a:pt x="34" y="225"/>
                  </a:cubicBezTo>
                  <a:cubicBezTo>
                    <a:pt x="23" y="242"/>
                    <a:pt x="23" y="242"/>
                    <a:pt x="23" y="242"/>
                  </a:cubicBezTo>
                  <a:cubicBezTo>
                    <a:pt x="23" y="243"/>
                    <a:pt x="23" y="243"/>
                    <a:pt x="23" y="243"/>
                  </a:cubicBezTo>
                  <a:cubicBezTo>
                    <a:pt x="7" y="261"/>
                    <a:pt x="7" y="261"/>
                    <a:pt x="7" y="261"/>
                  </a:cubicBezTo>
                  <a:cubicBezTo>
                    <a:pt x="9" y="282"/>
                    <a:pt x="9" y="282"/>
                    <a:pt x="9" y="282"/>
                  </a:cubicBezTo>
                  <a:cubicBezTo>
                    <a:pt x="23" y="294"/>
                    <a:pt x="23" y="294"/>
                    <a:pt x="23" y="294"/>
                  </a:cubicBezTo>
                  <a:cubicBezTo>
                    <a:pt x="23" y="295"/>
                    <a:pt x="23" y="295"/>
                    <a:pt x="23" y="295"/>
                  </a:cubicBezTo>
                  <a:cubicBezTo>
                    <a:pt x="23" y="295"/>
                    <a:pt x="23" y="295"/>
                    <a:pt x="23" y="295"/>
                  </a:cubicBezTo>
                  <a:cubicBezTo>
                    <a:pt x="29" y="306"/>
                    <a:pt x="32" y="314"/>
                    <a:pt x="32" y="322"/>
                  </a:cubicBezTo>
                  <a:cubicBezTo>
                    <a:pt x="32" y="345"/>
                    <a:pt x="32" y="345"/>
                    <a:pt x="32" y="345"/>
                  </a:cubicBezTo>
                  <a:cubicBezTo>
                    <a:pt x="31" y="345"/>
                    <a:pt x="31" y="345"/>
                    <a:pt x="31" y="345"/>
                  </a:cubicBezTo>
                  <a:cubicBezTo>
                    <a:pt x="30" y="346"/>
                    <a:pt x="30" y="346"/>
                    <a:pt x="30" y="346"/>
                  </a:cubicBezTo>
                  <a:cubicBezTo>
                    <a:pt x="9" y="362"/>
                    <a:pt x="9" y="362"/>
                    <a:pt x="9" y="362"/>
                  </a:cubicBezTo>
                  <a:cubicBezTo>
                    <a:pt x="7" y="393"/>
                    <a:pt x="7" y="393"/>
                    <a:pt x="7" y="393"/>
                  </a:cubicBezTo>
                  <a:cubicBezTo>
                    <a:pt x="9" y="425"/>
                    <a:pt x="9" y="425"/>
                    <a:pt x="9" y="425"/>
                  </a:cubicBezTo>
                  <a:cubicBezTo>
                    <a:pt x="9" y="436"/>
                    <a:pt x="13" y="456"/>
                    <a:pt x="24" y="485"/>
                  </a:cubicBezTo>
                  <a:cubicBezTo>
                    <a:pt x="24" y="486"/>
                    <a:pt x="24" y="486"/>
                    <a:pt x="24" y="486"/>
                  </a:cubicBezTo>
                  <a:cubicBezTo>
                    <a:pt x="24" y="488"/>
                    <a:pt x="24" y="488"/>
                    <a:pt x="24" y="488"/>
                  </a:cubicBezTo>
                  <a:cubicBezTo>
                    <a:pt x="0" y="596"/>
                    <a:pt x="0" y="596"/>
                    <a:pt x="0" y="596"/>
                  </a:cubicBezTo>
                  <a:cubicBezTo>
                    <a:pt x="3" y="617"/>
                    <a:pt x="3" y="617"/>
                    <a:pt x="3" y="617"/>
                  </a:cubicBezTo>
                  <a:cubicBezTo>
                    <a:pt x="18" y="625"/>
                    <a:pt x="18" y="625"/>
                    <a:pt x="18" y="625"/>
                  </a:cubicBezTo>
                  <a:cubicBezTo>
                    <a:pt x="44" y="599"/>
                    <a:pt x="44" y="599"/>
                    <a:pt x="44" y="599"/>
                  </a:cubicBezTo>
                  <a:cubicBezTo>
                    <a:pt x="44" y="599"/>
                    <a:pt x="44" y="599"/>
                    <a:pt x="44" y="599"/>
                  </a:cubicBezTo>
                  <a:cubicBezTo>
                    <a:pt x="45" y="599"/>
                    <a:pt x="45" y="599"/>
                    <a:pt x="45" y="599"/>
                  </a:cubicBezTo>
                  <a:cubicBezTo>
                    <a:pt x="126" y="568"/>
                    <a:pt x="126" y="568"/>
                    <a:pt x="126" y="568"/>
                  </a:cubicBezTo>
                  <a:cubicBezTo>
                    <a:pt x="147" y="549"/>
                    <a:pt x="147" y="549"/>
                    <a:pt x="147" y="549"/>
                  </a:cubicBezTo>
                  <a:cubicBezTo>
                    <a:pt x="149" y="547"/>
                    <a:pt x="149" y="547"/>
                    <a:pt x="149" y="547"/>
                  </a:cubicBezTo>
                  <a:cubicBezTo>
                    <a:pt x="150" y="548"/>
                    <a:pt x="150" y="548"/>
                    <a:pt x="150" y="548"/>
                  </a:cubicBezTo>
                  <a:cubicBezTo>
                    <a:pt x="152" y="548"/>
                    <a:pt x="152" y="548"/>
                    <a:pt x="152" y="548"/>
                  </a:cubicBezTo>
                  <a:cubicBezTo>
                    <a:pt x="199" y="552"/>
                    <a:pt x="199" y="552"/>
                    <a:pt x="199" y="552"/>
                  </a:cubicBezTo>
                  <a:cubicBezTo>
                    <a:pt x="205" y="552"/>
                    <a:pt x="219" y="547"/>
                    <a:pt x="239" y="538"/>
                  </a:cubicBezTo>
                  <a:cubicBezTo>
                    <a:pt x="239" y="516"/>
                    <a:pt x="239" y="516"/>
                    <a:pt x="239" y="516"/>
                  </a:cubicBezTo>
                  <a:cubicBezTo>
                    <a:pt x="240" y="515"/>
                    <a:pt x="240" y="515"/>
                    <a:pt x="240" y="515"/>
                  </a:cubicBezTo>
                  <a:cubicBezTo>
                    <a:pt x="241" y="515"/>
                    <a:pt x="241" y="515"/>
                    <a:pt x="241" y="515"/>
                  </a:cubicBezTo>
                  <a:cubicBezTo>
                    <a:pt x="254" y="503"/>
                    <a:pt x="254" y="503"/>
                    <a:pt x="254" y="503"/>
                  </a:cubicBezTo>
                  <a:cubicBezTo>
                    <a:pt x="251" y="490"/>
                    <a:pt x="251" y="490"/>
                    <a:pt x="251" y="490"/>
                  </a:cubicBezTo>
                  <a:cubicBezTo>
                    <a:pt x="251" y="488"/>
                    <a:pt x="251" y="488"/>
                    <a:pt x="251" y="488"/>
                  </a:cubicBezTo>
                  <a:cubicBezTo>
                    <a:pt x="251" y="487"/>
                    <a:pt x="251" y="487"/>
                    <a:pt x="251" y="487"/>
                  </a:cubicBezTo>
                  <a:cubicBezTo>
                    <a:pt x="251" y="485"/>
                    <a:pt x="251" y="485"/>
                    <a:pt x="251" y="485"/>
                  </a:cubicBezTo>
                  <a:cubicBezTo>
                    <a:pt x="252" y="484"/>
                    <a:pt x="252" y="484"/>
                    <a:pt x="252" y="484"/>
                  </a:cubicBezTo>
                  <a:cubicBezTo>
                    <a:pt x="256" y="480"/>
                    <a:pt x="256" y="476"/>
                    <a:pt x="253" y="473"/>
                  </a:cubicBezTo>
                  <a:cubicBezTo>
                    <a:pt x="250" y="466"/>
                    <a:pt x="251" y="458"/>
                    <a:pt x="256" y="448"/>
                  </a:cubicBezTo>
                  <a:cubicBezTo>
                    <a:pt x="261" y="441"/>
                    <a:pt x="261" y="441"/>
                    <a:pt x="261" y="441"/>
                  </a:cubicBezTo>
                  <a:cubicBezTo>
                    <a:pt x="261" y="441"/>
                    <a:pt x="261" y="441"/>
                    <a:pt x="261" y="441"/>
                  </a:cubicBezTo>
                  <a:cubicBezTo>
                    <a:pt x="260" y="426"/>
                    <a:pt x="260" y="426"/>
                    <a:pt x="260" y="426"/>
                  </a:cubicBezTo>
                  <a:cubicBezTo>
                    <a:pt x="244" y="407"/>
                    <a:pt x="244" y="407"/>
                    <a:pt x="244" y="407"/>
                  </a:cubicBezTo>
                  <a:cubicBezTo>
                    <a:pt x="237" y="402"/>
                    <a:pt x="236" y="395"/>
                    <a:pt x="240" y="387"/>
                  </a:cubicBezTo>
                  <a:cubicBezTo>
                    <a:pt x="242" y="381"/>
                    <a:pt x="245" y="374"/>
                    <a:pt x="251" y="369"/>
                  </a:cubicBezTo>
                  <a:cubicBezTo>
                    <a:pt x="255" y="351"/>
                    <a:pt x="255" y="351"/>
                    <a:pt x="255" y="351"/>
                  </a:cubicBezTo>
                  <a:cubicBezTo>
                    <a:pt x="255" y="351"/>
                    <a:pt x="255" y="351"/>
                    <a:pt x="255" y="351"/>
                  </a:cubicBezTo>
                  <a:cubicBezTo>
                    <a:pt x="255" y="351"/>
                    <a:pt x="255" y="351"/>
                    <a:pt x="255" y="351"/>
                  </a:cubicBezTo>
                  <a:cubicBezTo>
                    <a:pt x="266" y="326"/>
                    <a:pt x="266" y="326"/>
                    <a:pt x="266" y="326"/>
                  </a:cubicBezTo>
                  <a:cubicBezTo>
                    <a:pt x="270" y="314"/>
                    <a:pt x="270" y="314"/>
                    <a:pt x="270" y="314"/>
                  </a:cubicBezTo>
                  <a:cubicBezTo>
                    <a:pt x="286" y="283"/>
                    <a:pt x="286" y="283"/>
                    <a:pt x="286" y="283"/>
                  </a:cubicBezTo>
                  <a:cubicBezTo>
                    <a:pt x="275" y="263"/>
                    <a:pt x="275" y="263"/>
                    <a:pt x="275" y="263"/>
                  </a:cubicBezTo>
                  <a:cubicBezTo>
                    <a:pt x="242" y="243"/>
                    <a:pt x="242" y="243"/>
                    <a:pt x="242" y="243"/>
                  </a:cubicBezTo>
                  <a:cubicBezTo>
                    <a:pt x="240" y="243"/>
                    <a:pt x="240" y="243"/>
                    <a:pt x="240" y="243"/>
                  </a:cubicBezTo>
                  <a:cubicBezTo>
                    <a:pt x="240" y="240"/>
                    <a:pt x="240" y="240"/>
                    <a:pt x="240" y="240"/>
                  </a:cubicBezTo>
                  <a:cubicBezTo>
                    <a:pt x="240" y="240"/>
                    <a:pt x="240" y="240"/>
                    <a:pt x="240" y="240"/>
                  </a:cubicBezTo>
                  <a:cubicBezTo>
                    <a:pt x="234" y="224"/>
                    <a:pt x="234" y="224"/>
                    <a:pt x="234" y="224"/>
                  </a:cubicBezTo>
                  <a:cubicBezTo>
                    <a:pt x="234" y="223"/>
                    <a:pt x="234" y="223"/>
                    <a:pt x="234" y="223"/>
                  </a:cubicBezTo>
                  <a:cubicBezTo>
                    <a:pt x="234" y="220"/>
                    <a:pt x="234" y="220"/>
                    <a:pt x="234" y="220"/>
                  </a:cubicBezTo>
                  <a:cubicBezTo>
                    <a:pt x="237" y="192"/>
                    <a:pt x="237" y="192"/>
                    <a:pt x="237" y="192"/>
                  </a:cubicBezTo>
                  <a:cubicBezTo>
                    <a:pt x="237" y="192"/>
                    <a:pt x="237" y="192"/>
                    <a:pt x="237" y="192"/>
                  </a:cubicBezTo>
                  <a:cubicBezTo>
                    <a:pt x="237" y="191"/>
                    <a:pt x="237" y="191"/>
                    <a:pt x="237" y="191"/>
                  </a:cubicBezTo>
                  <a:cubicBezTo>
                    <a:pt x="244" y="170"/>
                    <a:pt x="244" y="170"/>
                    <a:pt x="244" y="170"/>
                  </a:cubicBezTo>
                  <a:cubicBezTo>
                    <a:pt x="243" y="162"/>
                    <a:pt x="244" y="157"/>
                    <a:pt x="247" y="153"/>
                  </a:cubicBezTo>
                  <a:cubicBezTo>
                    <a:pt x="250" y="151"/>
                    <a:pt x="253" y="149"/>
                    <a:pt x="256" y="149"/>
                  </a:cubicBezTo>
                  <a:cubicBezTo>
                    <a:pt x="276" y="145"/>
                    <a:pt x="276" y="145"/>
                    <a:pt x="276" y="145"/>
                  </a:cubicBezTo>
                  <a:cubicBezTo>
                    <a:pt x="281" y="134"/>
                    <a:pt x="281" y="134"/>
                    <a:pt x="281" y="134"/>
                  </a:cubicBezTo>
                  <a:cubicBezTo>
                    <a:pt x="286" y="99"/>
                    <a:pt x="286" y="99"/>
                    <a:pt x="286" y="99"/>
                  </a:cubicBezTo>
                  <a:cubicBezTo>
                    <a:pt x="282" y="86"/>
                    <a:pt x="282" y="86"/>
                    <a:pt x="282" y="86"/>
                  </a:cubicBezTo>
                  <a:cubicBezTo>
                    <a:pt x="264" y="82"/>
                    <a:pt x="264" y="82"/>
                    <a:pt x="264" y="82"/>
                  </a:cubicBezTo>
                  <a:cubicBezTo>
                    <a:pt x="263" y="82"/>
                    <a:pt x="263" y="82"/>
                    <a:pt x="263" y="82"/>
                  </a:cubicBezTo>
                  <a:cubicBezTo>
                    <a:pt x="263" y="82"/>
                    <a:pt x="263" y="82"/>
                    <a:pt x="263" y="82"/>
                  </a:cubicBezTo>
                  <a:cubicBezTo>
                    <a:pt x="242" y="72"/>
                    <a:pt x="242" y="72"/>
                    <a:pt x="242" y="72"/>
                  </a:cubicBezTo>
                  <a:cubicBezTo>
                    <a:pt x="241" y="71"/>
                    <a:pt x="241" y="71"/>
                    <a:pt x="241" y="71"/>
                  </a:cubicBezTo>
                  <a:cubicBezTo>
                    <a:pt x="241" y="68"/>
                    <a:pt x="241" y="68"/>
                    <a:pt x="241" y="68"/>
                  </a:cubicBezTo>
                  <a:cubicBezTo>
                    <a:pt x="240" y="67"/>
                    <a:pt x="240" y="67"/>
                    <a:pt x="240" y="67"/>
                  </a:cubicBezTo>
                  <a:cubicBezTo>
                    <a:pt x="239" y="42"/>
                    <a:pt x="239" y="42"/>
                    <a:pt x="239" y="42"/>
                  </a:cubicBezTo>
                  <a:cubicBezTo>
                    <a:pt x="239" y="40"/>
                    <a:pt x="239" y="40"/>
                    <a:pt x="239" y="40"/>
                  </a:cubicBezTo>
                  <a:cubicBezTo>
                    <a:pt x="239" y="37"/>
                    <a:pt x="239" y="37"/>
                    <a:pt x="239" y="37"/>
                  </a:cubicBezTo>
                  <a:lnTo>
                    <a:pt x="266" y="30"/>
                  </a:lnTo>
                  <a:close/>
                </a:path>
              </a:pathLst>
            </a:custGeom>
            <a:grp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 sz="2400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7225" name="Freeform 18"/>
            <p:cNvSpPr>
              <a:spLocks/>
            </p:cNvSpPr>
            <p:nvPr/>
          </p:nvSpPr>
          <p:spPr bwMode="auto">
            <a:xfrm>
              <a:off x="4168456" y="4488174"/>
              <a:ext cx="528523" cy="609207"/>
            </a:xfrm>
            <a:custGeom>
              <a:avLst/>
              <a:gdLst>
                <a:gd name="T0" fmla="*/ 2147483646 w 457"/>
                <a:gd name="T1" fmla="*/ 2147483646 h 529"/>
                <a:gd name="T2" fmla="*/ 2147483646 w 457"/>
                <a:gd name="T3" fmla="*/ 2147483646 h 529"/>
                <a:gd name="T4" fmla="*/ 2147483646 w 457"/>
                <a:gd name="T5" fmla="*/ 2147483646 h 529"/>
                <a:gd name="T6" fmla="*/ 2147483646 w 457"/>
                <a:gd name="T7" fmla="*/ 2147483646 h 529"/>
                <a:gd name="T8" fmla="*/ 2147483646 w 457"/>
                <a:gd name="T9" fmla="*/ 2147483646 h 529"/>
                <a:gd name="T10" fmla="*/ 2147483646 w 457"/>
                <a:gd name="T11" fmla="*/ 2147483646 h 529"/>
                <a:gd name="T12" fmla="*/ 2147483646 w 457"/>
                <a:gd name="T13" fmla="*/ 2147483646 h 529"/>
                <a:gd name="T14" fmla="*/ 2147483646 w 457"/>
                <a:gd name="T15" fmla="*/ 2147483646 h 529"/>
                <a:gd name="T16" fmla="*/ 2147483646 w 457"/>
                <a:gd name="T17" fmla="*/ 2147483646 h 529"/>
                <a:gd name="T18" fmla="*/ 2147483646 w 457"/>
                <a:gd name="T19" fmla="*/ 2147483646 h 529"/>
                <a:gd name="T20" fmla="*/ 2147483646 w 457"/>
                <a:gd name="T21" fmla="*/ 2147483646 h 529"/>
                <a:gd name="T22" fmla="*/ 2147483646 w 457"/>
                <a:gd name="T23" fmla="*/ 2147483646 h 529"/>
                <a:gd name="T24" fmla="*/ 2147483646 w 457"/>
                <a:gd name="T25" fmla="*/ 2147483646 h 529"/>
                <a:gd name="T26" fmla="*/ 2147483646 w 457"/>
                <a:gd name="T27" fmla="*/ 895910898 h 529"/>
                <a:gd name="T28" fmla="*/ 2147483646 w 457"/>
                <a:gd name="T29" fmla="*/ 2147483646 h 529"/>
                <a:gd name="T30" fmla="*/ 2147483646 w 457"/>
                <a:gd name="T31" fmla="*/ 2147483646 h 529"/>
                <a:gd name="T32" fmla="*/ 2147483646 w 457"/>
                <a:gd name="T33" fmla="*/ 2147483646 h 529"/>
                <a:gd name="T34" fmla="*/ 2147483646 w 457"/>
                <a:gd name="T35" fmla="*/ 2147483646 h 529"/>
                <a:gd name="T36" fmla="*/ 2147483646 w 457"/>
                <a:gd name="T37" fmla="*/ 2147483646 h 529"/>
                <a:gd name="T38" fmla="*/ 1814727673 w 457"/>
                <a:gd name="T39" fmla="*/ 2147483646 h 529"/>
                <a:gd name="T40" fmla="*/ 2147483646 w 457"/>
                <a:gd name="T41" fmla="*/ 2147483646 h 529"/>
                <a:gd name="T42" fmla="*/ 2147483646 w 457"/>
                <a:gd name="T43" fmla="*/ 2147483646 h 529"/>
                <a:gd name="T44" fmla="*/ 2147483646 w 457"/>
                <a:gd name="T45" fmla="*/ 2147483646 h 529"/>
                <a:gd name="T46" fmla="*/ 2147483646 w 457"/>
                <a:gd name="T47" fmla="*/ 2147483646 h 529"/>
                <a:gd name="T48" fmla="*/ 2147483646 w 457"/>
                <a:gd name="T49" fmla="*/ 2147483646 h 529"/>
                <a:gd name="T50" fmla="*/ 2147483646 w 457"/>
                <a:gd name="T51" fmla="*/ 2147483646 h 529"/>
                <a:gd name="T52" fmla="*/ 2147483646 w 457"/>
                <a:gd name="T53" fmla="*/ 2147483646 h 529"/>
                <a:gd name="T54" fmla="*/ 2147483646 w 457"/>
                <a:gd name="T55" fmla="*/ 2147483646 h 529"/>
                <a:gd name="T56" fmla="*/ 2147483646 w 457"/>
                <a:gd name="T57" fmla="*/ 2147483646 h 529"/>
                <a:gd name="T58" fmla="*/ 2147483646 w 457"/>
                <a:gd name="T59" fmla="*/ 2147483646 h 529"/>
                <a:gd name="T60" fmla="*/ 2147483646 w 457"/>
                <a:gd name="T61" fmla="*/ 2147483646 h 529"/>
                <a:gd name="T62" fmla="*/ 2147483646 w 457"/>
                <a:gd name="T63" fmla="*/ 2147483646 h 529"/>
                <a:gd name="T64" fmla="*/ 2147483646 w 457"/>
                <a:gd name="T65" fmla="*/ 2147483646 h 529"/>
                <a:gd name="T66" fmla="*/ 2147483646 w 457"/>
                <a:gd name="T67" fmla="*/ 2147483646 h 529"/>
                <a:gd name="T68" fmla="*/ 2147483646 w 457"/>
                <a:gd name="T69" fmla="*/ 2147483646 h 529"/>
                <a:gd name="T70" fmla="*/ 2147483646 w 457"/>
                <a:gd name="T71" fmla="*/ 2147483646 h 529"/>
                <a:gd name="T72" fmla="*/ 2147483646 w 457"/>
                <a:gd name="T73" fmla="*/ 2147483646 h 529"/>
                <a:gd name="T74" fmla="*/ 2147483646 w 457"/>
                <a:gd name="T75" fmla="*/ 2147483646 h 529"/>
                <a:gd name="T76" fmla="*/ 2147483646 w 457"/>
                <a:gd name="T77" fmla="*/ 2147483646 h 529"/>
                <a:gd name="T78" fmla="*/ 2147483646 w 457"/>
                <a:gd name="T79" fmla="*/ 2147483646 h 529"/>
                <a:gd name="T80" fmla="*/ 2147483646 w 457"/>
                <a:gd name="T81" fmla="*/ 2147483646 h 529"/>
                <a:gd name="T82" fmla="*/ 2147483646 w 457"/>
                <a:gd name="T83" fmla="*/ 2147483646 h 529"/>
                <a:gd name="T84" fmla="*/ 2147483646 w 457"/>
                <a:gd name="T85" fmla="*/ 2147483646 h 529"/>
                <a:gd name="T86" fmla="*/ 2147483646 w 457"/>
                <a:gd name="T87" fmla="*/ 2147483646 h 529"/>
                <a:gd name="T88" fmla="*/ 2147483646 w 457"/>
                <a:gd name="T89" fmla="*/ 2147483646 h 529"/>
                <a:gd name="T90" fmla="*/ 2147483646 w 457"/>
                <a:gd name="T91" fmla="*/ 2147483646 h 529"/>
                <a:gd name="T92" fmla="*/ 2147483646 w 457"/>
                <a:gd name="T93" fmla="*/ 2147483646 h 529"/>
                <a:gd name="T94" fmla="*/ 2147483646 w 457"/>
                <a:gd name="T95" fmla="*/ 2147483646 h 529"/>
                <a:gd name="T96" fmla="*/ 2147483646 w 457"/>
                <a:gd name="T97" fmla="*/ 2147483646 h 529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457"/>
                <a:gd name="T148" fmla="*/ 0 h 529"/>
                <a:gd name="T149" fmla="*/ 457 w 457"/>
                <a:gd name="T150" fmla="*/ 529 h 529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457" h="529">
                  <a:moveTo>
                    <a:pt x="395" y="90"/>
                  </a:moveTo>
                  <a:cubicBezTo>
                    <a:pt x="396" y="89"/>
                    <a:pt x="396" y="89"/>
                    <a:pt x="396" y="89"/>
                  </a:cubicBezTo>
                  <a:cubicBezTo>
                    <a:pt x="394" y="89"/>
                    <a:pt x="394" y="89"/>
                    <a:pt x="394" y="89"/>
                  </a:cubicBezTo>
                  <a:cubicBezTo>
                    <a:pt x="394" y="87"/>
                    <a:pt x="394" y="87"/>
                    <a:pt x="394" y="87"/>
                  </a:cubicBezTo>
                  <a:cubicBezTo>
                    <a:pt x="386" y="71"/>
                    <a:pt x="386" y="71"/>
                    <a:pt x="386" y="71"/>
                  </a:cubicBezTo>
                  <a:cubicBezTo>
                    <a:pt x="385" y="70"/>
                    <a:pt x="385" y="70"/>
                    <a:pt x="385" y="70"/>
                  </a:cubicBezTo>
                  <a:cubicBezTo>
                    <a:pt x="385" y="68"/>
                    <a:pt x="385" y="68"/>
                    <a:pt x="385" y="68"/>
                  </a:cubicBezTo>
                  <a:cubicBezTo>
                    <a:pt x="387" y="43"/>
                    <a:pt x="387" y="43"/>
                    <a:pt x="387" y="43"/>
                  </a:cubicBezTo>
                  <a:cubicBezTo>
                    <a:pt x="387" y="40"/>
                    <a:pt x="384" y="37"/>
                    <a:pt x="377" y="32"/>
                  </a:cubicBezTo>
                  <a:cubicBezTo>
                    <a:pt x="371" y="32"/>
                    <a:pt x="371" y="32"/>
                    <a:pt x="371" y="32"/>
                  </a:cubicBezTo>
                  <a:cubicBezTo>
                    <a:pt x="361" y="45"/>
                    <a:pt x="361" y="45"/>
                    <a:pt x="361" y="45"/>
                  </a:cubicBezTo>
                  <a:cubicBezTo>
                    <a:pt x="359" y="45"/>
                    <a:pt x="359" y="45"/>
                    <a:pt x="359" y="45"/>
                  </a:cubicBezTo>
                  <a:cubicBezTo>
                    <a:pt x="359" y="45"/>
                    <a:pt x="359" y="45"/>
                    <a:pt x="359" y="45"/>
                  </a:cubicBezTo>
                  <a:cubicBezTo>
                    <a:pt x="333" y="58"/>
                    <a:pt x="333" y="58"/>
                    <a:pt x="333" y="58"/>
                  </a:cubicBezTo>
                  <a:cubicBezTo>
                    <a:pt x="329" y="40"/>
                    <a:pt x="329" y="40"/>
                    <a:pt x="329" y="40"/>
                  </a:cubicBezTo>
                  <a:cubicBezTo>
                    <a:pt x="329" y="38"/>
                    <a:pt x="329" y="38"/>
                    <a:pt x="329" y="38"/>
                  </a:cubicBezTo>
                  <a:cubicBezTo>
                    <a:pt x="331" y="29"/>
                    <a:pt x="331" y="29"/>
                    <a:pt x="331" y="29"/>
                  </a:cubicBezTo>
                  <a:cubicBezTo>
                    <a:pt x="329" y="19"/>
                    <a:pt x="329" y="19"/>
                    <a:pt x="329" y="19"/>
                  </a:cubicBezTo>
                  <a:cubicBezTo>
                    <a:pt x="326" y="18"/>
                    <a:pt x="326" y="18"/>
                    <a:pt x="326" y="18"/>
                  </a:cubicBezTo>
                  <a:cubicBezTo>
                    <a:pt x="321" y="26"/>
                    <a:pt x="321" y="26"/>
                    <a:pt x="321" y="26"/>
                  </a:cubicBezTo>
                  <a:cubicBezTo>
                    <a:pt x="320" y="26"/>
                    <a:pt x="320" y="26"/>
                    <a:pt x="320" y="26"/>
                  </a:cubicBezTo>
                  <a:cubicBezTo>
                    <a:pt x="320" y="27"/>
                    <a:pt x="320" y="27"/>
                    <a:pt x="320" y="27"/>
                  </a:cubicBezTo>
                  <a:cubicBezTo>
                    <a:pt x="288" y="56"/>
                    <a:pt x="288" y="56"/>
                    <a:pt x="288" y="56"/>
                  </a:cubicBezTo>
                  <a:cubicBezTo>
                    <a:pt x="287" y="58"/>
                    <a:pt x="287" y="58"/>
                    <a:pt x="287" y="58"/>
                  </a:cubicBezTo>
                  <a:cubicBezTo>
                    <a:pt x="286" y="58"/>
                    <a:pt x="286" y="58"/>
                    <a:pt x="286" y="58"/>
                  </a:cubicBezTo>
                  <a:cubicBezTo>
                    <a:pt x="283" y="58"/>
                    <a:pt x="283" y="58"/>
                    <a:pt x="283" y="58"/>
                  </a:cubicBezTo>
                  <a:cubicBezTo>
                    <a:pt x="281" y="58"/>
                    <a:pt x="281" y="58"/>
                    <a:pt x="281" y="58"/>
                  </a:cubicBezTo>
                  <a:cubicBezTo>
                    <a:pt x="272" y="53"/>
                    <a:pt x="272" y="53"/>
                    <a:pt x="272" y="53"/>
                  </a:cubicBezTo>
                  <a:cubicBezTo>
                    <a:pt x="271" y="52"/>
                    <a:pt x="271" y="52"/>
                    <a:pt x="271" y="52"/>
                  </a:cubicBezTo>
                  <a:cubicBezTo>
                    <a:pt x="260" y="43"/>
                    <a:pt x="260" y="43"/>
                    <a:pt x="260" y="43"/>
                  </a:cubicBezTo>
                  <a:cubicBezTo>
                    <a:pt x="243" y="37"/>
                    <a:pt x="243" y="37"/>
                    <a:pt x="243" y="37"/>
                  </a:cubicBezTo>
                  <a:cubicBezTo>
                    <a:pt x="243" y="37"/>
                    <a:pt x="243" y="37"/>
                    <a:pt x="243" y="37"/>
                  </a:cubicBezTo>
                  <a:cubicBezTo>
                    <a:pt x="242" y="36"/>
                    <a:pt x="242" y="36"/>
                    <a:pt x="242" y="36"/>
                  </a:cubicBezTo>
                  <a:cubicBezTo>
                    <a:pt x="232" y="28"/>
                    <a:pt x="232" y="28"/>
                    <a:pt x="232" y="28"/>
                  </a:cubicBezTo>
                  <a:cubicBezTo>
                    <a:pt x="197" y="21"/>
                    <a:pt x="197" y="21"/>
                    <a:pt x="197" y="21"/>
                  </a:cubicBezTo>
                  <a:cubicBezTo>
                    <a:pt x="197" y="21"/>
                    <a:pt x="197" y="21"/>
                    <a:pt x="197" y="21"/>
                  </a:cubicBezTo>
                  <a:cubicBezTo>
                    <a:pt x="196" y="21"/>
                    <a:pt x="196" y="21"/>
                    <a:pt x="196" y="21"/>
                  </a:cubicBezTo>
                  <a:cubicBezTo>
                    <a:pt x="173" y="9"/>
                    <a:pt x="173" y="9"/>
                    <a:pt x="173" y="9"/>
                  </a:cubicBezTo>
                  <a:cubicBezTo>
                    <a:pt x="173" y="10"/>
                    <a:pt x="173" y="10"/>
                    <a:pt x="173" y="10"/>
                  </a:cubicBezTo>
                  <a:cubicBezTo>
                    <a:pt x="155" y="2"/>
                    <a:pt x="155" y="2"/>
                    <a:pt x="155" y="2"/>
                  </a:cubicBezTo>
                  <a:cubicBezTo>
                    <a:pt x="132" y="0"/>
                    <a:pt x="132" y="0"/>
                    <a:pt x="132" y="0"/>
                  </a:cubicBezTo>
                  <a:cubicBezTo>
                    <a:pt x="123" y="1"/>
                    <a:pt x="123" y="1"/>
                    <a:pt x="123" y="1"/>
                  </a:cubicBezTo>
                  <a:cubicBezTo>
                    <a:pt x="130" y="40"/>
                    <a:pt x="130" y="40"/>
                    <a:pt x="130" y="40"/>
                  </a:cubicBezTo>
                  <a:cubicBezTo>
                    <a:pt x="127" y="40"/>
                    <a:pt x="127" y="40"/>
                    <a:pt x="127" y="40"/>
                  </a:cubicBezTo>
                  <a:cubicBezTo>
                    <a:pt x="104" y="42"/>
                    <a:pt x="104" y="42"/>
                    <a:pt x="104" y="42"/>
                  </a:cubicBezTo>
                  <a:cubicBezTo>
                    <a:pt x="91" y="42"/>
                    <a:pt x="91" y="42"/>
                    <a:pt x="91" y="42"/>
                  </a:cubicBezTo>
                  <a:cubicBezTo>
                    <a:pt x="90" y="42"/>
                    <a:pt x="90" y="42"/>
                    <a:pt x="90" y="42"/>
                  </a:cubicBezTo>
                  <a:cubicBezTo>
                    <a:pt x="90" y="42"/>
                    <a:pt x="90" y="42"/>
                    <a:pt x="90" y="42"/>
                  </a:cubicBezTo>
                  <a:cubicBezTo>
                    <a:pt x="78" y="33"/>
                    <a:pt x="78" y="33"/>
                    <a:pt x="78" y="33"/>
                  </a:cubicBezTo>
                  <a:cubicBezTo>
                    <a:pt x="57" y="43"/>
                    <a:pt x="57" y="43"/>
                    <a:pt x="57" y="43"/>
                  </a:cubicBezTo>
                  <a:cubicBezTo>
                    <a:pt x="38" y="68"/>
                    <a:pt x="38" y="68"/>
                    <a:pt x="38" y="68"/>
                  </a:cubicBezTo>
                  <a:cubicBezTo>
                    <a:pt x="21" y="114"/>
                    <a:pt x="21" y="114"/>
                    <a:pt x="21" y="114"/>
                  </a:cubicBezTo>
                  <a:cubicBezTo>
                    <a:pt x="26" y="163"/>
                    <a:pt x="26" y="163"/>
                    <a:pt x="26" y="163"/>
                  </a:cubicBezTo>
                  <a:cubicBezTo>
                    <a:pt x="33" y="192"/>
                    <a:pt x="33" y="192"/>
                    <a:pt x="33" y="192"/>
                  </a:cubicBezTo>
                  <a:cubicBezTo>
                    <a:pt x="34" y="195"/>
                    <a:pt x="34" y="196"/>
                    <a:pt x="33" y="197"/>
                  </a:cubicBezTo>
                  <a:cubicBezTo>
                    <a:pt x="30" y="198"/>
                    <a:pt x="30" y="198"/>
                    <a:pt x="30" y="198"/>
                  </a:cubicBezTo>
                  <a:cubicBezTo>
                    <a:pt x="25" y="201"/>
                    <a:pt x="23" y="209"/>
                    <a:pt x="24" y="219"/>
                  </a:cubicBezTo>
                  <a:cubicBezTo>
                    <a:pt x="34" y="262"/>
                    <a:pt x="34" y="262"/>
                    <a:pt x="34" y="262"/>
                  </a:cubicBezTo>
                  <a:cubicBezTo>
                    <a:pt x="31" y="265"/>
                    <a:pt x="31" y="265"/>
                    <a:pt x="31" y="265"/>
                  </a:cubicBezTo>
                  <a:cubicBezTo>
                    <a:pt x="12" y="275"/>
                    <a:pt x="3" y="284"/>
                    <a:pt x="2" y="288"/>
                  </a:cubicBezTo>
                  <a:cubicBezTo>
                    <a:pt x="0" y="303"/>
                    <a:pt x="0" y="303"/>
                    <a:pt x="0" y="303"/>
                  </a:cubicBezTo>
                  <a:cubicBezTo>
                    <a:pt x="18" y="295"/>
                    <a:pt x="18" y="295"/>
                    <a:pt x="18" y="295"/>
                  </a:cubicBezTo>
                  <a:cubicBezTo>
                    <a:pt x="19" y="294"/>
                    <a:pt x="19" y="294"/>
                    <a:pt x="19" y="294"/>
                  </a:cubicBezTo>
                  <a:cubicBezTo>
                    <a:pt x="20" y="294"/>
                    <a:pt x="20" y="294"/>
                    <a:pt x="20" y="294"/>
                  </a:cubicBezTo>
                  <a:cubicBezTo>
                    <a:pt x="32" y="294"/>
                    <a:pt x="40" y="298"/>
                    <a:pt x="41" y="309"/>
                  </a:cubicBezTo>
                  <a:cubicBezTo>
                    <a:pt x="44" y="332"/>
                    <a:pt x="44" y="332"/>
                    <a:pt x="44" y="332"/>
                  </a:cubicBezTo>
                  <a:cubicBezTo>
                    <a:pt x="43" y="335"/>
                    <a:pt x="43" y="335"/>
                    <a:pt x="43" y="335"/>
                  </a:cubicBezTo>
                  <a:cubicBezTo>
                    <a:pt x="41" y="337"/>
                    <a:pt x="41" y="337"/>
                    <a:pt x="41" y="337"/>
                  </a:cubicBezTo>
                  <a:cubicBezTo>
                    <a:pt x="38" y="341"/>
                    <a:pt x="35" y="344"/>
                    <a:pt x="35" y="348"/>
                  </a:cubicBezTo>
                  <a:cubicBezTo>
                    <a:pt x="32" y="372"/>
                    <a:pt x="32" y="372"/>
                    <a:pt x="32" y="372"/>
                  </a:cubicBezTo>
                  <a:cubicBezTo>
                    <a:pt x="33" y="381"/>
                    <a:pt x="37" y="387"/>
                    <a:pt x="41" y="390"/>
                  </a:cubicBezTo>
                  <a:cubicBezTo>
                    <a:pt x="63" y="417"/>
                    <a:pt x="63" y="417"/>
                    <a:pt x="63" y="417"/>
                  </a:cubicBezTo>
                  <a:cubicBezTo>
                    <a:pt x="83" y="401"/>
                    <a:pt x="83" y="401"/>
                    <a:pt x="83" y="401"/>
                  </a:cubicBezTo>
                  <a:cubicBezTo>
                    <a:pt x="99" y="399"/>
                    <a:pt x="99" y="399"/>
                    <a:pt x="99" y="399"/>
                  </a:cubicBezTo>
                  <a:cubicBezTo>
                    <a:pt x="100" y="399"/>
                    <a:pt x="100" y="399"/>
                    <a:pt x="100" y="399"/>
                  </a:cubicBezTo>
                  <a:cubicBezTo>
                    <a:pt x="101" y="401"/>
                    <a:pt x="101" y="401"/>
                    <a:pt x="101" y="401"/>
                  </a:cubicBezTo>
                  <a:cubicBezTo>
                    <a:pt x="111" y="404"/>
                    <a:pt x="111" y="404"/>
                    <a:pt x="111" y="404"/>
                  </a:cubicBezTo>
                  <a:cubicBezTo>
                    <a:pt x="115" y="404"/>
                    <a:pt x="118" y="403"/>
                    <a:pt x="121" y="400"/>
                  </a:cubicBezTo>
                  <a:cubicBezTo>
                    <a:pt x="130" y="386"/>
                    <a:pt x="130" y="386"/>
                    <a:pt x="130" y="386"/>
                  </a:cubicBezTo>
                  <a:cubicBezTo>
                    <a:pt x="128" y="378"/>
                    <a:pt x="128" y="378"/>
                    <a:pt x="128" y="378"/>
                  </a:cubicBezTo>
                  <a:cubicBezTo>
                    <a:pt x="130" y="374"/>
                    <a:pt x="134" y="372"/>
                    <a:pt x="138" y="370"/>
                  </a:cubicBezTo>
                  <a:cubicBezTo>
                    <a:pt x="163" y="370"/>
                    <a:pt x="163" y="370"/>
                    <a:pt x="163" y="370"/>
                  </a:cubicBezTo>
                  <a:cubicBezTo>
                    <a:pt x="167" y="372"/>
                    <a:pt x="171" y="371"/>
                    <a:pt x="171" y="369"/>
                  </a:cubicBezTo>
                  <a:cubicBezTo>
                    <a:pt x="174" y="362"/>
                    <a:pt x="177" y="359"/>
                    <a:pt x="180" y="356"/>
                  </a:cubicBezTo>
                  <a:cubicBezTo>
                    <a:pt x="183" y="356"/>
                    <a:pt x="188" y="357"/>
                    <a:pt x="192" y="361"/>
                  </a:cubicBezTo>
                  <a:cubicBezTo>
                    <a:pt x="199" y="367"/>
                    <a:pt x="204" y="372"/>
                    <a:pt x="204" y="380"/>
                  </a:cubicBezTo>
                  <a:cubicBezTo>
                    <a:pt x="202" y="399"/>
                    <a:pt x="202" y="399"/>
                    <a:pt x="202" y="399"/>
                  </a:cubicBezTo>
                  <a:cubicBezTo>
                    <a:pt x="206" y="402"/>
                    <a:pt x="206" y="402"/>
                    <a:pt x="206" y="402"/>
                  </a:cubicBezTo>
                  <a:cubicBezTo>
                    <a:pt x="213" y="407"/>
                    <a:pt x="217" y="412"/>
                    <a:pt x="217" y="417"/>
                  </a:cubicBezTo>
                  <a:cubicBezTo>
                    <a:pt x="213" y="436"/>
                    <a:pt x="213" y="436"/>
                    <a:pt x="213" y="436"/>
                  </a:cubicBezTo>
                  <a:cubicBezTo>
                    <a:pt x="210" y="446"/>
                    <a:pt x="206" y="453"/>
                    <a:pt x="202" y="456"/>
                  </a:cubicBezTo>
                  <a:cubicBezTo>
                    <a:pt x="202" y="455"/>
                    <a:pt x="202" y="455"/>
                    <a:pt x="202" y="455"/>
                  </a:cubicBezTo>
                  <a:cubicBezTo>
                    <a:pt x="186" y="488"/>
                    <a:pt x="186" y="488"/>
                    <a:pt x="186" y="488"/>
                  </a:cubicBezTo>
                  <a:cubicBezTo>
                    <a:pt x="192" y="490"/>
                    <a:pt x="192" y="490"/>
                    <a:pt x="192" y="490"/>
                  </a:cubicBezTo>
                  <a:cubicBezTo>
                    <a:pt x="217" y="491"/>
                    <a:pt x="217" y="491"/>
                    <a:pt x="217" y="491"/>
                  </a:cubicBezTo>
                  <a:cubicBezTo>
                    <a:pt x="222" y="494"/>
                    <a:pt x="222" y="494"/>
                    <a:pt x="222" y="494"/>
                  </a:cubicBezTo>
                  <a:cubicBezTo>
                    <a:pt x="220" y="498"/>
                    <a:pt x="220" y="498"/>
                    <a:pt x="220" y="498"/>
                  </a:cubicBezTo>
                  <a:cubicBezTo>
                    <a:pt x="217" y="508"/>
                    <a:pt x="216" y="516"/>
                    <a:pt x="217" y="521"/>
                  </a:cubicBezTo>
                  <a:cubicBezTo>
                    <a:pt x="225" y="526"/>
                    <a:pt x="231" y="529"/>
                    <a:pt x="234" y="526"/>
                  </a:cubicBezTo>
                  <a:cubicBezTo>
                    <a:pt x="249" y="520"/>
                    <a:pt x="249" y="520"/>
                    <a:pt x="249" y="520"/>
                  </a:cubicBezTo>
                  <a:cubicBezTo>
                    <a:pt x="256" y="517"/>
                    <a:pt x="256" y="517"/>
                    <a:pt x="256" y="517"/>
                  </a:cubicBezTo>
                  <a:cubicBezTo>
                    <a:pt x="270" y="517"/>
                    <a:pt x="270" y="517"/>
                    <a:pt x="270" y="517"/>
                  </a:cubicBezTo>
                  <a:cubicBezTo>
                    <a:pt x="283" y="502"/>
                    <a:pt x="283" y="502"/>
                    <a:pt x="283" y="502"/>
                  </a:cubicBezTo>
                  <a:cubicBezTo>
                    <a:pt x="283" y="484"/>
                    <a:pt x="283" y="484"/>
                    <a:pt x="283" y="484"/>
                  </a:cubicBezTo>
                  <a:cubicBezTo>
                    <a:pt x="282" y="478"/>
                    <a:pt x="283" y="474"/>
                    <a:pt x="286" y="470"/>
                  </a:cubicBezTo>
                  <a:cubicBezTo>
                    <a:pt x="290" y="467"/>
                    <a:pt x="298" y="467"/>
                    <a:pt x="311" y="475"/>
                  </a:cubicBezTo>
                  <a:cubicBezTo>
                    <a:pt x="336" y="490"/>
                    <a:pt x="336" y="490"/>
                    <a:pt x="336" y="490"/>
                  </a:cubicBezTo>
                  <a:cubicBezTo>
                    <a:pt x="345" y="497"/>
                    <a:pt x="351" y="499"/>
                    <a:pt x="355" y="499"/>
                  </a:cubicBezTo>
                  <a:cubicBezTo>
                    <a:pt x="355" y="498"/>
                    <a:pt x="355" y="498"/>
                    <a:pt x="355" y="498"/>
                  </a:cubicBezTo>
                  <a:cubicBezTo>
                    <a:pt x="357" y="494"/>
                    <a:pt x="355" y="485"/>
                    <a:pt x="350" y="475"/>
                  </a:cubicBezTo>
                  <a:cubicBezTo>
                    <a:pt x="336" y="453"/>
                    <a:pt x="336" y="453"/>
                    <a:pt x="336" y="453"/>
                  </a:cubicBezTo>
                  <a:cubicBezTo>
                    <a:pt x="336" y="451"/>
                    <a:pt x="336" y="451"/>
                    <a:pt x="336" y="451"/>
                  </a:cubicBezTo>
                  <a:cubicBezTo>
                    <a:pt x="337" y="451"/>
                    <a:pt x="337" y="451"/>
                    <a:pt x="337" y="451"/>
                  </a:cubicBezTo>
                  <a:cubicBezTo>
                    <a:pt x="338" y="449"/>
                    <a:pt x="338" y="449"/>
                    <a:pt x="338" y="449"/>
                  </a:cubicBezTo>
                  <a:cubicBezTo>
                    <a:pt x="352" y="430"/>
                    <a:pt x="367" y="424"/>
                    <a:pt x="384" y="430"/>
                  </a:cubicBezTo>
                  <a:cubicBezTo>
                    <a:pt x="423" y="448"/>
                    <a:pt x="423" y="448"/>
                    <a:pt x="423" y="448"/>
                  </a:cubicBezTo>
                  <a:cubicBezTo>
                    <a:pt x="439" y="438"/>
                    <a:pt x="439" y="438"/>
                    <a:pt x="439" y="438"/>
                  </a:cubicBezTo>
                  <a:cubicBezTo>
                    <a:pt x="440" y="438"/>
                    <a:pt x="440" y="438"/>
                    <a:pt x="440" y="438"/>
                  </a:cubicBezTo>
                  <a:cubicBezTo>
                    <a:pt x="440" y="437"/>
                    <a:pt x="440" y="437"/>
                    <a:pt x="440" y="437"/>
                  </a:cubicBezTo>
                  <a:cubicBezTo>
                    <a:pt x="440" y="436"/>
                    <a:pt x="440" y="436"/>
                    <a:pt x="440" y="436"/>
                  </a:cubicBezTo>
                  <a:cubicBezTo>
                    <a:pt x="438" y="433"/>
                    <a:pt x="438" y="433"/>
                    <a:pt x="438" y="433"/>
                  </a:cubicBezTo>
                  <a:cubicBezTo>
                    <a:pt x="439" y="432"/>
                    <a:pt x="439" y="432"/>
                    <a:pt x="439" y="432"/>
                  </a:cubicBezTo>
                  <a:cubicBezTo>
                    <a:pt x="440" y="430"/>
                    <a:pt x="440" y="430"/>
                    <a:pt x="440" y="430"/>
                  </a:cubicBezTo>
                  <a:cubicBezTo>
                    <a:pt x="452" y="409"/>
                    <a:pt x="457" y="393"/>
                    <a:pt x="452" y="385"/>
                  </a:cubicBezTo>
                  <a:cubicBezTo>
                    <a:pt x="449" y="378"/>
                    <a:pt x="444" y="374"/>
                    <a:pt x="440" y="374"/>
                  </a:cubicBezTo>
                  <a:cubicBezTo>
                    <a:pt x="437" y="374"/>
                    <a:pt x="437" y="374"/>
                    <a:pt x="437" y="374"/>
                  </a:cubicBezTo>
                  <a:cubicBezTo>
                    <a:pt x="434" y="364"/>
                    <a:pt x="434" y="364"/>
                    <a:pt x="434" y="364"/>
                  </a:cubicBezTo>
                  <a:cubicBezTo>
                    <a:pt x="437" y="364"/>
                    <a:pt x="437" y="364"/>
                    <a:pt x="437" y="364"/>
                  </a:cubicBezTo>
                  <a:cubicBezTo>
                    <a:pt x="444" y="361"/>
                    <a:pt x="448" y="357"/>
                    <a:pt x="449" y="353"/>
                  </a:cubicBezTo>
                  <a:cubicBezTo>
                    <a:pt x="446" y="348"/>
                    <a:pt x="446" y="348"/>
                    <a:pt x="446" y="348"/>
                  </a:cubicBezTo>
                  <a:cubicBezTo>
                    <a:pt x="429" y="332"/>
                    <a:pt x="429" y="332"/>
                    <a:pt x="429" y="332"/>
                  </a:cubicBezTo>
                  <a:cubicBezTo>
                    <a:pt x="429" y="332"/>
                    <a:pt x="429" y="332"/>
                    <a:pt x="429" y="332"/>
                  </a:cubicBezTo>
                  <a:cubicBezTo>
                    <a:pt x="429" y="331"/>
                    <a:pt x="429" y="331"/>
                    <a:pt x="429" y="331"/>
                  </a:cubicBezTo>
                  <a:cubicBezTo>
                    <a:pt x="421" y="308"/>
                    <a:pt x="421" y="308"/>
                    <a:pt x="421" y="308"/>
                  </a:cubicBezTo>
                  <a:cubicBezTo>
                    <a:pt x="418" y="290"/>
                    <a:pt x="415" y="274"/>
                    <a:pt x="418" y="259"/>
                  </a:cubicBezTo>
                  <a:cubicBezTo>
                    <a:pt x="418" y="249"/>
                    <a:pt x="418" y="249"/>
                    <a:pt x="418" y="249"/>
                  </a:cubicBezTo>
                  <a:cubicBezTo>
                    <a:pt x="407" y="258"/>
                    <a:pt x="407" y="258"/>
                    <a:pt x="407" y="258"/>
                  </a:cubicBezTo>
                  <a:cubicBezTo>
                    <a:pt x="397" y="269"/>
                    <a:pt x="397" y="269"/>
                    <a:pt x="397" y="269"/>
                  </a:cubicBezTo>
                  <a:cubicBezTo>
                    <a:pt x="394" y="224"/>
                    <a:pt x="394" y="224"/>
                    <a:pt x="394" y="224"/>
                  </a:cubicBezTo>
                  <a:cubicBezTo>
                    <a:pt x="394" y="224"/>
                    <a:pt x="394" y="224"/>
                    <a:pt x="394" y="224"/>
                  </a:cubicBezTo>
                  <a:cubicBezTo>
                    <a:pt x="394" y="222"/>
                    <a:pt x="394" y="222"/>
                    <a:pt x="394" y="222"/>
                  </a:cubicBezTo>
                  <a:cubicBezTo>
                    <a:pt x="395" y="222"/>
                    <a:pt x="395" y="222"/>
                    <a:pt x="395" y="222"/>
                  </a:cubicBezTo>
                  <a:cubicBezTo>
                    <a:pt x="419" y="189"/>
                    <a:pt x="434" y="169"/>
                    <a:pt x="440" y="163"/>
                  </a:cubicBezTo>
                  <a:cubicBezTo>
                    <a:pt x="429" y="132"/>
                    <a:pt x="429" y="132"/>
                    <a:pt x="429" y="132"/>
                  </a:cubicBezTo>
                  <a:cubicBezTo>
                    <a:pt x="426" y="116"/>
                    <a:pt x="424" y="106"/>
                    <a:pt x="424" y="102"/>
                  </a:cubicBezTo>
                  <a:cubicBezTo>
                    <a:pt x="405" y="94"/>
                    <a:pt x="405" y="94"/>
                    <a:pt x="405" y="94"/>
                  </a:cubicBezTo>
                  <a:lnTo>
                    <a:pt x="395" y="90"/>
                  </a:lnTo>
                  <a:close/>
                </a:path>
              </a:pathLst>
            </a:custGeom>
            <a:grp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 sz="2400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7226" name="Freeform 19"/>
            <p:cNvSpPr>
              <a:spLocks/>
            </p:cNvSpPr>
            <p:nvPr/>
          </p:nvSpPr>
          <p:spPr bwMode="auto">
            <a:xfrm>
              <a:off x="4106607" y="4140852"/>
              <a:ext cx="745929" cy="462477"/>
            </a:xfrm>
            <a:custGeom>
              <a:avLst/>
              <a:gdLst>
                <a:gd name="T0" fmla="*/ 2147483646 w 645"/>
                <a:gd name="T1" fmla="*/ 2147483646 h 402"/>
                <a:gd name="T2" fmla="*/ 2147483646 w 645"/>
                <a:gd name="T3" fmla="*/ 2147483646 h 402"/>
                <a:gd name="T4" fmla="*/ 2147483646 w 645"/>
                <a:gd name="T5" fmla="*/ 2147483646 h 402"/>
                <a:gd name="T6" fmla="*/ 2147483646 w 645"/>
                <a:gd name="T7" fmla="*/ 2147483646 h 402"/>
                <a:gd name="T8" fmla="*/ 2147483646 w 645"/>
                <a:gd name="T9" fmla="*/ 2147483646 h 402"/>
                <a:gd name="T10" fmla="*/ 2147483646 w 645"/>
                <a:gd name="T11" fmla="*/ 2147483646 h 402"/>
                <a:gd name="T12" fmla="*/ 2147483646 w 645"/>
                <a:gd name="T13" fmla="*/ 2147483646 h 402"/>
                <a:gd name="T14" fmla="*/ 2147483646 w 645"/>
                <a:gd name="T15" fmla="*/ 2147483646 h 402"/>
                <a:gd name="T16" fmla="*/ 2147483646 w 645"/>
                <a:gd name="T17" fmla="*/ 2147483646 h 402"/>
                <a:gd name="T18" fmla="*/ 2147483646 w 645"/>
                <a:gd name="T19" fmla="*/ 2147483646 h 402"/>
                <a:gd name="T20" fmla="*/ 2147483646 w 645"/>
                <a:gd name="T21" fmla="*/ 2147483646 h 402"/>
                <a:gd name="T22" fmla="*/ 2147483646 w 645"/>
                <a:gd name="T23" fmla="*/ 2147483646 h 402"/>
                <a:gd name="T24" fmla="*/ 2147483646 w 645"/>
                <a:gd name="T25" fmla="*/ 2147483646 h 402"/>
                <a:gd name="T26" fmla="*/ 2147483646 w 645"/>
                <a:gd name="T27" fmla="*/ 2147483646 h 402"/>
                <a:gd name="T28" fmla="*/ 2147483646 w 645"/>
                <a:gd name="T29" fmla="*/ 2147483646 h 402"/>
                <a:gd name="T30" fmla="*/ 2147483646 w 645"/>
                <a:gd name="T31" fmla="*/ 2147483646 h 402"/>
                <a:gd name="T32" fmla="*/ 2147483646 w 645"/>
                <a:gd name="T33" fmla="*/ 2147483646 h 402"/>
                <a:gd name="T34" fmla="*/ 2147483646 w 645"/>
                <a:gd name="T35" fmla="*/ 2147483646 h 402"/>
                <a:gd name="T36" fmla="*/ 2147483646 w 645"/>
                <a:gd name="T37" fmla="*/ 2147483646 h 402"/>
                <a:gd name="T38" fmla="*/ 2147483646 w 645"/>
                <a:gd name="T39" fmla="*/ 2147483646 h 402"/>
                <a:gd name="T40" fmla="*/ 2147483646 w 645"/>
                <a:gd name="T41" fmla="*/ 2147483646 h 402"/>
                <a:gd name="T42" fmla="*/ 2147483646 w 645"/>
                <a:gd name="T43" fmla="*/ 2147483646 h 402"/>
                <a:gd name="T44" fmla="*/ 2147483646 w 645"/>
                <a:gd name="T45" fmla="*/ 2147483646 h 402"/>
                <a:gd name="T46" fmla="*/ 2147483646 w 645"/>
                <a:gd name="T47" fmla="*/ 2147483646 h 402"/>
                <a:gd name="T48" fmla="*/ 2147483646 w 645"/>
                <a:gd name="T49" fmla="*/ 2147483646 h 402"/>
                <a:gd name="T50" fmla="*/ 2147483646 w 645"/>
                <a:gd name="T51" fmla="*/ 2147483646 h 402"/>
                <a:gd name="T52" fmla="*/ 2147483646 w 645"/>
                <a:gd name="T53" fmla="*/ 2147483646 h 402"/>
                <a:gd name="T54" fmla="*/ 2147483646 w 645"/>
                <a:gd name="T55" fmla="*/ 2147483646 h 402"/>
                <a:gd name="T56" fmla="*/ 2147483646 w 645"/>
                <a:gd name="T57" fmla="*/ 2147483646 h 402"/>
                <a:gd name="T58" fmla="*/ 2147483646 w 645"/>
                <a:gd name="T59" fmla="*/ 2147483646 h 402"/>
                <a:gd name="T60" fmla="*/ 2147483646 w 645"/>
                <a:gd name="T61" fmla="*/ 2147483646 h 402"/>
                <a:gd name="T62" fmla="*/ 2147483646 w 645"/>
                <a:gd name="T63" fmla="*/ 2147483646 h 402"/>
                <a:gd name="T64" fmla="*/ 2147483646 w 645"/>
                <a:gd name="T65" fmla="*/ 2147483646 h 402"/>
                <a:gd name="T66" fmla="*/ 2147483646 w 645"/>
                <a:gd name="T67" fmla="*/ 2147483646 h 402"/>
                <a:gd name="T68" fmla="*/ 2147483646 w 645"/>
                <a:gd name="T69" fmla="*/ 2147483646 h 402"/>
                <a:gd name="T70" fmla="*/ 2147483646 w 645"/>
                <a:gd name="T71" fmla="*/ 2147483646 h 402"/>
                <a:gd name="T72" fmla="*/ 2147483646 w 645"/>
                <a:gd name="T73" fmla="*/ 2147483646 h 402"/>
                <a:gd name="T74" fmla="*/ 2147483646 w 645"/>
                <a:gd name="T75" fmla="*/ 2147483646 h 402"/>
                <a:gd name="T76" fmla="*/ 2147483646 w 645"/>
                <a:gd name="T77" fmla="*/ 2147483646 h 402"/>
                <a:gd name="T78" fmla="*/ 2147483646 w 645"/>
                <a:gd name="T79" fmla="*/ 2147483646 h 402"/>
                <a:gd name="T80" fmla="*/ 2147483646 w 645"/>
                <a:gd name="T81" fmla="*/ 2147483646 h 402"/>
                <a:gd name="T82" fmla="*/ 2147483646 w 645"/>
                <a:gd name="T83" fmla="*/ 2147483646 h 402"/>
                <a:gd name="T84" fmla="*/ 2147483646 w 645"/>
                <a:gd name="T85" fmla="*/ 2147483646 h 402"/>
                <a:gd name="T86" fmla="*/ 2147483646 w 645"/>
                <a:gd name="T87" fmla="*/ 2147483646 h 402"/>
                <a:gd name="T88" fmla="*/ 2147483646 w 645"/>
                <a:gd name="T89" fmla="*/ 2147483646 h 402"/>
                <a:gd name="T90" fmla="*/ 2147483646 w 645"/>
                <a:gd name="T91" fmla="*/ 0 h 402"/>
                <a:gd name="T92" fmla="*/ 2147483646 w 645"/>
                <a:gd name="T93" fmla="*/ 2147483646 h 402"/>
                <a:gd name="T94" fmla="*/ 2147483646 w 645"/>
                <a:gd name="T95" fmla="*/ 893168760 h 402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645"/>
                <a:gd name="T145" fmla="*/ 0 h 402"/>
                <a:gd name="T146" fmla="*/ 645 w 645"/>
                <a:gd name="T147" fmla="*/ 402 h 402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645" h="402">
                  <a:moveTo>
                    <a:pt x="81" y="1"/>
                  </a:moveTo>
                  <a:cubicBezTo>
                    <a:pt x="80" y="5"/>
                    <a:pt x="80" y="5"/>
                    <a:pt x="80" y="5"/>
                  </a:cubicBezTo>
                  <a:cubicBezTo>
                    <a:pt x="85" y="11"/>
                    <a:pt x="85" y="11"/>
                    <a:pt x="85" y="11"/>
                  </a:cubicBezTo>
                  <a:cubicBezTo>
                    <a:pt x="113" y="30"/>
                    <a:pt x="113" y="30"/>
                    <a:pt x="113" y="30"/>
                  </a:cubicBezTo>
                  <a:cubicBezTo>
                    <a:pt x="113" y="30"/>
                    <a:pt x="113" y="30"/>
                    <a:pt x="113" y="30"/>
                  </a:cubicBezTo>
                  <a:cubicBezTo>
                    <a:pt x="113" y="31"/>
                    <a:pt x="113" y="31"/>
                    <a:pt x="113" y="31"/>
                  </a:cubicBezTo>
                  <a:cubicBezTo>
                    <a:pt x="114" y="31"/>
                    <a:pt x="114" y="31"/>
                    <a:pt x="114" y="31"/>
                  </a:cubicBezTo>
                  <a:cubicBezTo>
                    <a:pt x="131" y="50"/>
                    <a:pt x="131" y="50"/>
                    <a:pt x="131" y="50"/>
                  </a:cubicBezTo>
                  <a:cubicBezTo>
                    <a:pt x="129" y="53"/>
                    <a:pt x="129" y="53"/>
                    <a:pt x="129" y="53"/>
                  </a:cubicBezTo>
                  <a:cubicBezTo>
                    <a:pt x="118" y="65"/>
                    <a:pt x="118" y="65"/>
                    <a:pt x="118" y="65"/>
                  </a:cubicBezTo>
                  <a:cubicBezTo>
                    <a:pt x="117" y="66"/>
                    <a:pt x="117" y="66"/>
                    <a:pt x="117" y="66"/>
                  </a:cubicBezTo>
                  <a:cubicBezTo>
                    <a:pt x="116" y="68"/>
                    <a:pt x="116" y="68"/>
                    <a:pt x="116" y="68"/>
                  </a:cubicBezTo>
                  <a:cubicBezTo>
                    <a:pt x="98" y="68"/>
                    <a:pt x="98" y="68"/>
                    <a:pt x="98" y="68"/>
                  </a:cubicBezTo>
                  <a:cubicBezTo>
                    <a:pt x="87" y="69"/>
                    <a:pt x="87" y="69"/>
                    <a:pt x="87" y="69"/>
                  </a:cubicBezTo>
                  <a:cubicBezTo>
                    <a:pt x="80" y="77"/>
                    <a:pt x="80" y="77"/>
                    <a:pt x="80" y="77"/>
                  </a:cubicBezTo>
                  <a:cubicBezTo>
                    <a:pt x="83" y="86"/>
                    <a:pt x="83" y="86"/>
                    <a:pt x="83" y="86"/>
                  </a:cubicBezTo>
                  <a:cubicBezTo>
                    <a:pt x="83" y="87"/>
                    <a:pt x="83" y="87"/>
                    <a:pt x="83" y="87"/>
                  </a:cubicBezTo>
                  <a:cubicBezTo>
                    <a:pt x="84" y="98"/>
                    <a:pt x="84" y="98"/>
                    <a:pt x="84" y="98"/>
                  </a:cubicBezTo>
                  <a:cubicBezTo>
                    <a:pt x="94" y="112"/>
                    <a:pt x="94" y="112"/>
                    <a:pt x="94" y="112"/>
                  </a:cubicBezTo>
                  <a:cubicBezTo>
                    <a:pt x="94" y="113"/>
                    <a:pt x="94" y="113"/>
                    <a:pt x="94" y="113"/>
                  </a:cubicBezTo>
                  <a:cubicBezTo>
                    <a:pt x="94" y="142"/>
                    <a:pt x="94" y="142"/>
                    <a:pt x="94" y="142"/>
                  </a:cubicBezTo>
                  <a:cubicBezTo>
                    <a:pt x="102" y="145"/>
                    <a:pt x="102" y="145"/>
                    <a:pt x="102" y="145"/>
                  </a:cubicBezTo>
                  <a:cubicBezTo>
                    <a:pt x="117" y="150"/>
                    <a:pt x="117" y="150"/>
                    <a:pt x="117" y="150"/>
                  </a:cubicBezTo>
                  <a:cubicBezTo>
                    <a:pt x="118" y="150"/>
                    <a:pt x="118" y="150"/>
                    <a:pt x="118" y="150"/>
                  </a:cubicBezTo>
                  <a:cubicBezTo>
                    <a:pt x="118" y="150"/>
                    <a:pt x="118" y="150"/>
                    <a:pt x="118" y="150"/>
                  </a:cubicBezTo>
                  <a:cubicBezTo>
                    <a:pt x="119" y="151"/>
                    <a:pt x="119" y="151"/>
                    <a:pt x="119" y="151"/>
                  </a:cubicBezTo>
                  <a:cubicBezTo>
                    <a:pt x="120" y="152"/>
                    <a:pt x="120" y="152"/>
                    <a:pt x="120" y="152"/>
                  </a:cubicBezTo>
                  <a:cubicBezTo>
                    <a:pt x="134" y="171"/>
                    <a:pt x="134" y="171"/>
                    <a:pt x="134" y="171"/>
                  </a:cubicBezTo>
                  <a:cubicBezTo>
                    <a:pt x="134" y="172"/>
                    <a:pt x="134" y="172"/>
                    <a:pt x="134" y="172"/>
                  </a:cubicBezTo>
                  <a:cubicBezTo>
                    <a:pt x="134" y="172"/>
                    <a:pt x="134" y="172"/>
                    <a:pt x="134" y="172"/>
                  </a:cubicBezTo>
                  <a:cubicBezTo>
                    <a:pt x="141" y="191"/>
                    <a:pt x="141" y="191"/>
                    <a:pt x="141" y="191"/>
                  </a:cubicBezTo>
                  <a:cubicBezTo>
                    <a:pt x="141" y="192"/>
                    <a:pt x="141" y="192"/>
                    <a:pt x="141" y="192"/>
                  </a:cubicBezTo>
                  <a:cubicBezTo>
                    <a:pt x="141" y="192"/>
                    <a:pt x="141" y="192"/>
                    <a:pt x="141" y="192"/>
                  </a:cubicBezTo>
                  <a:cubicBezTo>
                    <a:pt x="141" y="205"/>
                    <a:pt x="141" y="205"/>
                    <a:pt x="141" y="205"/>
                  </a:cubicBezTo>
                  <a:cubicBezTo>
                    <a:pt x="140" y="212"/>
                    <a:pt x="138" y="218"/>
                    <a:pt x="136" y="223"/>
                  </a:cubicBezTo>
                  <a:cubicBezTo>
                    <a:pt x="131" y="230"/>
                    <a:pt x="121" y="236"/>
                    <a:pt x="106" y="243"/>
                  </a:cubicBezTo>
                  <a:cubicBezTo>
                    <a:pt x="71" y="264"/>
                    <a:pt x="71" y="264"/>
                    <a:pt x="71" y="264"/>
                  </a:cubicBezTo>
                  <a:cubicBezTo>
                    <a:pt x="69" y="264"/>
                    <a:pt x="69" y="264"/>
                    <a:pt x="69" y="264"/>
                  </a:cubicBezTo>
                  <a:cubicBezTo>
                    <a:pt x="4" y="268"/>
                    <a:pt x="4" y="268"/>
                    <a:pt x="4" y="268"/>
                  </a:cubicBezTo>
                  <a:cubicBezTo>
                    <a:pt x="0" y="284"/>
                    <a:pt x="0" y="284"/>
                    <a:pt x="0" y="284"/>
                  </a:cubicBezTo>
                  <a:cubicBezTo>
                    <a:pt x="11" y="305"/>
                    <a:pt x="11" y="305"/>
                    <a:pt x="11" y="305"/>
                  </a:cubicBezTo>
                  <a:cubicBezTo>
                    <a:pt x="11" y="306"/>
                    <a:pt x="11" y="306"/>
                    <a:pt x="11" y="306"/>
                  </a:cubicBezTo>
                  <a:cubicBezTo>
                    <a:pt x="11" y="307"/>
                    <a:pt x="11" y="307"/>
                    <a:pt x="11" y="307"/>
                  </a:cubicBezTo>
                  <a:cubicBezTo>
                    <a:pt x="15" y="334"/>
                    <a:pt x="15" y="334"/>
                    <a:pt x="15" y="334"/>
                  </a:cubicBezTo>
                  <a:cubicBezTo>
                    <a:pt x="50" y="377"/>
                    <a:pt x="50" y="377"/>
                    <a:pt x="50" y="377"/>
                  </a:cubicBezTo>
                  <a:cubicBezTo>
                    <a:pt x="52" y="377"/>
                    <a:pt x="52" y="377"/>
                    <a:pt x="52" y="377"/>
                  </a:cubicBezTo>
                  <a:cubicBezTo>
                    <a:pt x="52" y="377"/>
                    <a:pt x="52" y="377"/>
                    <a:pt x="52" y="377"/>
                  </a:cubicBezTo>
                  <a:cubicBezTo>
                    <a:pt x="52" y="378"/>
                    <a:pt x="52" y="378"/>
                    <a:pt x="52" y="378"/>
                  </a:cubicBezTo>
                  <a:cubicBezTo>
                    <a:pt x="66" y="402"/>
                    <a:pt x="66" y="402"/>
                    <a:pt x="66" y="402"/>
                  </a:cubicBezTo>
                  <a:cubicBezTo>
                    <a:pt x="67" y="399"/>
                    <a:pt x="67" y="399"/>
                    <a:pt x="67" y="399"/>
                  </a:cubicBezTo>
                  <a:cubicBezTo>
                    <a:pt x="67" y="398"/>
                    <a:pt x="67" y="398"/>
                    <a:pt x="67" y="398"/>
                  </a:cubicBezTo>
                  <a:cubicBezTo>
                    <a:pt x="79" y="365"/>
                    <a:pt x="79" y="365"/>
                    <a:pt x="79" y="365"/>
                  </a:cubicBezTo>
                  <a:cubicBezTo>
                    <a:pt x="79" y="365"/>
                    <a:pt x="79" y="365"/>
                    <a:pt x="79" y="365"/>
                  </a:cubicBezTo>
                  <a:cubicBezTo>
                    <a:pt x="80" y="364"/>
                    <a:pt x="80" y="364"/>
                    <a:pt x="80" y="364"/>
                  </a:cubicBezTo>
                  <a:cubicBezTo>
                    <a:pt x="80" y="364"/>
                    <a:pt x="80" y="364"/>
                    <a:pt x="80" y="364"/>
                  </a:cubicBezTo>
                  <a:cubicBezTo>
                    <a:pt x="101" y="336"/>
                    <a:pt x="101" y="336"/>
                    <a:pt x="101" y="336"/>
                  </a:cubicBezTo>
                  <a:cubicBezTo>
                    <a:pt x="102" y="335"/>
                    <a:pt x="102" y="335"/>
                    <a:pt x="102" y="335"/>
                  </a:cubicBezTo>
                  <a:cubicBezTo>
                    <a:pt x="129" y="323"/>
                    <a:pt x="129" y="323"/>
                    <a:pt x="129" y="323"/>
                  </a:cubicBezTo>
                  <a:cubicBezTo>
                    <a:pt x="131" y="323"/>
                    <a:pt x="131" y="323"/>
                    <a:pt x="131" y="323"/>
                  </a:cubicBezTo>
                  <a:cubicBezTo>
                    <a:pt x="148" y="333"/>
                    <a:pt x="148" y="333"/>
                    <a:pt x="148" y="333"/>
                  </a:cubicBezTo>
                  <a:cubicBezTo>
                    <a:pt x="170" y="331"/>
                    <a:pt x="170" y="331"/>
                    <a:pt x="170" y="331"/>
                  </a:cubicBezTo>
                  <a:cubicBezTo>
                    <a:pt x="162" y="294"/>
                    <a:pt x="162" y="294"/>
                    <a:pt x="162" y="294"/>
                  </a:cubicBezTo>
                  <a:cubicBezTo>
                    <a:pt x="167" y="293"/>
                    <a:pt x="167" y="293"/>
                    <a:pt x="167" y="293"/>
                  </a:cubicBezTo>
                  <a:cubicBezTo>
                    <a:pt x="187" y="291"/>
                    <a:pt x="187" y="291"/>
                    <a:pt x="187" y="291"/>
                  </a:cubicBezTo>
                  <a:cubicBezTo>
                    <a:pt x="208" y="292"/>
                    <a:pt x="208" y="292"/>
                    <a:pt x="208" y="292"/>
                  </a:cubicBezTo>
                  <a:cubicBezTo>
                    <a:pt x="210" y="292"/>
                    <a:pt x="210" y="292"/>
                    <a:pt x="210" y="292"/>
                  </a:cubicBezTo>
                  <a:cubicBezTo>
                    <a:pt x="210" y="293"/>
                    <a:pt x="210" y="293"/>
                    <a:pt x="210" y="293"/>
                  </a:cubicBezTo>
                  <a:cubicBezTo>
                    <a:pt x="252" y="312"/>
                    <a:pt x="252" y="312"/>
                    <a:pt x="252" y="312"/>
                  </a:cubicBezTo>
                  <a:cubicBezTo>
                    <a:pt x="288" y="320"/>
                    <a:pt x="288" y="320"/>
                    <a:pt x="288" y="320"/>
                  </a:cubicBezTo>
                  <a:cubicBezTo>
                    <a:pt x="289" y="320"/>
                    <a:pt x="289" y="320"/>
                    <a:pt x="289" y="320"/>
                  </a:cubicBezTo>
                  <a:cubicBezTo>
                    <a:pt x="289" y="320"/>
                    <a:pt x="289" y="320"/>
                    <a:pt x="289" y="320"/>
                  </a:cubicBezTo>
                  <a:cubicBezTo>
                    <a:pt x="290" y="320"/>
                    <a:pt x="290" y="320"/>
                    <a:pt x="290" y="320"/>
                  </a:cubicBezTo>
                  <a:cubicBezTo>
                    <a:pt x="302" y="328"/>
                    <a:pt x="302" y="328"/>
                    <a:pt x="302" y="328"/>
                  </a:cubicBezTo>
                  <a:cubicBezTo>
                    <a:pt x="319" y="334"/>
                    <a:pt x="319" y="334"/>
                    <a:pt x="319" y="334"/>
                  </a:cubicBezTo>
                  <a:cubicBezTo>
                    <a:pt x="319" y="335"/>
                    <a:pt x="319" y="335"/>
                    <a:pt x="319" y="335"/>
                  </a:cubicBezTo>
                  <a:cubicBezTo>
                    <a:pt x="319" y="335"/>
                    <a:pt x="319" y="335"/>
                    <a:pt x="319" y="335"/>
                  </a:cubicBezTo>
                  <a:cubicBezTo>
                    <a:pt x="319" y="335"/>
                    <a:pt x="319" y="335"/>
                    <a:pt x="319" y="335"/>
                  </a:cubicBezTo>
                  <a:cubicBezTo>
                    <a:pt x="319" y="335"/>
                    <a:pt x="319" y="335"/>
                    <a:pt x="319" y="335"/>
                  </a:cubicBezTo>
                  <a:cubicBezTo>
                    <a:pt x="329" y="345"/>
                    <a:pt x="329" y="345"/>
                    <a:pt x="329" y="345"/>
                  </a:cubicBezTo>
                  <a:cubicBezTo>
                    <a:pt x="335" y="347"/>
                    <a:pt x="335" y="347"/>
                    <a:pt x="335" y="347"/>
                  </a:cubicBezTo>
                  <a:cubicBezTo>
                    <a:pt x="347" y="336"/>
                    <a:pt x="347" y="336"/>
                    <a:pt x="347" y="336"/>
                  </a:cubicBezTo>
                  <a:cubicBezTo>
                    <a:pt x="347" y="335"/>
                    <a:pt x="347" y="335"/>
                    <a:pt x="347" y="335"/>
                  </a:cubicBezTo>
                  <a:cubicBezTo>
                    <a:pt x="365" y="322"/>
                    <a:pt x="365" y="322"/>
                    <a:pt x="365" y="322"/>
                  </a:cubicBezTo>
                  <a:cubicBezTo>
                    <a:pt x="374" y="304"/>
                    <a:pt x="374" y="304"/>
                    <a:pt x="374" y="304"/>
                  </a:cubicBezTo>
                  <a:cubicBezTo>
                    <a:pt x="391" y="313"/>
                    <a:pt x="391" y="313"/>
                    <a:pt x="391" y="313"/>
                  </a:cubicBezTo>
                  <a:cubicBezTo>
                    <a:pt x="391" y="314"/>
                    <a:pt x="391" y="314"/>
                    <a:pt x="391" y="314"/>
                  </a:cubicBezTo>
                  <a:cubicBezTo>
                    <a:pt x="391" y="315"/>
                    <a:pt x="391" y="315"/>
                    <a:pt x="391" y="315"/>
                  </a:cubicBezTo>
                  <a:cubicBezTo>
                    <a:pt x="396" y="329"/>
                    <a:pt x="396" y="329"/>
                    <a:pt x="396" y="329"/>
                  </a:cubicBezTo>
                  <a:cubicBezTo>
                    <a:pt x="396" y="332"/>
                    <a:pt x="396" y="332"/>
                    <a:pt x="396" y="332"/>
                  </a:cubicBezTo>
                  <a:cubicBezTo>
                    <a:pt x="393" y="341"/>
                    <a:pt x="393" y="341"/>
                    <a:pt x="393" y="341"/>
                  </a:cubicBezTo>
                  <a:cubicBezTo>
                    <a:pt x="395" y="343"/>
                    <a:pt x="395" y="343"/>
                    <a:pt x="395" y="343"/>
                  </a:cubicBezTo>
                  <a:cubicBezTo>
                    <a:pt x="405" y="338"/>
                    <a:pt x="405" y="338"/>
                    <a:pt x="405" y="338"/>
                  </a:cubicBezTo>
                  <a:cubicBezTo>
                    <a:pt x="420" y="323"/>
                    <a:pt x="420" y="323"/>
                    <a:pt x="420" y="323"/>
                  </a:cubicBezTo>
                  <a:cubicBezTo>
                    <a:pt x="434" y="323"/>
                    <a:pt x="434" y="323"/>
                    <a:pt x="434" y="323"/>
                  </a:cubicBezTo>
                  <a:cubicBezTo>
                    <a:pt x="434" y="324"/>
                    <a:pt x="434" y="324"/>
                    <a:pt x="434" y="324"/>
                  </a:cubicBezTo>
                  <a:cubicBezTo>
                    <a:pt x="435" y="324"/>
                    <a:pt x="435" y="324"/>
                    <a:pt x="435" y="324"/>
                  </a:cubicBezTo>
                  <a:cubicBezTo>
                    <a:pt x="444" y="330"/>
                    <a:pt x="444" y="330"/>
                    <a:pt x="444" y="330"/>
                  </a:cubicBezTo>
                  <a:cubicBezTo>
                    <a:pt x="450" y="336"/>
                    <a:pt x="453" y="342"/>
                    <a:pt x="450" y="347"/>
                  </a:cubicBezTo>
                  <a:cubicBezTo>
                    <a:pt x="449" y="370"/>
                    <a:pt x="449" y="370"/>
                    <a:pt x="449" y="370"/>
                  </a:cubicBezTo>
                  <a:cubicBezTo>
                    <a:pt x="456" y="382"/>
                    <a:pt x="456" y="382"/>
                    <a:pt x="456" y="382"/>
                  </a:cubicBezTo>
                  <a:cubicBezTo>
                    <a:pt x="458" y="383"/>
                    <a:pt x="458" y="383"/>
                    <a:pt x="458" y="383"/>
                  </a:cubicBezTo>
                  <a:cubicBezTo>
                    <a:pt x="483" y="355"/>
                    <a:pt x="500" y="342"/>
                    <a:pt x="511" y="342"/>
                  </a:cubicBezTo>
                  <a:cubicBezTo>
                    <a:pt x="539" y="342"/>
                    <a:pt x="539" y="342"/>
                    <a:pt x="539" y="342"/>
                  </a:cubicBezTo>
                  <a:cubicBezTo>
                    <a:pt x="545" y="328"/>
                    <a:pt x="545" y="328"/>
                    <a:pt x="545" y="328"/>
                  </a:cubicBezTo>
                  <a:cubicBezTo>
                    <a:pt x="568" y="318"/>
                    <a:pt x="568" y="318"/>
                    <a:pt x="568" y="318"/>
                  </a:cubicBezTo>
                  <a:cubicBezTo>
                    <a:pt x="569" y="318"/>
                    <a:pt x="569" y="318"/>
                    <a:pt x="569" y="318"/>
                  </a:cubicBezTo>
                  <a:cubicBezTo>
                    <a:pt x="596" y="315"/>
                    <a:pt x="596" y="315"/>
                    <a:pt x="596" y="315"/>
                  </a:cubicBezTo>
                  <a:cubicBezTo>
                    <a:pt x="625" y="301"/>
                    <a:pt x="625" y="301"/>
                    <a:pt x="625" y="301"/>
                  </a:cubicBezTo>
                  <a:cubicBezTo>
                    <a:pt x="625" y="300"/>
                    <a:pt x="625" y="300"/>
                    <a:pt x="625" y="300"/>
                  </a:cubicBezTo>
                  <a:cubicBezTo>
                    <a:pt x="643" y="300"/>
                    <a:pt x="643" y="300"/>
                    <a:pt x="643" y="300"/>
                  </a:cubicBezTo>
                  <a:cubicBezTo>
                    <a:pt x="639" y="291"/>
                    <a:pt x="639" y="291"/>
                    <a:pt x="639" y="291"/>
                  </a:cubicBezTo>
                  <a:cubicBezTo>
                    <a:pt x="640" y="289"/>
                    <a:pt x="640" y="289"/>
                    <a:pt x="640" y="289"/>
                  </a:cubicBezTo>
                  <a:cubicBezTo>
                    <a:pt x="645" y="285"/>
                    <a:pt x="645" y="285"/>
                    <a:pt x="645" y="285"/>
                  </a:cubicBezTo>
                  <a:cubicBezTo>
                    <a:pt x="606" y="201"/>
                    <a:pt x="606" y="201"/>
                    <a:pt x="606" y="201"/>
                  </a:cubicBezTo>
                  <a:cubicBezTo>
                    <a:pt x="606" y="199"/>
                    <a:pt x="606" y="199"/>
                    <a:pt x="606" y="199"/>
                  </a:cubicBezTo>
                  <a:cubicBezTo>
                    <a:pt x="605" y="198"/>
                    <a:pt x="605" y="198"/>
                    <a:pt x="605" y="198"/>
                  </a:cubicBezTo>
                  <a:cubicBezTo>
                    <a:pt x="621" y="175"/>
                    <a:pt x="621" y="175"/>
                    <a:pt x="621" y="175"/>
                  </a:cubicBezTo>
                  <a:cubicBezTo>
                    <a:pt x="616" y="170"/>
                    <a:pt x="616" y="170"/>
                    <a:pt x="616" y="170"/>
                  </a:cubicBezTo>
                  <a:cubicBezTo>
                    <a:pt x="588" y="164"/>
                    <a:pt x="588" y="164"/>
                    <a:pt x="588" y="164"/>
                  </a:cubicBezTo>
                  <a:cubicBezTo>
                    <a:pt x="585" y="164"/>
                    <a:pt x="585" y="164"/>
                    <a:pt x="585" y="164"/>
                  </a:cubicBezTo>
                  <a:cubicBezTo>
                    <a:pt x="585" y="164"/>
                    <a:pt x="585" y="164"/>
                    <a:pt x="585" y="164"/>
                  </a:cubicBezTo>
                  <a:cubicBezTo>
                    <a:pt x="585" y="162"/>
                    <a:pt x="585" y="162"/>
                    <a:pt x="585" y="162"/>
                  </a:cubicBezTo>
                  <a:cubicBezTo>
                    <a:pt x="567" y="143"/>
                    <a:pt x="567" y="143"/>
                    <a:pt x="567" y="143"/>
                  </a:cubicBezTo>
                  <a:cubicBezTo>
                    <a:pt x="568" y="139"/>
                    <a:pt x="568" y="139"/>
                    <a:pt x="568" y="139"/>
                  </a:cubicBezTo>
                  <a:cubicBezTo>
                    <a:pt x="567" y="140"/>
                    <a:pt x="567" y="140"/>
                    <a:pt x="567" y="140"/>
                  </a:cubicBezTo>
                  <a:cubicBezTo>
                    <a:pt x="566" y="141"/>
                    <a:pt x="566" y="141"/>
                    <a:pt x="566" y="141"/>
                  </a:cubicBezTo>
                  <a:cubicBezTo>
                    <a:pt x="550" y="131"/>
                    <a:pt x="550" y="131"/>
                    <a:pt x="550" y="131"/>
                  </a:cubicBezTo>
                  <a:cubicBezTo>
                    <a:pt x="542" y="140"/>
                    <a:pt x="535" y="147"/>
                    <a:pt x="526" y="149"/>
                  </a:cubicBezTo>
                  <a:cubicBezTo>
                    <a:pt x="519" y="152"/>
                    <a:pt x="507" y="143"/>
                    <a:pt x="492" y="124"/>
                  </a:cubicBezTo>
                  <a:cubicBezTo>
                    <a:pt x="483" y="114"/>
                    <a:pt x="483" y="114"/>
                    <a:pt x="483" y="114"/>
                  </a:cubicBezTo>
                  <a:cubicBezTo>
                    <a:pt x="482" y="112"/>
                    <a:pt x="475" y="114"/>
                    <a:pt x="463" y="118"/>
                  </a:cubicBezTo>
                  <a:cubicBezTo>
                    <a:pt x="445" y="124"/>
                    <a:pt x="434" y="125"/>
                    <a:pt x="428" y="122"/>
                  </a:cubicBezTo>
                  <a:cubicBezTo>
                    <a:pt x="423" y="117"/>
                    <a:pt x="421" y="106"/>
                    <a:pt x="423" y="93"/>
                  </a:cubicBezTo>
                  <a:cubicBezTo>
                    <a:pt x="424" y="81"/>
                    <a:pt x="423" y="75"/>
                    <a:pt x="421" y="72"/>
                  </a:cubicBezTo>
                  <a:cubicBezTo>
                    <a:pt x="284" y="64"/>
                    <a:pt x="284" y="64"/>
                    <a:pt x="284" y="64"/>
                  </a:cubicBezTo>
                  <a:cubicBezTo>
                    <a:pt x="271" y="59"/>
                    <a:pt x="260" y="54"/>
                    <a:pt x="255" y="48"/>
                  </a:cubicBezTo>
                  <a:cubicBezTo>
                    <a:pt x="234" y="43"/>
                    <a:pt x="234" y="43"/>
                    <a:pt x="234" y="43"/>
                  </a:cubicBezTo>
                  <a:cubicBezTo>
                    <a:pt x="226" y="40"/>
                    <a:pt x="210" y="26"/>
                    <a:pt x="189" y="0"/>
                  </a:cubicBezTo>
                  <a:cubicBezTo>
                    <a:pt x="175" y="11"/>
                    <a:pt x="175" y="11"/>
                    <a:pt x="175" y="11"/>
                  </a:cubicBezTo>
                  <a:cubicBezTo>
                    <a:pt x="154" y="5"/>
                    <a:pt x="154" y="5"/>
                    <a:pt x="154" y="5"/>
                  </a:cubicBezTo>
                  <a:cubicBezTo>
                    <a:pt x="97" y="6"/>
                    <a:pt x="97" y="6"/>
                    <a:pt x="97" y="6"/>
                  </a:cubicBezTo>
                  <a:cubicBezTo>
                    <a:pt x="97" y="6"/>
                    <a:pt x="97" y="6"/>
                    <a:pt x="97" y="6"/>
                  </a:cubicBezTo>
                  <a:cubicBezTo>
                    <a:pt x="97" y="6"/>
                    <a:pt x="97" y="6"/>
                    <a:pt x="97" y="6"/>
                  </a:cubicBezTo>
                  <a:lnTo>
                    <a:pt x="81" y="1"/>
                  </a:lnTo>
                  <a:close/>
                </a:path>
              </a:pathLst>
            </a:custGeom>
            <a:grp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 sz="2400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7227" name="Freeform 20"/>
            <p:cNvSpPr>
              <a:spLocks/>
            </p:cNvSpPr>
            <p:nvPr/>
          </p:nvSpPr>
          <p:spPr bwMode="auto">
            <a:xfrm>
              <a:off x="4271536" y="4993371"/>
              <a:ext cx="774043" cy="612921"/>
            </a:xfrm>
            <a:custGeom>
              <a:avLst/>
              <a:gdLst>
                <a:gd name="T0" fmla="*/ 2147483646 w 669"/>
                <a:gd name="T1" fmla="*/ 2147483646 h 532"/>
                <a:gd name="T2" fmla="*/ 2147483646 w 669"/>
                <a:gd name="T3" fmla="*/ 2147483646 h 532"/>
                <a:gd name="T4" fmla="*/ 2147483646 w 669"/>
                <a:gd name="T5" fmla="*/ 2147483646 h 532"/>
                <a:gd name="T6" fmla="*/ 2147483646 w 669"/>
                <a:gd name="T7" fmla="*/ 2147483646 h 532"/>
                <a:gd name="T8" fmla="*/ 2147483646 w 669"/>
                <a:gd name="T9" fmla="*/ 2147483646 h 532"/>
                <a:gd name="T10" fmla="*/ 2147483646 w 669"/>
                <a:gd name="T11" fmla="*/ 2147483646 h 532"/>
                <a:gd name="T12" fmla="*/ 2147483646 w 669"/>
                <a:gd name="T13" fmla="*/ 2147483646 h 532"/>
                <a:gd name="T14" fmla="*/ 2147483646 w 669"/>
                <a:gd name="T15" fmla="*/ 2147483646 h 532"/>
                <a:gd name="T16" fmla="*/ 2147483646 w 669"/>
                <a:gd name="T17" fmla="*/ 2147483646 h 532"/>
                <a:gd name="T18" fmla="*/ 2147483646 w 669"/>
                <a:gd name="T19" fmla="*/ 2147483646 h 532"/>
                <a:gd name="T20" fmla="*/ 2147483646 w 669"/>
                <a:gd name="T21" fmla="*/ 2147483646 h 532"/>
                <a:gd name="T22" fmla="*/ 2147483646 w 669"/>
                <a:gd name="T23" fmla="*/ 2147483646 h 532"/>
                <a:gd name="T24" fmla="*/ 2147483646 w 669"/>
                <a:gd name="T25" fmla="*/ 2147483646 h 532"/>
                <a:gd name="T26" fmla="*/ 2147483646 w 669"/>
                <a:gd name="T27" fmla="*/ 2147483646 h 532"/>
                <a:gd name="T28" fmla="*/ 2147483646 w 669"/>
                <a:gd name="T29" fmla="*/ 2147483646 h 532"/>
                <a:gd name="T30" fmla="*/ 2147483646 w 669"/>
                <a:gd name="T31" fmla="*/ 2147483646 h 532"/>
                <a:gd name="T32" fmla="*/ 2147483646 w 669"/>
                <a:gd name="T33" fmla="*/ 2147483646 h 532"/>
                <a:gd name="T34" fmla="*/ 2147483646 w 669"/>
                <a:gd name="T35" fmla="*/ 2147483646 h 532"/>
                <a:gd name="T36" fmla="*/ 2147483646 w 669"/>
                <a:gd name="T37" fmla="*/ 2147483646 h 532"/>
                <a:gd name="T38" fmla="*/ 2147483646 w 669"/>
                <a:gd name="T39" fmla="*/ 2147483646 h 532"/>
                <a:gd name="T40" fmla="*/ 2147483646 w 669"/>
                <a:gd name="T41" fmla="*/ 2147483646 h 532"/>
                <a:gd name="T42" fmla="*/ 2147483646 w 669"/>
                <a:gd name="T43" fmla="*/ 2147483646 h 532"/>
                <a:gd name="T44" fmla="*/ 2147483646 w 669"/>
                <a:gd name="T45" fmla="*/ 2147483646 h 532"/>
                <a:gd name="T46" fmla="*/ 2147483646 w 669"/>
                <a:gd name="T47" fmla="*/ 2147483646 h 532"/>
                <a:gd name="T48" fmla="*/ 2147483646 w 669"/>
                <a:gd name="T49" fmla="*/ 2147483646 h 532"/>
                <a:gd name="T50" fmla="*/ 2147483646 w 669"/>
                <a:gd name="T51" fmla="*/ 2147483646 h 532"/>
                <a:gd name="T52" fmla="*/ 2147483646 w 669"/>
                <a:gd name="T53" fmla="*/ 2147483646 h 532"/>
                <a:gd name="T54" fmla="*/ 2147483646 w 669"/>
                <a:gd name="T55" fmla="*/ 2147483646 h 532"/>
                <a:gd name="T56" fmla="*/ 2147483646 w 669"/>
                <a:gd name="T57" fmla="*/ 2147483646 h 532"/>
                <a:gd name="T58" fmla="*/ 2147483646 w 669"/>
                <a:gd name="T59" fmla="*/ 2147483646 h 532"/>
                <a:gd name="T60" fmla="*/ 2147483646 w 669"/>
                <a:gd name="T61" fmla="*/ 2147483646 h 532"/>
                <a:gd name="T62" fmla="*/ 2147483646 w 669"/>
                <a:gd name="T63" fmla="*/ 2147483646 h 532"/>
                <a:gd name="T64" fmla="*/ 2147483646 w 669"/>
                <a:gd name="T65" fmla="*/ 2147483646 h 532"/>
                <a:gd name="T66" fmla="*/ 2147483646 w 669"/>
                <a:gd name="T67" fmla="*/ 2147483646 h 532"/>
                <a:gd name="T68" fmla="*/ 2147483646 w 669"/>
                <a:gd name="T69" fmla="*/ 2147483646 h 532"/>
                <a:gd name="T70" fmla="*/ 2147483646 w 669"/>
                <a:gd name="T71" fmla="*/ 2147483646 h 532"/>
                <a:gd name="T72" fmla="*/ 2147483646 w 669"/>
                <a:gd name="T73" fmla="*/ 2147483646 h 532"/>
                <a:gd name="T74" fmla="*/ 2147483646 w 669"/>
                <a:gd name="T75" fmla="*/ 2147483646 h 532"/>
                <a:gd name="T76" fmla="*/ 2147483646 w 669"/>
                <a:gd name="T77" fmla="*/ 2147483646 h 532"/>
                <a:gd name="T78" fmla="*/ 2147483646 w 669"/>
                <a:gd name="T79" fmla="*/ 2147483646 h 532"/>
                <a:gd name="T80" fmla="*/ 2147483646 w 669"/>
                <a:gd name="T81" fmla="*/ 2147483646 h 532"/>
                <a:gd name="T82" fmla="*/ 2147483646 w 669"/>
                <a:gd name="T83" fmla="*/ 2147483646 h 532"/>
                <a:gd name="T84" fmla="*/ 2147483646 w 669"/>
                <a:gd name="T85" fmla="*/ 2147483646 h 532"/>
                <a:gd name="T86" fmla="*/ 2147483646 w 669"/>
                <a:gd name="T87" fmla="*/ 2147483646 h 532"/>
                <a:gd name="T88" fmla="*/ 2147483646 w 669"/>
                <a:gd name="T89" fmla="*/ 2147483646 h 532"/>
                <a:gd name="T90" fmla="*/ 2147483646 w 669"/>
                <a:gd name="T91" fmla="*/ 2147483646 h 532"/>
                <a:gd name="T92" fmla="*/ 2147483646 w 669"/>
                <a:gd name="T93" fmla="*/ 2147483646 h 532"/>
                <a:gd name="T94" fmla="*/ 2147483646 w 669"/>
                <a:gd name="T95" fmla="*/ 2147483646 h 532"/>
                <a:gd name="T96" fmla="*/ 2147483646 w 669"/>
                <a:gd name="T97" fmla="*/ 2147483646 h 532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669"/>
                <a:gd name="T148" fmla="*/ 0 h 532"/>
                <a:gd name="T149" fmla="*/ 669 w 669"/>
                <a:gd name="T150" fmla="*/ 532 h 532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669" h="532">
                  <a:moveTo>
                    <a:pt x="628" y="182"/>
                  </a:moveTo>
                  <a:cubicBezTo>
                    <a:pt x="638" y="181"/>
                    <a:pt x="643" y="177"/>
                    <a:pt x="645" y="172"/>
                  </a:cubicBezTo>
                  <a:cubicBezTo>
                    <a:pt x="645" y="171"/>
                    <a:pt x="645" y="171"/>
                    <a:pt x="645" y="171"/>
                  </a:cubicBezTo>
                  <a:cubicBezTo>
                    <a:pt x="646" y="167"/>
                    <a:pt x="646" y="167"/>
                    <a:pt x="646" y="167"/>
                  </a:cubicBezTo>
                  <a:cubicBezTo>
                    <a:pt x="650" y="167"/>
                    <a:pt x="650" y="167"/>
                    <a:pt x="650" y="167"/>
                  </a:cubicBezTo>
                  <a:cubicBezTo>
                    <a:pt x="669" y="166"/>
                    <a:pt x="669" y="166"/>
                    <a:pt x="669" y="166"/>
                  </a:cubicBezTo>
                  <a:cubicBezTo>
                    <a:pt x="669" y="153"/>
                    <a:pt x="669" y="153"/>
                    <a:pt x="669" y="153"/>
                  </a:cubicBezTo>
                  <a:cubicBezTo>
                    <a:pt x="664" y="153"/>
                    <a:pt x="659" y="151"/>
                    <a:pt x="654" y="146"/>
                  </a:cubicBezTo>
                  <a:cubicBezTo>
                    <a:pt x="622" y="118"/>
                    <a:pt x="622" y="118"/>
                    <a:pt x="622" y="118"/>
                  </a:cubicBezTo>
                  <a:cubicBezTo>
                    <a:pt x="622" y="117"/>
                    <a:pt x="622" y="117"/>
                    <a:pt x="622" y="117"/>
                  </a:cubicBezTo>
                  <a:cubicBezTo>
                    <a:pt x="608" y="77"/>
                    <a:pt x="608" y="77"/>
                    <a:pt x="608" y="77"/>
                  </a:cubicBezTo>
                  <a:cubicBezTo>
                    <a:pt x="589" y="58"/>
                    <a:pt x="589" y="58"/>
                    <a:pt x="589" y="58"/>
                  </a:cubicBezTo>
                  <a:cubicBezTo>
                    <a:pt x="566" y="57"/>
                    <a:pt x="548" y="57"/>
                    <a:pt x="535" y="58"/>
                  </a:cubicBezTo>
                  <a:cubicBezTo>
                    <a:pt x="531" y="59"/>
                    <a:pt x="531" y="59"/>
                    <a:pt x="531" y="59"/>
                  </a:cubicBezTo>
                  <a:cubicBezTo>
                    <a:pt x="532" y="71"/>
                    <a:pt x="532" y="71"/>
                    <a:pt x="532" y="71"/>
                  </a:cubicBezTo>
                  <a:cubicBezTo>
                    <a:pt x="532" y="74"/>
                    <a:pt x="532" y="74"/>
                    <a:pt x="532" y="74"/>
                  </a:cubicBezTo>
                  <a:cubicBezTo>
                    <a:pt x="532" y="77"/>
                    <a:pt x="532" y="77"/>
                    <a:pt x="532" y="77"/>
                  </a:cubicBezTo>
                  <a:cubicBezTo>
                    <a:pt x="529" y="77"/>
                    <a:pt x="529" y="77"/>
                    <a:pt x="529" y="77"/>
                  </a:cubicBezTo>
                  <a:cubicBezTo>
                    <a:pt x="512" y="84"/>
                    <a:pt x="512" y="84"/>
                    <a:pt x="512" y="84"/>
                  </a:cubicBezTo>
                  <a:cubicBezTo>
                    <a:pt x="509" y="82"/>
                    <a:pt x="509" y="82"/>
                    <a:pt x="509" y="82"/>
                  </a:cubicBezTo>
                  <a:cubicBezTo>
                    <a:pt x="495" y="68"/>
                    <a:pt x="487" y="63"/>
                    <a:pt x="482" y="66"/>
                  </a:cubicBezTo>
                  <a:cubicBezTo>
                    <a:pt x="445" y="84"/>
                    <a:pt x="424" y="93"/>
                    <a:pt x="417" y="88"/>
                  </a:cubicBezTo>
                  <a:cubicBezTo>
                    <a:pt x="413" y="89"/>
                    <a:pt x="408" y="94"/>
                    <a:pt x="400" y="101"/>
                  </a:cubicBezTo>
                  <a:cubicBezTo>
                    <a:pt x="397" y="105"/>
                    <a:pt x="397" y="105"/>
                    <a:pt x="397" y="105"/>
                  </a:cubicBezTo>
                  <a:cubicBezTo>
                    <a:pt x="393" y="101"/>
                    <a:pt x="393" y="101"/>
                    <a:pt x="393" y="101"/>
                  </a:cubicBezTo>
                  <a:cubicBezTo>
                    <a:pt x="382" y="91"/>
                    <a:pt x="377" y="83"/>
                    <a:pt x="377" y="77"/>
                  </a:cubicBezTo>
                  <a:cubicBezTo>
                    <a:pt x="377" y="72"/>
                    <a:pt x="384" y="64"/>
                    <a:pt x="397" y="50"/>
                  </a:cubicBezTo>
                  <a:cubicBezTo>
                    <a:pt x="412" y="33"/>
                    <a:pt x="419" y="24"/>
                    <a:pt x="419" y="22"/>
                  </a:cubicBezTo>
                  <a:cubicBezTo>
                    <a:pt x="416" y="17"/>
                    <a:pt x="416" y="17"/>
                    <a:pt x="416" y="17"/>
                  </a:cubicBezTo>
                  <a:cubicBezTo>
                    <a:pt x="412" y="14"/>
                    <a:pt x="403" y="19"/>
                    <a:pt x="393" y="27"/>
                  </a:cubicBezTo>
                  <a:cubicBezTo>
                    <a:pt x="382" y="34"/>
                    <a:pt x="376" y="38"/>
                    <a:pt x="372" y="37"/>
                  </a:cubicBezTo>
                  <a:cubicBezTo>
                    <a:pt x="370" y="37"/>
                    <a:pt x="368" y="33"/>
                    <a:pt x="367" y="28"/>
                  </a:cubicBezTo>
                  <a:cubicBezTo>
                    <a:pt x="365" y="26"/>
                    <a:pt x="365" y="26"/>
                    <a:pt x="365" y="26"/>
                  </a:cubicBezTo>
                  <a:cubicBezTo>
                    <a:pt x="356" y="9"/>
                    <a:pt x="356" y="9"/>
                    <a:pt x="356" y="9"/>
                  </a:cubicBezTo>
                  <a:cubicBezTo>
                    <a:pt x="336" y="22"/>
                    <a:pt x="336" y="22"/>
                    <a:pt x="336" y="22"/>
                  </a:cubicBezTo>
                  <a:cubicBezTo>
                    <a:pt x="334" y="24"/>
                    <a:pt x="334" y="24"/>
                    <a:pt x="334" y="24"/>
                  </a:cubicBezTo>
                  <a:cubicBezTo>
                    <a:pt x="333" y="22"/>
                    <a:pt x="333" y="22"/>
                    <a:pt x="333" y="22"/>
                  </a:cubicBezTo>
                  <a:cubicBezTo>
                    <a:pt x="332" y="22"/>
                    <a:pt x="332" y="22"/>
                    <a:pt x="332" y="22"/>
                  </a:cubicBezTo>
                  <a:cubicBezTo>
                    <a:pt x="317" y="13"/>
                    <a:pt x="303" y="8"/>
                    <a:pt x="289" y="3"/>
                  </a:cubicBezTo>
                  <a:cubicBezTo>
                    <a:pt x="280" y="0"/>
                    <a:pt x="270" y="4"/>
                    <a:pt x="261" y="15"/>
                  </a:cubicBezTo>
                  <a:cubicBezTo>
                    <a:pt x="270" y="31"/>
                    <a:pt x="270" y="31"/>
                    <a:pt x="270" y="31"/>
                  </a:cubicBezTo>
                  <a:cubicBezTo>
                    <a:pt x="277" y="47"/>
                    <a:pt x="280" y="58"/>
                    <a:pt x="277" y="65"/>
                  </a:cubicBezTo>
                  <a:cubicBezTo>
                    <a:pt x="276" y="68"/>
                    <a:pt x="273" y="71"/>
                    <a:pt x="268" y="71"/>
                  </a:cubicBezTo>
                  <a:cubicBezTo>
                    <a:pt x="262" y="74"/>
                    <a:pt x="253" y="71"/>
                    <a:pt x="241" y="62"/>
                  </a:cubicBezTo>
                  <a:cubicBezTo>
                    <a:pt x="231" y="56"/>
                    <a:pt x="224" y="50"/>
                    <a:pt x="218" y="47"/>
                  </a:cubicBezTo>
                  <a:cubicBezTo>
                    <a:pt x="205" y="42"/>
                    <a:pt x="205" y="42"/>
                    <a:pt x="205" y="42"/>
                  </a:cubicBezTo>
                  <a:cubicBezTo>
                    <a:pt x="205" y="43"/>
                    <a:pt x="205" y="43"/>
                    <a:pt x="205" y="43"/>
                  </a:cubicBezTo>
                  <a:cubicBezTo>
                    <a:pt x="205" y="43"/>
                    <a:pt x="205" y="43"/>
                    <a:pt x="205" y="43"/>
                  </a:cubicBezTo>
                  <a:cubicBezTo>
                    <a:pt x="206" y="45"/>
                    <a:pt x="206" y="45"/>
                    <a:pt x="206" y="45"/>
                  </a:cubicBezTo>
                  <a:cubicBezTo>
                    <a:pt x="206" y="68"/>
                    <a:pt x="206" y="68"/>
                    <a:pt x="206" y="68"/>
                  </a:cubicBezTo>
                  <a:cubicBezTo>
                    <a:pt x="189" y="87"/>
                    <a:pt x="189" y="87"/>
                    <a:pt x="189" y="87"/>
                  </a:cubicBezTo>
                  <a:cubicBezTo>
                    <a:pt x="189" y="105"/>
                    <a:pt x="189" y="105"/>
                    <a:pt x="189" y="105"/>
                  </a:cubicBezTo>
                  <a:cubicBezTo>
                    <a:pt x="197" y="124"/>
                    <a:pt x="197" y="124"/>
                    <a:pt x="197" y="124"/>
                  </a:cubicBezTo>
                  <a:cubicBezTo>
                    <a:pt x="198" y="125"/>
                    <a:pt x="198" y="125"/>
                    <a:pt x="198" y="125"/>
                  </a:cubicBezTo>
                  <a:cubicBezTo>
                    <a:pt x="186" y="143"/>
                    <a:pt x="186" y="143"/>
                    <a:pt x="186" y="143"/>
                  </a:cubicBezTo>
                  <a:cubicBezTo>
                    <a:pt x="179" y="160"/>
                    <a:pt x="179" y="160"/>
                    <a:pt x="179" y="160"/>
                  </a:cubicBezTo>
                  <a:cubicBezTo>
                    <a:pt x="179" y="161"/>
                    <a:pt x="179" y="161"/>
                    <a:pt x="179" y="161"/>
                  </a:cubicBezTo>
                  <a:cubicBezTo>
                    <a:pt x="163" y="177"/>
                    <a:pt x="163" y="177"/>
                    <a:pt x="163" y="177"/>
                  </a:cubicBezTo>
                  <a:cubicBezTo>
                    <a:pt x="136" y="237"/>
                    <a:pt x="136" y="237"/>
                    <a:pt x="136" y="237"/>
                  </a:cubicBezTo>
                  <a:cubicBezTo>
                    <a:pt x="137" y="270"/>
                    <a:pt x="137" y="270"/>
                    <a:pt x="137" y="270"/>
                  </a:cubicBezTo>
                  <a:cubicBezTo>
                    <a:pt x="136" y="271"/>
                    <a:pt x="136" y="271"/>
                    <a:pt x="136" y="271"/>
                  </a:cubicBezTo>
                  <a:cubicBezTo>
                    <a:pt x="79" y="304"/>
                    <a:pt x="79" y="304"/>
                    <a:pt x="79" y="304"/>
                  </a:cubicBezTo>
                  <a:cubicBezTo>
                    <a:pt x="76" y="310"/>
                    <a:pt x="76" y="310"/>
                    <a:pt x="76" y="310"/>
                  </a:cubicBezTo>
                  <a:cubicBezTo>
                    <a:pt x="84" y="327"/>
                    <a:pt x="84" y="327"/>
                    <a:pt x="84" y="327"/>
                  </a:cubicBezTo>
                  <a:cubicBezTo>
                    <a:pt x="84" y="328"/>
                    <a:pt x="84" y="328"/>
                    <a:pt x="84" y="328"/>
                  </a:cubicBezTo>
                  <a:cubicBezTo>
                    <a:pt x="84" y="329"/>
                    <a:pt x="84" y="329"/>
                    <a:pt x="84" y="329"/>
                  </a:cubicBezTo>
                  <a:cubicBezTo>
                    <a:pt x="78" y="351"/>
                    <a:pt x="78" y="351"/>
                    <a:pt x="78" y="351"/>
                  </a:cubicBezTo>
                  <a:cubicBezTo>
                    <a:pt x="55" y="348"/>
                    <a:pt x="55" y="348"/>
                    <a:pt x="55" y="348"/>
                  </a:cubicBezTo>
                  <a:cubicBezTo>
                    <a:pt x="50" y="376"/>
                    <a:pt x="50" y="376"/>
                    <a:pt x="50" y="376"/>
                  </a:cubicBezTo>
                  <a:cubicBezTo>
                    <a:pt x="20" y="376"/>
                    <a:pt x="20" y="376"/>
                    <a:pt x="20" y="376"/>
                  </a:cubicBezTo>
                  <a:cubicBezTo>
                    <a:pt x="14" y="387"/>
                    <a:pt x="14" y="387"/>
                    <a:pt x="14" y="387"/>
                  </a:cubicBezTo>
                  <a:cubicBezTo>
                    <a:pt x="14" y="387"/>
                    <a:pt x="14" y="387"/>
                    <a:pt x="14" y="387"/>
                  </a:cubicBezTo>
                  <a:cubicBezTo>
                    <a:pt x="6" y="405"/>
                    <a:pt x="6" y="405"/>
                    <a:pt x="6" y="405"/>
                  </a:cubicBezTo>
                  <a:cubicBezTo>
                    <a:pt x="0" y="471"/>
                    <a:pt x="0" y="471"/>
                    <a:pt x="0" y="471"/>
                  </a:cubicBezTo>
                  <a:cubicBezTo>
                    <a:pt x="7" y="485"/>
                    <a:pt x="7" y="485"/>
                    <a:pt x="7" y="485"/>
                  </a:cubicBezTo>
                  <a:cubicBezTo>
                    <a:pt x="8" y="487"/>
                    <a:pt x="8" y="487"/>
                    <a:pt x="8" y="487"/>
                  </a:cubicBezTo>
                  <a:cubicBezTo>
                    <a:pt x="8" y="501"/>
                    <a:pt x="8" y="501"/>
                    <a:pt x="8" y="501"/>
                  </a:cubicBezTo>
                  <a:cubicBezTo>
                    <a:pt x="20" y="517"/>
                    <a:pt x="20" y="517"/>
                    <a:pt x="20" y="517"/>
                  </a:cubicBezTo>
                  <a:cubicBezTo>
                    <a:pt x="21" y="519"/>
                    <a:pt x="21" y="519"/>
                    <a:pt x="21" y="519"/>
                  </a:cubicBezTo>
                  <a:cubicBezTo>
                    <a:pt x="21" y="532"/>
                    <a:pt x="21" y="532"/>
                    <a:pt x="21" y="532"/>
                  </a:cubicBezTo>
                  <a:cubicBezTo>
                    <a:pt x="55" y="529"/>
                    <a:pt x="55" y="529"/>
                    <a:pt x="55" y="529"/>
                  </a:cubicBezTo>
                  <a:cubicBezTo>
                    <a:pt x="57" y="526"/>
                    <a:pt x="57" y="526"/>
                    <a:pt x="57" y="526"/>
                  </a:cubicBezTo>
                  <a:cubicBezTo>
                    <a:pt x="57" y="525"/>
                    <a:pt x="57" y="525"/>
                    <a:pt x="57" y="525"/>
                  </a:cubicBezTo>
                  <a:cubicBezTo>
                    <a:pt x="58" y="525"/>
                    <a:pt x="58" y="525"/>
                    <a:pt x="58" y="525"/>
                  </a:cubicBezTo>
                  <a:cubicBezTo>
                    <a:pt x="58" y="524"/>
                    <a:pt x="58" y="524"/>
                    <a:pt x="58" y="524"/>
                  </a:cubicBezTo>
                  <a:cubicBezTo>
                    <a:pt x="68" y="512"/>
                    <a:pt x="68" y="512"/>
                    <a:pt x="68" y="512"/>
                  </a:cubicBezTo>
                  <a:cubicBezTo>
                    <a:pt x="47" y="493"/>
                    <a:pt x="47" y="493"/>
                    <a:pt x="47" y="493"/>
                  </a:cubicBezTo>
                  <a:cubicBezTo>
                    <a:pt x="45" y="490"/>
                    <a:pt x="45" y="490"/>
                    <a:pt x="45" y="490"/>
                  </a:cubicBezTo>
                  <a:cubicBezTo>
                    <a:pt x="33" y="481"/>
                    <a:pt x="33" y="481"/>
                    <a:pt x="33" y="481"/>
                  </a:cubicBezTo>
                  <a:cubicBezTo>
                    <a:pt x="32" y="480"/>
                    <a:pt x="32" y="480"/>
                    <a:pt x="32" y="480"/>
                  </a:cubicBezTo>
                  <a:cubicBezTo>
                    <a:pt x="31" y="479"/>
                    <a:pt x="31" y="479"/>
                    <a:pt x="31" y="479"/>
                  </a:cubicBezTo>
                  <a:cubicBezTo>
                    <a:pt x="31" y="458"/>
                    <a:pt x="31" y="458"/>
                    <a:pt x="31" y="458"/>
                  </a:cubicBezTo>
                  <a:cubicBezTo>
                    <a:pt x="49" y="458"/>
                    <a:pt x="49" y="458"/>
                    <a:pt x="49" y="458"/>
                  </a:cubicBezTo>
                  <a:cubicBezTo>
                    <a:pt x="51" y="450"/>
                    <a:pt x="51" y="450"/>
                    <a:pt x="51" y="450"/>
                  </a:cubicBezTo>
                  <a:cubicBezTo>
                    <a:pt x="44" y="429"/>
                    <a:pt x="44" y="429"/>
                    <a:pt x="44" y="429"/>
                  </a:cubicBezTo>
                  <a:cubicBezTo>
                    <a:pt x="85" y="429"/>
                    <a:pt x="85" y="429"/>
                    <a:pt x="85" y="429"/>
                  </a:cubicBezTo>
                  <a:cubicBezTo>
                    <a:pt x="158" y="394"/>
                    <a:pt x="158" y="394"/>
                    <a:pt x="158" y="394"/>
                  </a:cubicBezTo>
                  <a:cubicBezTo>
                    <a:pt x="167" y="379"/>
                    <a:pt x="167" y="379"/>
                    <a:pt x="167" y="379"/>
                  </a:cubicBezTo>
                  <a:cubicBezTo>
                    <a:pt x="169" y="373"/>
                    <a:pt x="169" y="373"/>
                    <a:pt x="169" y="373"/>
                  </a:cubicBezTo>
                  <a:cubicBezTo>
                    <a:pt x="184" y="380"/>
                    <a:pt x="184" y="380"/>
                    <a:pt x="184" y="380"/>
                  </a:cubicBezTo>
                  <a:cubicBezTo>
                    <a:pt x="185" y="380"/>
                    <a:pt x="185" y="380"/>
                    <a:pt x="185" y="380"/>
                  </a:cubicBezTo>
                  <a:cubicBezTo>
                    <a:pt x="186" y="383"/>
                    <a:pt x="186" y="383"/>
                    <a:pt x="186" y="383"/>
                  </a:cubicBezTo>
                  <a:cubicBezTo>
                    <a:pt x="192" y="390"/>
                    <a:pt x="192" y="390"/>
                    <a:pt x="192" y="390"/>
                  </a:cubicBezTo>
                  <a:cubicBezTo>
                    <a:pt x="200" y="389"/>
                    <a:pt x="200" y="389"/>
                    <a:pt x="200" y="389"/>
                  </a:cubicBezTo>
                  <a:cubicBezTo>
                    <a:pt x="198" y="373"/>
                    <a:pt x="198" y="373"/>
                    <a:pt x="198" y="373"/>
                  </a:cubicBezTo>
                  <a:cubicBezTo>
                    <a:pt x="222" y="373"/>
                    <a:pt x="222" y="373"/>
                    <a:pt x="222" y="373"/>
                  </a:cubicBezTo>
                  <a:cubicBezTo>
                    <a:pt x="245" y="378"/>
                    <a:pt x="245" y="378"/>
                    <a:pt x="245" y="378"/>
                  </a:cubicBezTo>
                  <a:cubicBezTo>
                    <a:pt x="255" y="362"/>
                    <a:pt x="255" y="362"/>
                    <a:pt x="255" y="362"/>
                  </a:cubicBezTo>
                  <a:cubicBezTo>
                    <a:pt x="256" y="361"/>
                    <a:pt x="256" y="361"/>
                    <a:pt x="256" y="361"/>
                  </a:cubicBezTo>
                  <a:cubicBezTo>
                    <a:pt x="256" y="360"/>
                    <a:pt x="256" y="360"/>
                    <a:pt x="256" y="360"/>
                  </a:cubicBezTo>
                  <a:cubicBezTo>
                    <a:pt x="258" y="359"/>
                    <a:pt x="258" y="359"/>
                    <a:pt x="258" y="359"/>
                  </a:cubicBezTo>
                  <a:cubicBezTo>
                    <a:pt x="283" y="351"/>
                    <a:pt x="283" y="351"/>
                    <a:pt x="283" y="351"/>
                  </a:cubicBezTo>
                  <a:cubicBezTo>
                    <a:pt x="287" y="314"/>
                    <a:pt x="287" y="314"/>
                    <a:pt x="287" y="314"/>
                  </a:cubicBezTo>
                  <a:cubicBezTo>
                    <a:pt x="314" y="337"/>
                    <a:pt x="314" y="337"/>
                    <a:pt x="314" y="337"/>
                  </a:cubicBezTo>
                  <a:cubicBezTo>
                    <a:pt x="324" y="340"/>
                    <a:pt x="324" y="340"/>
                    <a:pt x="324" y="340"/>
                  </a:cubicBezTo>
                  <a:cubicBezTo>
                    <a:pt x="330" y="333"/>
                    <a:pt x="330" y="333"/>
                    <a:pt x="330" y="333"/>
                  </a:cubicBezTo>
                  <a:cubicBezTo>
                    <a:pt x="326" y="253"/>
                    <a:pt x="326" y="253"/>
                    <a:pt x="326" y="253"/>
                  </a:cubicBezTo>
                  <a:cubicBezTo>
                    <a:pt x="326" y="251"/>
                    <a:pt x="326" y="251"/>
                    <a:pt x="326" y="251"/>
                  </a:cubicBezTo>
                  <a:cubicBezTo>
                    <a:pt x="326" y="247"/>
                    <a:pt x="326" y="247"/>
                    <a:pt x="326" y="247"/>
                  </a:cubicBezTo>
                  <a:cubicBezTo>
                    <a:pt x="344" y="250"/>
                    <a:pt x="344" y="250"/>
                    <a:pt x="344" y="250"/>
                  </a:cubicBezTo>
                  <a:cubicBezTo>
                    <a:pt x="345" y="250"/>
                    <a:pt x="345" y="250"/>
                    <a:pt x="345" y="250"/>
                  </a:cubicBezTo>
                  <a:cubicBezTo>
                    <a:pt x="345" y="250"/>
                    <a:pt x="347" y="251"/>
                    <a:pt x="348" y="251"/>
                  </a:cubicBezTo>
                  <a:cubicBezTo>
                    <a:pt x="348" y="251"/>
                    <a:pt x="348" y="252"/>
                    <a:pt x="349" y="252"/>
                  </a:cubicBezTo>
                  <a:cubicBezTo>
                    <a:pt x="357" y="264"/>
                    <a:pt x="377" y="304"/>
                    <a:pt x="377" y="304"/>
                  </a:cubicBezTo>
                  <a:cubicBezTo>
                    <a:pt x="413" y="299"/>
                    <a:pt x="413" y="299"/>
                    <a:pt x="413" y="299"/>
                  </a:cubicBezTo>
                  <a:cubicBezTo>
                    <a:pt x="419" y="297"/>
                    <a:pt x="419" y="297"/>
                    <a:pt x="419" y="297"/>
                  </a:cubicBezTo>
                  <a:cubicBezTo>
                    <a:pt x="425" y="285"/>
                    <a:pt x="425" y="285"/>
                    <a:pt x="425" y="285"/>
                  </a:cubicBezTo>
                  <a:cubicBezTo>
                    <a:pt x="414" y="276"/>
                    <a:pt x="414" y="276"/>
                    <a:pt x="414" y="276"/>
                  </a:cubicBezTo>
                  <a:cubicBezTo>
                    <a:pt x="411" y="272"/>
                    <a:pt x="411" y="272"/>
                    <a:pt x="411" y="272"/>
                  </a:cubicBezTo>
                  <a:cubicBezTo>
                    <a:pt x="435" y="264"/>
                    <a:pt x="435" y="264"/>
                    <a:pt x="435" y="264"/>
                  </a:cubicBezTo>
                  <a:cubicBezTo>
                    <a:pt x="437" y="262"/>
                    <a:pt x="437" y="262"/>
                    <a:pt x="437" y="262"/>
                  </a:cubicBezTo>
                  <a:cubicBezTo>
                    <a:pt x="438" y="261"/>
                    <a:pt x="438" y="261"/>
                    <a:pt x="438" y="261"/>
                  </a:cubicBezTo>
                  <a:cubicBezTo>
                    <a:pt x="448" y="272"/>
                    <a:pt x="448" y="272"/>
                    <a:pt x="448" y="272"/>
                  </a:cubicBezTo>
                  <a:cubicBezTo>
                    <a:pt x="456" y="268"/>
                    <a:pt x="456" y="268"/>
                    <a:pt x="456" y="268"/>
                  </a:cubicBezTo>
                  <a:cubicBezTo>
                    <a:pt x="456" y="252"/>
                    <a:pt x="456" y="252"/>
                    <a:pt x="456" y="252"/>
                  </a:cubicBezTo>
                  <a:cubicBezTo>
                    <a:pt x="462" y="251"/>
                    <a:pt x="462" y="251"/>
                    <a:pt x="462" y="251"/>
                  </a:cubicBezTo>
                  <a:cubicBezTo>
                    <a:pt x="479" y="251"/>
                    <a:pt x="479" y="251"/>
                    <a:pt x="479" y="251"/>
                  </a:cubicBezTo>
                  <a:cubicBezTo>
                    <a:pt x="492" y="252"/>
                    <a:pt x="502" y="258"/>
                    <a:pt x="509" y="268"/>
                  </a:cubicBezTo>
                  <a:cubicBezTo>
                    <a:pt x="511" y="272"/>
                    <a:pt x="511" y="272"/>
                    <a:pt x="511" y="272"/>
                  </a:cubicBezTo>
                  <a:cubicBezTo>
                    <a:pt x="518" y="247"/>
                    <a:pt x="518" y="247"/>
                    <a:pt x="518" y="247"/>
                  </a:cubicBezTo>
                  <a:cubicBezTo>
                    <a:pt x="523" y="240"/>
                    <a:pt x="531" y="239"/>
                    <a:pt x="544" y="245"/>
                  </a:cubicBezTo>
                  <a:cubicBezTo>
                    <a:pt x="546" y="246"/>
                    <a:pt x="546" y="246"/>
                    <a:pt x="546" y="246"/>
                  </a:cubicBezTo>
                  <a:cubicBezTo>
                    <a:pt x="546" y="247"/>
                    <a:pt x="546" y="247"/>
                    <a:pt x="546" y="247"/>
                  </a:cubicBezTo>
                  <a:cubicBezTo>
                    <a:pt x="547" y="248"/>
                    <a:pt x="547" y="248"/>
                    <a:pt x="547" y="248"/>
                  </a:cubicBezTo>
                  <a:cubicBezTo>
                    <a:pt x="548" y="249"/>
                    <a:pt x="550" y="250"/>
                    <a:pt x="551" y="250"/>
                  </a:cubicBezTo>
                  <a:cubicBezTo>
                    <a:pt x="556" y="248"/>
                    <a:pt x="575" y="235"/>
                    <a:pt x="606" y="211"/>
                  </a:cubicBezTo>
                  <a:cubicBezTo>
                    <a:pt x="606" y="195"/>
                    <a:pt x="615" y="186"/>
                    <a:pt x="628" y="182"/>
                  </a:cubicBezTo>
                  <a:close/>
                </a:path>
              </a:pathLst>
            </a:custGeom>
            <a:grp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 sz="2400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7228" name="Freeform 21"/>
            <p:cNvSpPr>
              <a:spLocks/>
            </p:cNvSpPr>
            <p:nvPr/>
          </p:nvSpPr>
          <p:spPr bwMode="auto">
            <a:xfrm>
              <a:off x="4637004" y="4465887"/>
              <a:ext cx="466675" cy="627779"/>
            </a:xfrm>
            <a:custGeom>
              <a:avLst/>
              <a:gdLst>
                <a:gd name="T0" fmla="*/ 2147483646 w 403"/>
                <a:gd name="T1" fmla="*/ 2147483646 h 545"/>
                <a:gd name="T2" fmla="*/ 2147483646 w 403"/>
                <a:gd name="T3" fmla="*/ 2147483646 h 545"/>
                <a:gd name="T4" fmla="*/ 2147483646 w 403"/>
                <a:gd name="T5" fmla="*/ 2147483646 h 545"/>
                <a:gd name="T6" fmla="*/ 2147483646 w 403"/>
                <a:gd name="T7" fmla="*/ 2147483646 h 545"/>
                <a:gd name="T8" fmla="*/ 2147483646 w 403"/>
                <a:gd name="T9" fmla="*/ 2147483646 h 545"/>
                <a:gd name="T10" fmla="*/ 2147483646 w 403"/>
                <a:gd name="T11" fmla="*/ 2147483646 h 545"/>
                <a:gd name="T12" fmla="*/ 2147483646 w 403"/>
                <a:gd name="T13" fmla="*/ 2147483646 h 545"/>
                <a:gd name="T14" fmla="*/ 2147483646 w 403"/>
                <a:gd name="T15" fmla="*/ 2147483646 h 545"/>
                <a:gd name="T16" fmla="*/ 2147483646 w 403"/>
                <a:gd name="T17" fmla="*/ 2147483646 h 545"/>
                <a:gd name="T18" fmla="*/ 2147483646 w 403"/>
                <a:gd name="T19" fmla="*/ 2147483646 h 545"/>
                <a:gd name="T20" fmla="*/ 2147483646 w 403"/>
                <a:gd name="T21" fmla="*/ 2147483646 h 545"/>
                <a:gd name="T22" fmla="*/ 2147483646 w 403"/>
                <a:gd name="T23" fmla="*/ 2147483646 h 545"/>
                <a:gd name="T24" fmla="*/ 2147483646 w 403"/>
                <a:gd name="T25" fmla="*/ 2147483646 h 545"/>
                <a:gd name="T26" fmla="*/ 2147483646 w 403"/>
                <a:gd name="T27" fmla="*/ 2147483646 h 545"/>
                <a:gd name="T28" fmla="*/ 0 w 403"/>
                <a:gd name="T29" fmla="*/ 2147483646 h 545"/>
                <a:gd name="T30" fmla="*/ 2147483646 w 403"/>
                <a:gd name="T31" fmla="*/ 2147483646 h 545"/>
                <a:gd name="T32" fmla="*/ 2147483646 w 403"/>
                <a:gd name="T33" fmla="*/ 2147483646 h 545"/>
                <a:gd name="T34" fmla="*/ 2147483646 w 403"/>
                <a:gd name="T35" fmla="*/ 2147483646 h 545"/>
                <a:gd name="T36" fmla="*/ 2147483646 w 403"/>
                <a:gd name="T37" fmla="*/ 2147483646 h 545"/>
                <a:gd name="T38" fmla="*/ 2147483646 w 403"/>
                <a:gd name="T39" fmla="*/ 2147483646 h 545"/>
                <a:gd name="T40" fmla="*/ 2147483646 w 403"/>
                <a:gd name="T41" fmla="*/ 2147483646 h 545"/>
                <a:gd name="T42" fmla="*/ 2147483646 w 403"/>
                <a:gd name="T43" fmla="*/ 2147483646 h 545"/>
                <a:gd name="T44" fmla="*/ 2147483646 w 403"/>
                <a:gd name="T45" fmla="*/ 2147483646 h 545"/>
                <a:gd name="T46" fmla="*/ 2147483646 w 403"/>
                <a:gd name="T47" fmla="*/ 2147483646 h 545"/>
                <a:gd name="T48" fmla="*/ 2147483646 w 403"/>
                <a:gd name="T49" fmla="*/ 2147483646 h 545"/>
                <a:gd name="T50" fmla="*/ 2147483646 w 403"/>
                <a:gd name="T51" fmla="*/ 2147483646 h 545"/>
                <a:gd name="T52" fmla="*/ 2147483646 w 403"/>
                <a:gd name="T53" fmla="*/ 2147483646 h 545"/>
                <a:gd name="T54" fmla="*/ 2147483646 w 403"/>
                <a:gd name="T55" fmla="*/ 2147483646 h 545"/>
                <a:gd name="T56" fmla="*/ 2147483646 w 403"/>
                <a:gd name="T57" fmla="*/ 2147483646 h 545"/>
                <a:gd name="T58" fmla="*/ 2147483646 w 403"/>
                <a:gd name="T59" fmla="*/ 2147483646 h 545"/>
                <a:gd name="T60" fmla="*/ 2147483646 w 403"/>
                <a:gd name="T61" fmla="*/ 2147483646 h 545"/>
                <a:gd name="T62" fmla="*/ 2147483646 w 403"/>
                <a:gd name="T63" fmla="*/ 2147483646 h 545"/>
                <a:gd name="T64" fmla="*/ 2147483646 w 403"/>
                <a:gd name="T65" fmla="*/ 2147483646 h 545"/>
                <a:gd name="T66" fmla="*/ 2147483646 w 403"/>
                <a:gd name="T67" fmla="*/ 2147483646 h 545"/>
                <a:gd name="T68" fmla="*/ 2147483646 w 403"/>
                <a:gd name="T69" fmla="*/ 2147483646 h 545"/>
                <a:gd name="T70" fmla="*/ 2147483646 w 403"/>
                <a:gd name="T71" fmla="*/ 2147483646 h 545"/>
                <a:gd name="T72" fmla="*/ 2147483646 w 403"/>
                <a:gd name="T73" fmla="*/ 2147483646 h 545"/>
                <a:gd name="T74" fmla="*/ 2147483646 w 403"/>
                <a:gd name="T75" fmla="*/ 2147483646 h 545"/>
                <a:gd name="T76" fmla="*/ 2147483646 w 403"/>
                <a:gd name="T77" fmla="*/ 2147483646 h 545"/>
                <a:gd name="T78" fmla="*/ 2147483646 w 403"/>
                <a:gd name="T79" fmla="*/ 2147483646 h 545"/>
                <a:gd name="T80" fmla="*/ 2147483646 w 403"/>
                <a:gd name="T81" fmla="*/ 2147483646 h 545"/>
                <a:gd name="T82" fmla="*/ 2147483646 w 403"/>
                <a:gd name="T83" fmla="*/ 2147483646 h 545"/>
                <a:gd name="T84" fmla="*/ 2147483646 w 403"/>
                <a:gd name="T85" fmla="*/ 2147483646 h 545"/>
                <a:gd name="T86" fmla="*/ 2147483646 w 403"/>
                <a:gd name="T87" fmla="*/ 2147483646 h 545"/>
                <a:gd name="T88" fmla="*/ 2147483646 w 403"/>
                <a:gd name="T89" fmla="*/ 2147483646 h 545"/>
                <a:gd name="T90" fmla="*/ 2147483646 w 403"/>
                <a:gd name="T91" fmla="*/ 2147483646 h 545"/>
                <a:gd name="T92" fmla="*/ 2147483646 w 403"/>
                <a:gd name="T93" fmla="*/ 2147483646 h 545"/>
                <a:gd name="T94" fmla="*/ 2147483646 w 403"/>
                <a:gd name="T95" fmla="*/ 2147483646 h 545"/>
                <a:gd name="T96" fmla="*/ 2147483646 w 403"/>
                <a:gd name="T97" fmla="*/ 2147483646 h 545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403"/>
                <a:gd name="T148" fmla="*/ 0 h 545"/>
                <a:gd name="T149" fmla="*/ 403 w 403"/>
                <a:gd name="T150" fmla="*/ 545 h 545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403" h="545">
                  <a:moveTo>
                    <a:pt x="316" y="21"/>
                  </a:moveTo>
                  <a:cubicBezTo>
                    <a:pt x="315" y="20"/>
                    <a:pt x="315" y="20"/>
                    <a:pt x="315" y="20"/>
                  </a:cubicBezTo>
                  <a:cubicBezTo>
                    <a:pt x="292" y="0"/>
                    <a:pt x="292" y="0"/>
                    <a:pt x="292" y="0"/>
                  </a:cubicBezTo>
                  <a:cubicBezTo>
                    <a:pt x="280" y="6"/>
                    <a:pt x="280" y="6"/>
                    <a:pt x="280" y="6"/>
                  </a:cubicBezTo>
                  <a:cubicBezTo>
                    <a:pt x="271" y="25"/>
                    <a:pt x="259" y="37"/>
                    <a:pt x="245" y="42"/>
                  </a:cubicBezTo>
                  <a:cubicBezTo>
                    <a:pt x="240" y="44"/>
                    <a:pt x="235" y="43"/>
                    <a:pt x="232" y="40"/>
                  </a:cubicBezTo>
                  <a:cubicBezTo>
                    <a:pt x="228" y="35"/>
                    <a:pt x="230" y="23"/>
                    <a:pt x="237" y="5"/>
                  </a:cubicBezTo>
                  <a:cubicBezTo>
                    <a:pt x="202" y="27"/>
                    <a:pt x="202" y="27"/>
                    <a:pt x="202" y="27"/>
                  </a:cubicBezTo>
                  <a:cubicBezTo>
                    <a:pt x="201" y="29"/>
                    <a:pt x="201" y="29"/>
                    <a:pt x="201" y="29"/>
                  </a:cubicBezTo>
                  <a:cubicBezTo>
                    <a:pt x="200" y="29"/>
                    <a:pt x="200" y="29"/>
                    <a:pt x="200" y="29"/>
                  </a:cubicBezTo>
                  <a:cubicBezTo>
                    <a:pt x="170" y="29"/>
                    <a:pt x="170" y="29"/>
                    <a:pt x="170" y="29"/>
                  </a:cubicBezTo>
                  <a:cubicBezTo>
                    <a:pt x="142" y="43"/>
                    <a:pt x="142" y="43"/>
                    <a:pt x="142" y="43"/>
                  </a:cubicBezTo>
                  <a:cubicBezTo>
                    <a:pt x="142" y="45"/>
                    <a:pt x="142" y="45"/>
                    <a:pt x="142" y="45"/>
                  </a:cubicBezTo>
                  <a:cubicBezTo>
                    <a:pt x="113" y="46"/>
                    <a:pt x="113" y="46"/>
                    <a:pt x="113" y="46"/>
                  </a:cubicBezTo>
                  <a:cubicBezTo>
                    <a:pt x="97" y="55"/>
                    <a:pt x="97" y="55"/>
                    <a:pt x="97" y="55"/>
                  </a:cubicBezTo>
                  <a:cubicBezTo>
                    <a:pt x="90" y="69"/>
                    <a:pt x="90" y="69"/>
                    <a:pt x="90" y="69"/>
                  </a:cubicBezTo>
                  <a:cubicBezTo>
                    <a:pt x="87" y="71"/>
                    <a:pt x="87" y="71"/>
                    <a:pt x="87" y="71"/>
                  </a:cubicBezTo>
                  <a:cubicBezTo>
                    <a:pt x="53" y="71"/>
                    <a:pt x="53" y="71"/>
                    <a:pt x="53" y="71"/>
                  </a:cubicBezTo>
                  <a:cubicBezTo>
                    <a:pt x="46" y="71"/>
                    <a:pt x="33" y="82"/>
                    <a:pt x="10" y="104"/>
                  </a:cubicBezTo>
                  <a:cubicBezTo>
                    <a:pt x="21" y="108"/>
                    <a:pt x="26" y="113"/>
                    <a:pt x="28" y="116"/>
                  </a:cubicBezTo>
                  <a:cubicBezTo>
                    <a:pt x="29" y="122"/>
                    <a:pt x="29" y="122"/>
                    <a:pt x="29" y="122"/>
                  </a:cubicBezTo>
                  <a:cubicBezTo>
                    <a:pt x="29" y="121"/>
                    <a:pt x="29" y="121"/>
                    <a:pt x="29" y="121"/>
                  </a:cubicBezTo>
                  <a:cubicBezTo>
                    <a:pt x="45" y="180"/>
                    <a:pt x="45" y="180"/>
                    <a:pt x="45" y="180"/>
                  </a:cubicBezTo>
                  <a:cubicBezTo>
                    <a:pt x="45" y="180"/>
                    <a:pt x="45" y="180"/>
                    <a:pt x="45" y="180"/>
                  </a:cubicBezTo>
                  <a:cubicBezTo>
                    <a:pt x="46" y="183"/>
                    <a:pt x="46" y="183"/>
                    <a:pt x="46" y="183"/>
                  </a:cubicBezTo>
                  <a:cubicBezTo>
                    <a:pt x="46" y="188"/>
                    <a:pt x="46" y="188"/>
                    <a:pt x="46" y="188"/>
                  </a:cubicBezTo>
                  <a:cubicBezTo>
                    <a:pt x="45" y="188"/>
                    <a:pt x="45" y="188"/>
                    <a:pt x="45" y="188"/>
                  </a:cubicBezTo>
                  <a:cubicBezTo>
                    <a:pt x="43" y="189"/>
                    <a:pt x="43" y="189"/>
                    <a:pt x="43" y="189"/>
                  </a:cubicBezTo>
                  <a:cubicBezTo>
                    <a:pt x="42" y="189"/>
                    <a:pt x="42" y="189"/>
                    <a:pt x="42" y="189"/>
                  </a:cubicBezTo>
                  <a:cubicBezTo>
                    <a:pt x="0" y="247"/>
                    <a:pt x="0" y="247"/>
                    <a:pt x="0" y="247"/>
                  </a:cubicBezTo>
                  <a:cubicBezTo>
                    <a:pt x="2" y="261"/>
                    <a:pt x="2" y="261"/>
                    <a:pt x="2" y="261"/>
                  </a:cubicBezTo>
                  <a:cubicBezTo>
                    <a:pt x="8" y="256"/>
                    <a:pt x="14" y="255"/>
                    <a:pt x="18" y="257"/>
                  </a:cubicBezTo>
                  <a:cubicBezTo>
                    <a:pt x="23" y="259"/>
                    <a:pt x="25" y="268"/>
                    <a:pt x="23" y="280"/>
                  </a:cubicBezTo>
                  <a:cubicBezTo>
                    <a:pt x="21" y="300"/>
                    <a:pt x="24" y="323"/>
                    <a:pt x="34" y="344"/>
                  </a:cubicBezTo>
                  <a:cubicBezTo>
                    <a:pt x="48" y="360"/>
                    <a:pt x="48" y="360"/>
                    <a:pt x="48" y="360"/>
                  </a:cubicBezTo>
                  <a:cubicBezTo>
                    <a:pt x="54" y="365"/>
                    <a:pt x="56" y="370"/>
                    <a:pt x="55" y="375"/>
                  </a:cubicBezTo>
                  <a:cubicBezTo>
                    <a:pt x="47" y="386"/>
                    <a:pt x="47" y="386"/>
                    <a:pt x="47" y="386"/>
                  </a:cubicBezTo>
                  <a:cubicBezTo>
                    <a:pt x="57" y="399"/>
                    <a:pt x="57" y="399"/>
                    <a:pt x="57" y="399"/>
                  </a:cubicBezTo>
                  <a:cubicBezTo>
                    <a:pt x="62" y="409"/>
                    <a:pt x="58" y="427"/>
                    <a:pt x="45" y="452"/>
                  </a:cubicBezTo>
                  <a:cubicBezTo>
                    <a:pt x="59" y="476"/>
                    <a:pt x="59" y="476"/>
                    <a:pt x="59" y="476"/>
                  </a:cubicBezTo>
                  <a:cubicBezTo>
                    <a:pt x="61" y="481"/>
                    <a:pt x="61" y="481"/>
                    <a:pt x="61" y="481"/>
                  </a:cubicBezTo>
                  <a:cubicBezTo>
                    <a:pt x="70" y="476"/>
                    <a:pt x="70" y="476"/>
                    <a:pt x="70" y="476"/>
                  </a:cubicBezTo>
                  <a:cubicBezTo>
                    <a:pt x="83" y="463"/>
                    <a:pt x="95" y="460"/>
                    <a:pt x="104" y="463"/>
                  </a:cubicBezTo>
                  <a:cubicBezTo>
                    <a:pt x="111" y="465"/>
                    <a:pt x="114" y="470"/>
                    <a:pt x="115" y="476"/>
                  </a:cubicBezTo>
                  <a:cubicBezTo>
                    <a:pt x="116" y="483"/>
                    <a:pt x="108" y="496"/>
                    <a:pt x="89" y="515"/>
                  </a:cubicBezTo>
                  <a:cubicBezTo>
                    <a:pt x="74" y="534"/>
                    <a:pt x="74" y="534"/>
                    <a:pt x="74" y="534"/>
                  </a:cubicBezTo>
                  <a:cubicBezTo>
                    <a:pt x="81" y="545"/>
                    <a:pt x="81" y="545"/>
                    <a:pt x="81" y="545"/>
                  </a:cubicBezTo>
                  <a:cubicBezTo>
                    <a:pt x="92" y="536"/>
                    <a:pt x="100" y="533"/>
                    <a:pt x="105" y="535"/>
                  </a:cubicBezTo>
                  <a:cubicBezTo>
                    <a:pt x="112" y="535"/>
                    <a:pt x="130" y="528"/>
                    <a:pt x="160" y="513"/>
                  </a:cubicBezTo>
                  <a:cubicBezTo>
                    <a:pt x="170" y="507"/>
                    <a:pt x="182" y="513"/>
                    <a:pt x="198" y="528"/>
                  </a:cubicBezTo>
                  <a:cubicBezTo>
                    <a:pt x="205" y="525"/>
                    <a:pt x="205" y="525"/>
                    <a:pt x="205" y="525"/>
                  </a:cubicBezTo>
                  <a:cubicBezTo>
                    <a:pt x="204" y="513"/>
                    <a:pt x="204" y="513"/>
                    <a:pt x="204" y="513"/>
                  </a:cubicBezTo>
                  <a:cubicBezTo>
                    <a:pt x="200" y="510"/>
                    <a:pt x="200" y="510"/>
                    <a:pt x="200" y="510"/>
                  </a:cubicBezTo>
                  <a:cubicBezTo>
                    <a:pt x="198" y="507"/>
                    <a:pt x="200" y="504"/>
                    <a:pt x="204" y="501"/>
                  </a:cubicBezTo>
                  <a:cubicBezTo>
                    <a:pt x="198" y="481"/>
                    <a:pt x="198" y="481"/>
                    <a:pt x="198" y="481"/>
                  </a:cubicBezTo>
                  <a:cubicBezTo>
                    <a:pt x="197" y="478"/>
                    <a:pt x="197" y="474"/>
                    <a:pt x="198" y="470"/>
                  </a:cubicBezTo>
                  <a:cubicBezTo>
                    <a:pt x="201" y="467"/>
                    <a:pt x="206" y="465"/>
                    <a:pt x="210" y="463"/>
                  </a:cubicBezTo>
                  <a:cubicBezTo>
                    <a:pt x="219" y="455"/>
                    <a:pt x="219" y="455"/>
                    <a:pt x="219" y="455"/>
                  </a:cubicBezTo>
                  <a:cubicBezTo>
                    <a:pt x="214" y="442"/>
                    <a:pt x="214" y="442"/>
                    <a:pt x="214" y="442"/>
                  </a:cubicBezTo>
                  <a:cubicBezTo>
                    <a:pt x="214" y="441"/>
                    <a:pt x="214" y="441"/>
                    <a:pt x="214" y="441"/>
                  </a:cubicBezTo>
                  <a:cubicBezTo>
                    <a:pt x="215" y="441"/>
                    <a:pt x="215" y="441"/>
                    <a:pt x="215" y="441"/>
                  </a:cubicBezTo>
                  <a:cubicBezTo>
                    <a:pt x="215" y="440"/>
                    <a:pt x="215" y="440"/>
                    <a:pt x="215" y="440"/>
                  </a:cubicBezTo>
                  <a:cubicBezTo>
                    <a:pt x="219" y="433"/>
                    <a:pt x="219" y="428"/>
                    <a:pt x="218" y="425"/>
                  </a:cubicBezTo>
                  <a:cubicBezTo>
                    <a:pt x="214" y="418"/>
                    <a:pt x="217" y="412"/>
                    <a:pt x="226" y="405"/>
                  </a:cubicBezTo>
                  <a:cubicBezTo>
                    <a:pt x="237" y="394"/>
                    <a:pt x="237" y="394"/>
                    <a:pt x="237" y="394"/>
                  </a:cubicBezTo>
                  <a:cubicBezTo>
                    <a:pt x="235" y="392"/>
                    <a:pt x="235" y="392"/>
                    <a:pt x="235" y="392"/>
                  </a:cubicBezTo>
                  <a:cubicBezTo>
                    <a:pt x="232" y="389"/>
                    <a:pt x="232" y="389"/>
                    <a:pt x="232" y="389"/>
                  </a:cubicBezTo>
                  <a:cubicBezTo>
                    <a:pt x="246" y="383"/>
                    <a:pt x="246" y="383"/>
                    <a:pt x="246" y="383"/>
                  </a:cubicBezTo>
                  <a:cubicBezTo>
                    <a:pt x="246" y="366"/>
                    <a:pt x="246" y="366"/>
                    <a:pt x="246" y="366"/>
                  </a:cubicBezTo>
                  <a:cubicBezTo>
                    <a:pt x="246" y="360"/>
                    <a:pt x="251" y="351"/>
                    <a:pt x="266" y="341"/>
                  </a:cubicBezTo>
                  <a:cubicBezTo>
                    <a:pt x="272" y="335"/>
                    <a:pt x="272" y="335"/>
                    <a:pt x="272" y="335"/>
                  </a:cubicBezTo>
                  <a:cubicBezTo>
                    <a:pt x="272" y="335"/>
                    <a:pt x="272" y="335"/>
                    <a:pt x="272" y="335"/>
                  </a:cubicBezTo>
                  <a:cubicBezTo>
                    <a:pt x="256" y="317"/>
                    <a:pt x="256" y="317"/>
                    <a:pt x="256" y="317"/>
                  </a:cubicBezTo>
                  <a:cubicBezTo>
                    <a:pt x="251" y="310"/>
                    <a:pt x="253" y="300"/>
                    <a:pt x="263" y="291"/>
                  </a:cubicBezTo>
                  <a:cubicBezTo>
                    <a:pt x="263" y="289"/>
                    <a:pt x="263" y="289"/>
                    <a:pt x="263" y="289"/>
                  </a:cubicBezTo>
                  <a:cubicBezTo>
                    <a:pt x="295" y="261"/>
                    <a:pt x="295" y="261"/>
                    <a:pt x="295" y="261"/>
                  </a:cubicBezTo>
                  <a:cubicBezTo>
                    <a:pt x="296" y="254"/>
                    <a:pt x="296" y="254"/>
                    <a:pt x="296" y="254"/>
                  </a:cubicBezTo>
                  <a:cubicBezTo>
                    <a:pt x="290" y="252"/>
                    <a:pt x="288" y="240"/>
                    <a:pt x="291" y="222"/>
                  </a:cubicBezTo>
                  <a:cubicBezTo>
                    <a:pt x="295" y="194"/>
                    <a:pt x="308" y="180"/>
                    <a:pt x="330" y="177"/>
                  </a:cubicBezTo>
                  <a:cubicBezTo>
                    <a:pt x="330" y="177"/>
                    <a:pt x="330" y="177"/>
                    <a:pt x="330" y="177"/>
                  </a:cubicBezTo>
                  <a:cubicBezTo>
                    <a:pt x="332" y="177"/>
                    <a:pt x="332" y="177"/>
                    <a:pt x="332" y="177"/>
                  </a:cubicBezTo>
                  <a:cubicBezTo>
                    <a:pt x="346" y="184"/>
                    <a:pt x="346" y="184"/>
                    <a:pt x="346" y="184"/>
                  </a:cubicBezTo>
                  <a:cubicBezTo>
                    <a:pt x="361" y="184"/>
                    <a:pt x="361" y="184"/>
                    <a:pt x="361" y="184"/>
                  </a:cubicBezTo>
                  <a:cubicBezTo>
                    <a:pt x="375" y="167"/>
                    <a:pt x="375" y="167"/>
                    <a:pt x="375" y="167"/>
                  </a:cubicBezTo>
                  <a:cubicBezTo>
                    <a:pt x="375" y="167"/>
                    <a:pt x="375" y="167"/>
                    <a:pt x="375" y="167"/>
                  </a:cubicBezTo>
                  <a:cubicBezTo>
                    <a:pt x="375" y="167"/>
                    <a:pt x="375" y="167"/>
                    <a:pt x="375" y="167"/>
                  </a:cubicBezTo>
                  <a:cubicBezTo>
                    <a:pt x="376" y="166"/>
                    <a:pt x="376" y="166"/>
                    <a:pt x="376" y="166"/>
                  </a:cubicBezTo>
                  <a:cubicBezTo>
                    <a:pt x="392" y="156"/>
                    <a:pt x="392" y="156"/>
                    <a:pt x="392" y="156"/>
                  </a:cubicBezTo>
                  <a:cubicBezTo>
                    <a:pt x="390" y="141"/>
                    <a:pt x="390" y="141"/>
                    <a:pt x="390" y="141"/>
                  </a:cubicBezTo>
                  <a:cubicBezTo>
                    <a:pt x="390" y="138"/>
                    <a:pt x="390" y="138"/>
                    <a:pt x="390" y="138"/>
                  </a:cubicBezTo>
                  <a:cubicBezTo>
                    <a:pt x="392" y="136"/>
                    <a:pt x="392" y="136"/>
                    <a:pt x="392" y="136"/>
                  </a:cubicBezTo>
                  <a:cubicBezTo>
                    <a:pt x="397" y="134"/>
                    <a:pt x="397" y="134"/>
                    <a:pt x="397" y="134"/>
                  </a:cubicBezTo>
                  <a:cubicBezTo>
                    <a:pt x="402" y="127"/>
                    <a:pt x="402" y="127"/>
                    <a:pt x="402" y="127"/>
                  </a:cubicBezTo>
                  <a:cubicBezTo>
                    <a:pt x="403" y="126"/>
                    <a:pt x="403" y="126"/>
                    <a:pt x="403" y="126"/>
                  </a:cubicBezTo>
                  <a:cubicBezTo>
                    <a:pt x="392" y="108"/>
                    <a:pt x="392" y="108"/>
                    <a:pt x="392" y="108"/>
                  </a:cubicBezTo>
                  <a:cubicBezTo>
                    <a:pt x="382" y="95"/>
                    <a:pt x="372" y="82"/>
                    <a:pt x="366" y="67"/>
                  </a:cubicBezTo>
                  <a:cubicBezTo>
                    <a:pt x="361" y="58"/>
                    <a:pt x="362" y="47"/>
                    <a:pt x="369" y="36"/>
                  </a:cubicBezTo>
                  <a:cubicBezTo>
                    <a:pt x="350" y="24"/>
                    <a:pt x="350" y="24"/>
                    <a:pt x="350" y="24"/>
                  </a:cubicBezTo>
                  <a:lnTo>
                    <a:pt x="316" y="21"/>
                  </a:lnTo>
                  <a:close/>
                </a:path>
              </a:pathLst>
            </a:custGeom>
            <a:grp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 sz="2400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7229" name="Freeform 22"/>
            <p:cNvSpPr>
              <a:spLocks/>
            </p:cNvSpPr>
            <p:nvPr/>
          </p:nvSpPr>
          <p:spPr bwMode="auto">
            <a:xfrm>
              <a:off x="4878775" y="4631190"/>
              <a:ext cx="429191" cy="523769"/>
            </a:xfrm>
            <a:custGeom>
              <a:avLst/>
              <a:gdLst>
                <a:gd name="T0" fmla="*/ 2147483646 w 371"/>
                <a:gd name="T1" fmla="*/ 2147483646 h 456"/>
                <a:gd name="T2" fmla="*/ 2147483646 w 371"/>
                <a:gd name="T3" fmla="*/ 2147483646 h 456"/>
                <a:gd name="T4" fmla="*/ 2147483646 w 371"/>
                <a:gd name="T5" fmla="*/ 2147483646 h 456"/>
                <a:gd name="T6" fmla="*/ 2147483646 w 371"/>
                <a:gd name="T7" fmla="*/ 2147483646 h 456"/>
                <a:gd name="T8" fmla="*/ 2147483646 w 371"/>
                <a:gd name="T9" fmla="*/ 2147483646 h 456"/>
                <a:gd name="T10" fmla="*/ 2147483646 w 371"/>
                <a:gd name="T11" fmla="*/ 2147483646 h 456"/>
                <a:gd name="T12" fmla="*/ 2147483646 w 371"/>
                <a:gd name="T13" fmla="*/ 2147483646 h 456"/>
                <a:gd name="T14" fmla="*/ 2147483646 w 371"/>
                <a:gd name="T15" fmla="*/ 2147483646 h 456"/>
                <a:gd name="T16" fmla="*/ 2147483646 w 371"/>
                <a:gd name="T17" fmla="*/ 2147483646 h 456"/>
                <a:gd name="T18" fmla="*/ 2147483646 w 371"/>
                <a:gd name="T19" fmla="*/ 2147483646 h 456"/>
                <a:gd name="T20" fmla="*/ 2147483646 w 371"/>
                <a:gd name="T21" fmla="*/ 2147483646 h 456"/>
                <a:gd name="T22" fmla="*/ 2147483646 w 371"/>
                <a:gd name="T23" fmla="*/ 2147483646 h 456"/>
                <a:gd name="T24" fmla="*/ 2147483646 w 371"/>
                <a:gd name="T25" fmla="*/ 2147483646 h 456"/>
                <a:gd name="T26" fmla="*/ 2147483646 w 371"/>
                <a:gd name="T27" fmla="*/ 2147483646 h 456"/>
                <a:gd name="T28" fmla="*/ 2147483646 w 371"/>
                <a:gd name="T29" fmla="*/ 2147483646 h 456"/>
                <a:gd name="T30" fmla="*/ 2147483646 w 371"/>
                <a:gd name="T31" fmla="*/ 2147483646 h 456"/>
                <a:gd name="T32" fmla="*/ 0 w 371"/>
                <a:gd name="T33" fmla="*/ 2147483646 h 456"/>
                <a:gd name="T34" fmla="*/ 2147483646 w 371"/>
                <a:gd name="T35" fmla="*/ 2147483646 h 456"/>
                <a:gd name="T36" fmla="*/ 2147483646 w 371"/>
                <a:gd name="T37" fmla="*/ 2147483646 h 456"/>
                <a:gd name="T38" fmla="*/ 2147483646 w 371"/>
                <a:gd name="T39" fmla="*/ 2147483646 h 456"/>
                <a:gd name="T40" fmla="*/ 2147483646 w 371"/>
                <a:gd name="T41" fmla="*/ 2147483646 h 456"/>
                <a:gd name="T42" fmla="*/ 2147483646 w 371"/>
                <a:gd name="T43" fmla="*/ 2147483646 h 456"/>
                <a:gd name="T44" fmla="*/ 2147483646 w 371"/>
                <a:gd name="T45" fmla="*/ 2147483646 h 456"/>
                <a:gd name="T46" fmla="*/ 2147483646 w 371"/>
                <a:gd name="T47" fmla="*/ 2147483646 h 456"/>
                <a:gd name="T48" fmla="*/ 2147483646 w 371"/>
                <a:gd name="T49" fmla="*/ 2147483646 h 456"/>
                <a:gd name="T50" fmla="*/ 2147483646 w 371"/>
                <a:gd name="T51" fmla="*/ 2147483646 h 456"/>
                <a:gd name="T52" fmla="*/ 2147483646 w 371"/>
                <a:gd name="T53" fmla="*/ 2147483646 h 456"/>
                <a:gd name="T54" fmla="*/ 2147483646 w 371"/>
                <a:gd name="T55" fmla="*/ 2147483646 h 456"/>
                <a:gd name="T56" fmla="*/ 2147483646 w 371"/>
                <a:gd name="T57" fmla="*/ 2147483646 h 456"/>
                <a:gd name="T58" fmla="*/ 2147483646 w 371"/>
                <a:gd name="T59" fmla="*/ 2147483646 h 456"/>
                <a:gd name="T60" fmla="*/ 2147483646 w 371"/>
                <a:gd name="T61" fmla="*/ 2147483646 h 456"/>
                <a:gd name="T62" fmla="*/ 2147483646 w 371"/>
                <a:gd name="T63" fmla="*/ 2147483646 h 456"/>
                <a:gd name="T64" fmla="*/ 2147483646 w 371"/>
                <a:gd name="T65" fmla="*/ 2147483646 h 456"/>
                <a:gd name="T66" fmla="*/ 2147483646 w 371"/>
                <a:gd name="T67" fmla="*/ 2147483646 h 456"/>
                <a:gd name="T68" fmla="*/ 2147483646 w 371"/>
                <a:gd name="T69" fmla="*/ 2147483646 h 456"/>
                <a:gd name="T70" fmla="*/ 2147483646 w 371"/>
                <a:gd name="T71" fmla="*/ 2147483646 h 456"/>
                <a:gd name="T72" fmla="*/ 2147483646 w 371"/>
                <a:gd name="T73" fmla="*/ 2147483646 h 456"/>
                <a:gd name="T74" fmla="*/ 2147483646 w 371"/>
                <a:gd name="T75" fmla="*/ 2147483646 h 456"/>
                <a:gd name="T76" fmla="*/ 2147483646 w 371"/>
                <a:gd name="T77" fmla="*/ 2147483646 h 456"/>
                <a:gd name="T78" fmla="*/ 2147483646 w 371"/>
                <a:gd name="T79" fmla="*/ 2147483646 h 456"/>
                <a:gd name="T80" fmla="*/ 2147483646 w 371"/>
                <a:gd name="T81" fmla="*/ 2147483646 h 456"/>
                <a:gd name="T82" fmla="*/ 2147483646 w 371"/>
                <a:gd name="T83" fmla="*/ 2147483646 h 456"/>
                <a:gd name="T84" fmla="*/ 2147483646 w 371"/>
                <a:gd name="T85" fmla="*/ 2147483646 h 456"/>
                <a:gd name="T86" fmla="*/ 2147483646 w 371"/>
                <a:gd name="T87" fmla="*/ 2147483646 h 456"/>
                <a:gd name="T88" fmla="*/ 2147483646 w 371"/>
                <a:gd name="T89" fmla="*/ 2147483646 h 456"/>
                <a:gd name="T90" fmla="*/ 2147483646 w 371"/>
                <a:gd name="T91" fmla="*/ 2147483646 h 456"/>
                <a:gd name="T92" fmla="*/ 2147483646 w 371"/>
                <a:gd name="T93" fmla="*/ 2147483646 h 456"/>
                <a:gd name="T94" fmla="*/ 2147483646 w 371"/>
                <a:gd name="T95" fmla="*/ 2147483646 h 456"/>
                <a:gd name="T96" fmla="*/ 2147483646 w 371"/>
                <a:gd name="T97" fmla="*/ 2147483646 h 456"/>
                <a:gd name="T98" fmla="*/ 2147483646 w 371"/>
                <a:gd name="T99" fmla="*/ 2147483646 h 456"/>
                <a:gd name="T100" fmla="*/ 2147483646 w 371"/>
                <a:gd name="T101" fmla="*/ 2147483646 h 456"/>
                <a:gd name="T102" fmla="*/ 2147483646 w 371"/>
                <a:gd name="T103" fmla="*/ 889434824 h 456"/>
                <a:gd name="T104" fmla="*/ 2147483646 w 371"/>
                <a:gd name="T105" fmla="*/ 2147483646 h 45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371"/>
                <a:gd name="T160" fmla="*/ 0 h 456"/>
                <a:gd name="T161" fmla="*/ 371 w 371"/>
                <a:gd name="T162" fmla="*/ 456 h 45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371" h="456">
                  <a:moveTo>
                    <a:pt x="194" y="20"/>
                  </a:moveTo>
                  <a:cubicBezTo>
                    <a:pt x="192" y="21"/>
                    <a:pt x="192" y="21"/>
                    <a:pt x="192" y="21"/>
                  </a:cubicBezTo>
                  <a:cubicBezTo>
                    <a:pt x="174" y="34"/>
                    <a:pt x="174" y="34"/>
                    <a:pt x="174" y="34"/>
                  </a:cubicBezTo>
                  <a:cubicBezTo>
                    <a:pt x="158" y="52"/>
                    <a:pt x="158" y="52"/>
                    <a:pt x="158" y="52"/>
                  </a:cubicBezTo>
                  <a:cubicBezTo>
                    <a:pt x="157" y="52"/>
                    <a:pt x="157" y="52"/>
                    <a:pt x="157" y="52"/>
                  </a:cubicBezTo>
                  <a:cubicBezTo>
                    <a:pt x="157" y="54"/>
                    <a:pt x="157" y="54"/>
                    <a:pt x="157" y="54"/>
                  </a:cubicBezTo>
                  <a:cubicBezTo>
                    <a:pt x="134" y="54"/>
                    <a:pt x="134" y="54"/>
                    <a:pt x="134" y="54"/>
                  </a:cubicBezTo>
                  <a:cubicBezTo>
                    <a:pt x="134" y="54"/>
                    <a:pt x="134" y="54"/>
                    <a:pt x="134" y="54"/>
                  </a:cubicBezTo>
                  <a:cubicBezTo>
                    <a:pt x="121" y="47"/>
                    <a:pt x="121" y="47"/>
                    <a:pt x="121" y="47"/>
                  </a:cubicBezTo>
                  <a:cubicBezTo>
                    <a:pt x="105" y="51"/>
                    <a:pt x="97" y="61"/>
                    <a:pt x="94" y="81"/>
                  </a:cubicBezTo>
                  <a:cubicBezTo>
                    <a:pt x="93" y="99"/>
                    <a:pt x="93" y="99"/>
                    <a:pt x="93" y="99"/>
                  </a:cubicBezTo>
                  <a:cubicBezTo>
                    <a:pt x="105" y="88"/>
                    <a:pt x="105" y="88"/>
                    <a:pt x="105" y="88"/>
                  </a:cubicBezTo>
                  <a:cubicBezTo>
                    <a:pt x="97" y="123"/>
                    <a:pt x="97" y="123"/>
                    <a:pt x="97" y="123"/>
                  </a:cubicBezTo>
                  <a:cubicBezTo>
                    <a:pt x="97" y="124"/>
                    <a:pt x="97" y="124"/>
                    <a:pt x="97" y="124"/>
                  </a:cubicBezTo>
                  <a:cubicBezTo>
                    <a:pt x="97" y="125"/>
                    <a:pt x="97" y="125"/>
                    <a:pt x="97" y="125"/>
                  </a:cubicBezTo>
                  <a:cubicBezTo>
                    <a:pt x="62" y="155"/>
                    <a:pt x="62" y="155"/>
                    <a:pt x="62" y="155"/>
                  </a:cubicBezTo>
                  <a:cubicBezTo>
                    <a:pt x="57" y="162"/>
                    <a:pt x="55" y="167"/>
                    <a:pt x="57" y="170"/>
                  </a:cubicBezTo>
                  <a:cubicBezTo>
                    <a:pt x="63" y="177"/>
                    <a:pt x="63" y="177"/>
                    <a:pt x="63" y="177"/>
                  </a:cubicBezTo>
                  <a:cubicBezTo>
                    <a:pt x="71" y="184"/>
                    <a:pt x="75" y="189"/>
                    <a:pt x="74" y="193"/>
                  </a:cubicBezTo>
                  <a:cubicBezTo>
                    <a:pt x="74" y="196"/>
                    <a:pt x="73" y="200"/>
                    <a:pt x="71" y="202"/>
                  </a:cubicBezTo>
                  <a:cubicBezTo>
                    <a:pt x="48" y="221"/>
                    <a:pt x="48" y="221"/>
                    <a:pt x="48" y="221"/>
                  </a:cubicBezTo>
                  <a:cubicBezTo>
                    <a:pt x="49" y="226"/>
                    <a:pt x="49" y="234"/>
                    <a:pt x="48" y="244"/>
                  </a:cubicBezTo>
                  <a:cubicBezTo>
                    <a:pt x="48" y="247"/>
                    <a:pt x="48" y="247"/>
                    <a:pt x="48" y="247"/>
                  </a:cubicBezTo>
                  <a:cubicBezTo>
                    <a:pt x="47" y="248"/>
                    <a:pt x="47" y="248"/>
                    <a:pt x="47" y="248"/>
                  </a:cubicBezTo>
                  <a:cubicBezTo>
                    <a:pt x="39" y="251"/>
                    <a:pt x="39" y="251"/>
                    <a:pt x="39" y="251"/>
                  </a:cubicBezTo>
                  <a:cubicBezTo>
                    <a:pt x="39" y="257"/>
                    <a:pt x="37" y="260"/>
                    <a:pt x="31" y="265"/>
                  </a:cubicBezTo>
                  <a:cubicBezTo>
                    <a:pt x="20" y="277"/>
                    <a:pt x="20" y="277"/>
                    <a:pt x="20" y="277"/>
                  </a:cubicBezTo>
                  <a:cubicBezTo>
                    <a:pt x="20" y="278"/>
                    <a:pt x="20" y="278"/>
                    <a:pt x="20" y="278"/>
                  </a:cubicBezTo>
                  <a:cubicBezTo>
                    <a:pt x="22" y="283"/>
                    <a:pt x="22" y="289"/>
                    <a:pt x="18" y="299"/>
                  </a:cubicBezTo>
                  <a:cubicBezTo>
                    <a:pt x="23" y="309"/>
                    <a:pt x="23" y="317"/>
                    <a:pt x="18" y="320"/>
                  </a:cubicBezTo>
                  <a:cubicBezTo>
                    <a:pt x="7" y="330"/>
                    <a:pt x="7" y="330"/>
                    <a:pt x="7" y="330"/>
                  </a:cubicBezTo>
                  <a:cubicBezTo>
                    <a:pt x="5" y="332"/>
                    <a:pt x="5" y="332"/>
                    <a:pt x="5" y="332"/>
                  </a:cubicBezTo>
                  <a:cubicBezTo>
                    <a:pt x="0" y="334"/>
                    <a:pt x="0" y="334"/>
                    <a:pt x="0" y="334"/>
                  </a:cubicBezTo>
                  <a:cubicBezTo>
                    <a:pt x="0" y="336"/>
                    <a:pt x="0" y="336"/>
                    <a:pt x="0" y="336"/>
                  </a:cubicBezTo>
                  <a:cubicBezTo>
                    <a:pt x="7" y="361"/>
                    <a:pt x="7" y="361"/>
                    <a:pt x="7" y="361"/>
                  </a:cubicBezTo>
                  <a:cubicBezTo>
                    <a:pt x="9" y="361"/>
                    <a:pt x="9" y="361"/>
                    <a:pt x="9" y="361"/>
                  </a:cubicBezTo>
                  <a:cubicBezTo>
                    <a:pt x="27" y="359"/>
                    <a:pt x="46" y="359"/>
                    <a:pt x="67" y="361"/>
                  </a:cubicBezTo>
                  <a:cubicBezTo>
                    <a:pt x="69" y="361"/>
                    <a:pt x="69" y="361"/>
                    <a:pt x="69" y="361"/>
                  </a:cubicBezTo>
                  <a:cubicBezTo>
                    <a:pt x="69" y="362"/>
                    <a:pt x="69" y="362"/>
                    <a:pt x="69" y="362"/>
                  </a:cubicBezTo>
                  <a:cubicBezTo>
                    <a:pt x="93" y="385"/>
                    <a:pt x="93" y="385"/>
                    <a:pt x="93" y="385"/>
                  </a:cubicBezTo>
                  <a:cubicBezTo>
                    <a:pt x="93" y="386"/>
                    <a:pt x="93" y="386"/>
                    <a:pt x="93" y="386"/>
                  </a:cubicBezTo>
                  <a:cubicBezTo>
                    <a:pt x="94" y="386"/>
                    <a:pt x="94" y="386"/>
                    <a:pt x="94" y="386"/>
                  </a:cubicBezTo>
                  <a:cubicBezTo>
                    <a:pt x="107" y="425"/>
                    <a:pt x="107" y="425"/>
                    <a:pt x="107" y="425"/>
                  </a:cubicBezTo>
                  <a:cubicBezTo>
                    <a:pt x="136" y="452"/>
                    <a:pt x="136" y="452"/>
                    <a:pt x="136" y="452"/>
                  </a:cubicBezTo>
                  <a:cubicBezTo>
                    <a:pt x="148" y="456"/>
                    <a:pt x="148" y="456"/>
                    <a:pt x="148" y="456"/>
                  </a:cubicBezTo>
                  <a:cubicBezTo>
                    <a:pt x="149" y="423"/>
                    <a:pt x="149" y="423"/>
                    <a:pt x="149" y="423"/>
                  </a:cubicBezTo>
                  <a:cubicBezTo>
                    <a:pt x="175" y="450"/>
                    <a:pt x="175" y="450"/>
                    <a:pt x="175" y="450"/>
                  </a:cubicBezTo>
                  <a:cubicBezTo>
                    <a:pt x="179" y="446"/>
                    <a:pt x="179" y="446"/>
                    <a:pt x="179" y="446"/>
                  </a:cubicBezTo>
                  <a:cubicBezTo>
                    <a:pt x="198" y="406"/>
                    <a:pt x="198" y="406"/>
                    <a:pt x="198" y="406"/>
                  </a:cubicBezTo>
                  <a:cubicBezTo>
                    <a:pt x="201" y="384"/>
                    <a:pt x="201" y="384"/>
                    <a:pt x="201" y="384"/>
                  </a:cubicBezTo>
                  <a:cubicBezTo>
                    <a:pt x="205" y="385"/>
                    <a:pt x="205" y="385"/>
                    <a:pt x="205" y="385"/>
                  </a:cubicBezTo>
                  <a:cubicBezTo>
                    <a:pt x="207" y="385"/>
                    <a:pt x="207" y="385"/>
                    <a:pt x="207" y="385"/>
                  </a:cubicBezTo>
                  <a:cubicBezTo>
                    <a:pt x="227" y="386"/>
                    <a:pt x="227" y="386"/>
                    <a:pt x="227" y="386"/>
                  </a:cubicBezTo>
                  <a:cubicBezTo>
                    <a:pt x="226" y="371"/>
                    <a:pt x="226" y="371"/>
                    <a:pt x="226" y="371"/>
                  </a:cubicBezTo>
                  <a:cubicBezTo>
                    <a:pt x="226" y="367"/>
                    <a:pt x="226" y="367"/>
                    <a:pt x="226" y="367"/>
                  </a:cubicBezTo>
                  <a:cubicBezTo>
                    <a:pt x="226" y="365"/>
                    <a:pt x="226" y="365"/>
                    <a:pt x="226" y="365"/>
                  </a:cubicBezTo>
                  <a:cubicBezTo>
                    <a:pt x="229" y="365"/>
                    <a:pt x="229" y="365"/>
                    <a:pt x="229" y="365"/>
                  </a:cubicBezTo>
                  <a:cubicBezTo>
                    <a:pt x="255" y="366"/>
                    <a:pt x="255" y="366"/>
                    <a:pt x="255" y="366"/>
                  </a:cubicBezTo>
                  <a:cubicBezTo>
                    <a:pt x="269" y="353"/>
                    <a:pt x="275" y="341"/>
                    <a:pt x="275" y="332"/>
                  </a:cubicBezTo>
                  <a:cubicBezTo>
                    <a:pt x="271" y="294"/>
                    <a:pt x="271" y="294"/>
                    <a:pt x="271" y="294"/>
                  </a:cubicBezTo>
                  <a:cubicBezTo>
                    <a:pt x="294" y="301"/>
                    <a:pt x="294" y="301"/>
                    <a:pt x="294" y="301"/>
                  </a:cubicBezTo>
                  <a:cubicBezTo>
                    <a:pt x="301" y="290"/>
                    <a:pt x="301" y="290"/>
                    <a:pt x="301" y="290"/>
                  </a:cubicBezTo>
                  <a:cubicBezTo>
                    <a:pt x="290" y="280"/>
                    <a:pt x="290" y="280"/>
                    <a:pt x="290" y="280"/>
                  </a:cubicBezTo>
                  <a:cubicBezTo>
                    <a:pt x="287" y="276"/>
                    <a:pt x="287" y="276"/>
                    <a:pt x="287" y="276"/>
                  </a:cubicBezTo>
                  <a:cubicBezTo>
                    <a:pt x="308" y="255"/>
                    <a:pt x="308" y="255"/>
                    <a:pt x="308" y="255"/>
                  </a:cubicBezTo>
                  <a:cubicBezTo>
                    <a:pt x="309" y="257"/>
                    <a:pt x="309" y="257"/>
                    <a:pt x="309" y="257"/>
                  </a:cubicBezTo>
                  <a:cubicBezTo>
                    <a:pt x="311" y="257"/>
                    <a:pt x="311" y="257"/>
                    <a:pt x="311" y="257"/>
                  </a:cubicBezTo>
                  <a:cubicBezTo>
                    <a:pt x="324" y="264"/>
                    <a:pt x="324" y="264"/>
                    <a:pt x="324" y="264"/>
                  </a:cubicBezTo>
                  <a:cubicBezTo>
                    <a:pt x="324" y="261"/>
                    <a:pt x="324" y="261"/>
                    <a:pt x="324" y="261"/>
                  </a:cubicBezTo>
                  <a:cubicBezTo>
                    <a:pt x="315" y="242"/>
                    <a:pt x="315" y="242"/>
                    <a:pt x="315" y="242"/>
                  </a:cubicBezTo>
                  <a:cubicBezTo>
                    <a:pt x="319" y="239"/>
                    <a:pt x="319" y="239"/>
                    <a:pt x="319" y="239"/>
                  </a:cubicBezTo>
                  <a:cubicBezTo>
                    <a:pt x="324" y="236"/>
                    <a:pt x="324" y="236"/>
                    <a:pt x="324" y="236"/>
                  </a:cubicBezTo>
                  <a:cubicBezTo>
                    <a:pt x="322" y="228"/>
                    <a:pt x="322" y="228"/>
                    <a:pt x="322" y="228"/>
                  </a:cubicBezTo>
                  <a:cubicBezTo>
                    <a:pt x="311" y="208"/>
                    <a:pt x="311" y="208"/>
                    <a:pt x="311" y="208"/>
                  </a:cubicBezTo>
                  <a:cubicBezTo>
                    <a:pt x="313" y="207"/>
                    <a:pt x="313" y="207"/>
                    <a:pt x="313" y="207"/>
                  </a:cubicBezTo>
                  <a:cubicBezTo>
                    <a:pt x="315" y="205"/>
                    <a:pt x="315" y="205"/>
                    <a:pt x="315" y="205"/>
                  </a:cubicBezTo>
                  <a:cubicBezTo>
                    <a:pt x="344" y="189"/>
                    <a:pt x="344" y="189"/>
                    <a:pt x="344" y="189"/>
                  </a:cubicBezTo>
                  <a:cubicBezTo>
                    <a:pt x="345" y="177"/>
                    <a:pt x="345" y="177"/>
                    <a:pt x="345" y="177"/>
                  </a:cubicBezTo>
                  <a:cubicBezTo>
                    <a:pt x="321" y="165"/>
                    <a:pt x="308" y="154"/>
                    <a:pt x="310" y="149"/>
                  </a:cubicBezTo>
                  <a:cubicBezTo>
                    <a:pt x="311" y="145"/>
                    <a:pt x="313" y="144"/>
                    <a:pt x="319" y="144"/>
                  </a:cubicBezTo>
                  <a:cubicBezTo>
                    <a:pt x="350" y="149"/>
                    <a:pt x="350" y="149"/>
                    <a:pt x="350" y="149"/>
                  </a:cubicBezTo>
                  <a:cubicBezTo>
                    <a:pt x="351" y="130"/>
                    <a:pt x="351" y="130"/>
                    <a:pt x="351" y="130"/>
                  </a:cubicBezTo>
                  <a:cubicBezTo>
                    <a:pt x="351" y="128"/>
                    <a:pt x="351" y="128"/>
                    <a:pt x="351" y="128"/>
                  </a:cubicBezTo>
                  <a:cubicBezTo>
                    <a:pt x="367" y="112"/>
                    <a:pt x="367" y="112"/>
                    <a:pt x="367" y="112"/>
                  </a:cubicBezTo>
                  <a:cubicBezTo>
                    <a:pt x="371" y="100"/>
                    <a:pt x="371" y="100"/>
                    <a:pt x="371" y="100"/>
                  </a:cubicBezTo>
                  <a:cubicBezTo>
                    <a:pt x="365" y="98"/>
                    <a:pt x="361" y="94"/>
                    <a:pt x="357" y="90"/>
                  </a:cubicBezTo>
                  <a:cubicBezTo>
                    <a:pt x="356" y="88"/>
                    <a:pt x="356" y="88"/>
                    <a:pt x="356" y="88"/>
                  </a:cubicBezTo>
                  <a:cubicBezTo>
                    <a:pt x="356" y="86"/>
                    <a:pt x="356" y="86"/>
                    <a:pt x="356" y="86"/>
                  </a:cubicBezTo>
                  <a:cubicBezTo>
                    <a:pt x="357" y="80"/>
                    <a:pt x="357" y="80"/>
                    <a:pt x="357" y="80"/>
                  </a:cubicBezTo>
                  <a:cubicBezTo>
                    <a:pt x="356" y="78"/>
                    <a:pt x="356" y="78"/>
                    <a:pt x="356" y="78"/>
                  </a:cubicBezTo>
                  <a:cubicBezTo>
                    <a:pt x="353" y="77"/>
                    <a:pt x="353" y="77"/>
                    <a:pt x="353" y="77"/>
                  </a:cubicBezTo>
                  <a:cubicBezTo>
                    <a:pt x="352" y="78"/>
                    <a:pt x="352" y="78"/>
                    <a:pt x="352" y="78"/>
                  </a:cubicBezTo>
                  <a:cubicBezTo>
                    <a:pt x="350" y="82"/>
                    <a:pt x="345" y="86"/>
                    <a:pt x="338" y="86"/>
                  </a:cubicBezTo>
                  <a:cubicBezTo>
                    <a:pt x="326" y="86"/>
                    <a:pt x="316" y="80"/>
                    <a:pt x="309" y="73"/>
                  </a:cubicBezTo>
                  <a:cubicBezTo>
                    <a:pt x="309" y="72"/>
                    <a:pt x="309" y="72"/>
                    <a:pt x="309" y="72"/>
                  </a:cubicBezTo>
                  <a:cubicBezTo>
                    <a:pt x="308" y="72"/>
                    <a:pt x="308" y="72"/>
                    <a:pt x="308" y="72"/>
                  </a:cubicBezTo>
                  <a:cubicBezTo>
                    <a:pt x="300" y="57"/>
                    <a:pt x="300" y="57"/>
                    <a:pt x="300" y="57"/>
                  </a:cubicBezTo>
                  <a:cubicBezTo>
                    <a:pt x="297" y="59"/>
                    <a:pt x="297" y="59"/>
                    <a:pt x="297" y="59"/>
                  </a:cubicBezTo>
                  <a:cubicBezTo>
                    <a:pt x="296" y="66"/>
                    <a:pt x="292" y="72"/>
                    <a:pt x="285" y="77"/>
                  </a:cubicBezTo>
                  <a:cubicBezTo>
                    <a:pt x="271" y="84"/>
                    <a:pt x="258" y="86"/>
                    <a:pt x="246" y="80"/>
                  </a:cubicBezTo>
                  <a:cubicBezTo>
                    <a:pt x="237" y="77"/>
                    <a:pt x="232" y="71"/>
                    <a:pt x="229" y="61"/>
                  </a:cubicBezTo>
                  <a:cubicBezTo>
                    <a:pt x="226" y="40"/>
                    <a:pt x="226" y="40"/>
                    <a:pt x="226" y="40"/>
                  </a:cubicBezTo>
                  <a:cubicBezTo>
                    <a:pt x="223" y="20"/>
                    <a:pt x="218" y="9"/>
                    <a:pt x="212" y="5"/>
                  </a:cubicBezTo>
                  <a:cubicBezTo>
                    <a:pt x="206" y="1"/>
                    <a:pt x="199" y="0"/>
                    <a:pt x="194" y="1"/>
                  </a:cubicBezTo>
                  <a:cubicBezTo>
                    <a:pt x="195" y="19"/>
                    <a:pt x="195" y="19"/>
                    <a:pt x="195" y="19"/>
                  </a:cubicBezTo>
                  <a:lnTo>
                    <a:pt x="194" y="20"/>
                  </a:lnTo>
                  <a:close/>
                </a:path>
              </a:pathLst>
            </a:custGeom>
            <a:grp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 sz="2400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7230" name="Freeform 23"/>
            <p:cNvSpPr>
              <a:spLocks/>
            </p:cNvSpPr>
            <p:nvPr/>
          </p:nvSpPr>
          <p:spPr bwMode="auto">
            <a:xfrm>
              <a:off x="5066194" y="4298725"/>
              <a:ext cx="372965" cy="429044"/>
            </a:xfrm>
            <a:custGeom>
              <a:avLst/>
              <a:gdLst>
                <a:gd name="T0" fmla="*/ 2147483646 w 322"/>
                <a:gd name="T1" fmla="*/ 2147483646 h 372"/>
                <a:gd name="T2" fmla="*/ 2147483646 w 322"/>
                <a:gd name="T3" fmla="*/ 2147483646 h 372"/>
                <a:gd name="T4" fmla="*/ 2147483646 w 322"/>
                <a:gd name="T5" fmla="*/ 2147483646 h 372"/>
                <a:gd name="T6" fmla="*/ 2147483646 w 322"/>
                <a:gd name="T7" fmla="*/ 2147483646 h 372"/>
                <a:gd name="T8" fmla="*/ 2147483646 w 322"/>
                <a:gd name="T9" fmla="*/ 2147483646 h 372"/>
                <a:gd name="T10" fmla="*/ 2147483646 w 322"/>
                <a:gd name="T11" fmla="*/ 2147483646 h 372"/>
                <a:gd name="T12" fmla="*/ 2147483646 w 322"/>
                <a:gd name="T13" fmla="*/ 2147483646 h 372"/>
                <a:gd name="T14" fmla="*/ 2147483646 w 322"/>
                <a:gd name="T15" fmla="*/ 2147483646 h 372"/>
                <a:gd name="T16" fmla="*/ 2147483646 w 322"/>
                <a:gd name="T17" fmla="*/ 2147483646 h 372"/>
                <a:gd name="T18" fmla="*/ 2147483646 w 322"/>
                <a:gd name="T19" fmla="*/ 2147483646 h 372"/>
                <a:gd name="T20" fmla="*/ 2147483646 w 322"/>
                <a:gd name="T21" fmla="*/ 2147483646 h 372"/>
                <a:gd name="T22" fmla="*/ 2147483646 w 322"/>
                <a:gd name="T23" fmla="*/ 2147483646 h 372"/>
                <a:gd name="T24" fmla="*/ 2147483646 w 322"/>
                <a:gd name="T25" fmla="*/ 2147483646 h 372"/>
                <a:gd name="T26" fmla="*/ 2147483646 w 322"/>
                <a:gd name="T27" fmla="*/ 2147483646 h 372"/>
                <a:gd name="T28" fmla="*/ 2147483646 w 322"/>
                <a:gd name="T29" fmla="*/ 2147483646 h 372"/>
                <a:gd name="T30" fmla="*/ 2147483646 w 322"/>
                <a:gd name="T31" fmla="*/ 2147483646 h 372"/>
                <a:gd name="T32" fmla="*/ 2147483646 w 322"/>
                <a:gd name="T33" fmla="*/ 2147483646 h 372"/>
                <a:gd name="T34" fmla="*/ 2147483646 w 322"/>
                <a:gd name="T35" fmla="*/ 2147483646 h 372"/>
                <a:gd name="T36" fmla="*/ 2147483646 w 322"/>
                <a:gd name="T37" fmla="*/ 2147483646 h 372"/>
                <a:gd name="T38" fmla="*/ 2147483646 w 322"/>
                <a:gd name="T39" fmla="*/ 2147483646 h 372"/>
                <a:gd name="T40" fmla="*/ 2147483646 w 322"/>
                <a:gd name="T41" fmla="*/ 2147483646 h 372"/>
                <a:gd name="T42" fmla="*/ 2147483646 w 322"/>
                <a:gd name="T43" fmla="*/ 2147483646 h 372"/>
                <a:gd name="T44" fmla="*/ 2147483646 w 322"/>
                <a:gd name="T45" fmla="*/ 2147483646 h 372"/>
                <a:gd name="T46" fmla="*/ 2147483646 w 322"/>
                <a:gd name="T47" fmla="*/ 2147483646 h 372"/>
                <a:gd name="T48" fmla="*/ 2147483646 w 322"/>
                <a:gd name="T49" fmla="*/ 2147483646 h 372"/>
                <a:gd name="T50" fmla="*/ 2147483646 w 322"/>
                <a:gd name="T51" fmla="*/ 2147483646 h 372"/>
                <a:gd name="T52" fmla="*/ 2147483646 w 322"/>
                <a:gd name="T53" fmla="*/ 2147483646 h 372"/>
                <a:gd name="T54" fmla="*/ 2147483646 w 322"/>
                <a:gd name="T55" fmla="*/ 2147483646 h 372"/>
                <a:gd name="T56" fmla="*/ 2147483646 w 322"/>
                <a:gd name="T57" fmla="*/ 2147483646 h 372"/>
                <a:gd name="T58" fmla="*/ 2147483646 w 322"/>
                <a:gd name="T59" fmla="*/ 2147483646 h 372"/>
                <a:gd name="T60" fmla="*/ 2147483646 w 322"/>
                <a:gd name="T61" fmla="*/ 2147483646 h 372"/>
                <a:gd name="T62" fmla="*/ 2147483646 w 322"/>
                <a:gd name="T63" fmla="*/ 2147483646 h 372"/>
                <a:gd name="T64" fmla="*/ 2147483646 w 322"/>
                <a:gd name="T65" fmla="*/ 2147483646 h 372"/>
                <a:gd name="T66" fmla="*/ 2147483646 w 322"/>
                <a:gd name="T67" fmla="*/ 2147483646 h 372"/>
                <a:gd name="T68" fmla="*/ 2147483646 w 322"/>
                <a:gd name="T69" fmla="*/ 2147483646 h 372"/>
                <a:gd name="T70" fmla="*/ 2147483646 w 322"/>
                <a:gd name="T71" fmla="*/ 2147483646 h 372"/>
                <a:gd name="T72" fmla="*/ 2147483646 w 322"/>
                <a:gd name="T73" fmla="*/ 2147483646 h 372"/>
                <a:gd name="T74" fmla="*/ 2147483646 w 322"/>
                <a:gd name="T75" fmla="*/ 2147483646 h 372"/>
                <a:gd name="T76" fmla="*/ 2147483646 w 322"/>
                <a:gd name="T77" fmla="*/ 2147483646 h 372"/>
                <a:gd name="T78" fmla="*/ 2147483646 w 322"/>
                <a:gd name="T79" fmla="*/ 2147483646 h 372"/>
                <a:gd name="T80" fmla="*/ 2147483646 w 322"/>
                <a:gd name="T81" fmla="*/ 2147483646 h 372"/>
                <a:gd name="T82" fmla="*/ 2147483646 w 322"/>
                <a:gd name="T83" fmla="*/ 2147483646 h 372"/>
                <a:gd name="T84" fmla="*/ 2147483646 w 322"/>
                <a:gd name="T85" fmla="*/ 2147483646 h 372"/>
                <a:gd name="T86" fmla="*/ 2147483646 w 322"/>
                <a:gd name="T87" fmla="*/ 2147483646 h 372"/>
                <a:gd name="T88" fmla="*/ 2147483646 w 322"/>
                <a:gd name="T89" fmla="*/ 2147483646 h 372"/>
                <a:gd name="T90" fmla="*/ 2147483646 w 322"/>
                <a:gd name="T91" fmla="*/ 2147483646 h 372"/>
                <a:gd name="T92" fmla="*/ 2147483646 w 322"/>
                <a:gd name="T93" fmla="*/ 0 h 372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322"/>
                <a:gd name="T142" fmla="*/ 0 h 372"/>
                <a:gd name="T143" fmla="*/ 322 w 322"/>
                <a:gd name="T144" fmla="*/ 372 h 372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322" h="372">
                  <a:moveTo>
                    <a:pt x="198" y="5"/>
                  </a:moveTo>
                  <a:cubicBezTo>
                    <a:pt x="186" y="11"/>
                    <a:pt x="177" y="15"/>
                    <a:pt x="169" y="16"/>
                  </a:cubicBezTo>
                  <a:cubicBezTo>
                    <a:pt x="163" y="16"/>
                    <a:pt x="152" y="14"/>
                    <a:pt x="138" y="9"/>
                  </a:cubicBezTo>
                  <a:cubicBezTo>
                    <a:pt x="113" y="5"/>
                    <a:pt x="113" y="5"/>
                    <a:pt x="113" y="5"/>
                  </a:cubicBezTo>
                  <a:cubicBezTo>
                    <a:pt x="106" y="9"/>
                    <a:pt x="98" y="19"/>
                    <a:pt x="86" y="37"/>
                  </a:cubicBezTo>
                  <a:cubicBezTo>
                    <a:pt x="102" y="71"/>
                    <a:pt x="102" y="71"/>
                    <a:pt x="102" y="71"/>
                  </a:cubicBezTo>
                  <a:cubicBezTo>
                    <a:pt x="75" y="86"/>
                    <a:pt x="75" y="86"/>
                    <a:pt x="75" y="86"/>
                  </a:cubicBezTo>
                  <a:cubicBezTo>
                    <a:pt x="74" y="86"/>
                    <a:pt x="74" y="86"/>
                    <a:pt x="74" y="86"/>
                  </a:cubicBezTo>
                  <a:cubicBezTo>
                    <a:pt x="53" y="79"/>
                    <a:pt x="53" y="79"/>
                    <a:pt x="53" y="79"/>
                  </a:cubicBezTo>
                  <a:cubicBezTo>
                    <a:pt x="62" y="95"/>
                    <a:pt x="64" y="105"/>
                    <a:pt x="61" y="109"/>
                  </a:cubicBezTo>
                  <a:cubicBezTo>
                    <a:pt x="58" y="117"/>
                    <a:pt x="58" y="117"/>
                    <a:pt x="58" y="117"/>
                  </a:cubicBezTo>
                  <a:cubicBezTo>
                    <a:pt x="53" y="130"/>
                    <a:pt x="49" y="137"/>
                    <a:pt x="45" y="141"/>
                  </a:cubicBezTo>
                  <a:cubicBezTo>
                    <a:pt x="8" y="174"/>
                    <a:pt x="8" y="174"/>
                    <a:pt x="8" y="174"/>
                  </a:cubicBezTo>
                  <a:cubicBezTo>
                    <a:pt x="17" y="180"/>
                    <a:pt x="17" y="180"/>
                    <a:pt x="17" y="180"/>
                  </a:cubicBezTo>
                  <a:cubicBezTo>
                    <a:pt x="11" y="185"/>
                    <a:pt x="11" y="185"/>
                    <a:pt x="11" y="185"/>
                  </a:cubicBezTo>
                  <a:cubicBezTo>
                    <a:pt x="3" y="192"/>
                    <a:pt x="0" y="201"/>
                    <a:pt x="5" y="207"/>
                  </a:cubicBezTo>
                  <a:cubicBezTo>
                    <a:pt x="30" y="246"/>
                    <a:pt x="30" y="246"/>
                    <a:pt x="30" y="246"/>
                  </a:cubicBezTo>
                  <a:cubicBezTo>
                    <a:pt x="31" y="246"/>
                    <a:pt x="31" y="246"/>
                    <a:pt x="31" y="246"/>
                  </a:cubicBezTo>
                  <a:cubicBezTo>
                    <a:pt x="31" y="247"/>
                    <a:pt x="31" y="247"/>
                    <a:pt x="31" y="247"/>
                  </a:cubicBezTo>
                  <a:cubicBezTo>
                    <a:pt x="43" y="268"/>
                    <a:pt x="43" y="268"/>
                    <a:pt x="43" y="268"/>
                  </a:cubicBezTo>
                  <a:cubicBezTo>
                    <a:pt x="43" y="269"/>
                    <a:pt x="43" y="269"/>
                    <a:pt x="43" y="269"/>
                  </a:cubicBezTo>
                  <a:cubicBezTo>
                    <a:pt x="44" y="270"/>
                    <a:pt x="44" y="270"/>
                    <a:pt x="44" y="270"/>
                  </a:cubicBezTo>
                  <a:cubicBezTo>
                    <a:pt x="43" y="272"/>
                    <a:pt x="43" y="272"/>
                    <a:pt x="43" y="272"/>
                  </a:cubicBezTo>
                  <a:cubicBezTo>
                    <a:pt x="43" y="274"/>
                    <a:pt x="43" y="274"/>
                    <a:pt x="43" y="274"/>
                  </a:cubicBezTo>
                  <a:cubicBezTo>
                    <a:pt x="43" y="276"/>
                    <a:pt x="43" y="276"/>
                    <a:pt x="43" y="276"/>
                  </a:cubicBezTo>
                  <a:cubicBezTo>
                    <a:pt x="41" y="278"/>
                    <a:pt x="41" y="278"/>
                    <a:pt x="41" y="278"/>
                  </a:cubicBezTo>
                  <a:cubicBezTo>
                    <a:pt x="46" y="278"/>
                    <a:pt x="50" y="280"/>
                    <a:pt x="55" y="283"/>
                  </a:cubicBezTo>
                  <a:cubicBezTo>
                    <a:pt x="64" y="288"/>
                    <a:pt x="70" y="303"/>
                    <a:pt x="73" y="325"/>
                  </a:cubicBezTo>
                  <a:cubicBezTo>
                    <a:pt x="77" y="346"/>
                    <a:pt x="77" y="346"/>
                    <a:pt x="77" y="346"/>
                  </a:cubicBezTo>
                  <a:cubicBezTo>
                    <a:pt x="80" y="352"/>
                    <a:pt x="82" y="355"/>
                    <a:pt x="87" y="357"/>
                  </a:cubicBezTo>
                  <a:cubicBezTo>
                    <a:pt x="95" y="361"/>
                    <a:pt x="106" y="360"/>
                    <a:pt x="115" y="354"/>
                  </a:cubicBezTo>
                  <a:cubicBezTo>
                    <a:pt x="121" y="350"/>
                    <a:pt x="124" y="347"/>
                    <a:pt x="123" y="344"/>
                  </a:cubicBezTo>
                  <a:cubicBezTo>
                    <a:pt x="122" y="343"/>
                    <a:pt x="122" y="343"/>
                    <a:pt x="122" y="343"/>
                  </a:cubicBezTo>
                  <a:cubicBezTo>
                    <a:pt x="122" y="341"/>
                    <a:pt x="122" y="341"/>
                    <a:pt x="122" y="341"/>
                  </a:cubicBezTo>
                  <a:cubicBezTo>
                    <a:pt x="140" y="328"/>
                    <a:pt x="140" y="328"/>
                    <a:pt x="140" y="328"/>
                  </a:cubicBezTo>
                  <a:cubicBezTo>
                    <a:pt x="142" y="330"/>
                    <a:pt x="142" y="330"/>
                    <a:pt x="142" y="330"/>
                  </a:cubicBezTo>
                  <a:cubicBezTo>
                    <a:pt x="156" y="354"/>
                    <a:pt x="156" y="354"/>
                    <a:pt x="156" y="354"/>
                  </a:cubicBezTo>
                  <a:cubicBezTo>
                    <a:pt x="161" y="358"/>
                    <a:pt x="166" y="360"/>
                    <a:pt x="175" y="360"/>
                  </a:cubicBezTo>
                  <a:cubicBezTo>
                    <a:pt x="180" y="359"/>
                    <a:pt x="180" y="359"/>
                    <a:pt x="180" y="359"/>
                  </a:cubicBezTo>
                  <a:cubicBezTo>
                    <a:pt x="180" y="359"/>
                    <a:pt x="180" y="359"/>
                    <a:pt x="180" y="359"/>
                  </a:cubicBezTo>
                  <a:cubicBezTo>
                    <a:pt x="176" y="346"/>
                    <a:pt x="176" y="346"/>
                    <a:pt x="176" y="346"/>
                  </a:cubicBezTo>
                  <a:cubicBezTo>
                    <a:pt x="196" y="355"/>
                    <a:pt x="196" y="355"/>
                    <a:pt x="196" y="355"/>
                  </a:cubicBezTo>
                  <a:cubicBezTo>
                    <a:pt x="201" y="355"/>
                    <a:pt x="201" y="355"/>
                    <a:pt x="201" y="355"/>
                  </a:cubicBezTo>
                  <a:cubicBezTo>
                    <a:pt x="202" y="355"/>
                    <a:pt x="202" y="355"/>
                    <a:pt x="202" y="355"/>
                  </a:cubicBezTo>
                  <a:cubicBezTo>
                    <a:pt x="203" y="357"/>
                    <a:pt x="203" y="357"/>
                    <a:pt x="203" y="357"/>
                  </a:cubicBezTo>
                  <a:cubicBezTo>
                    <a:pt x="222" y="372"/>
                    <a:pt x="222" y="372"/>
                    <a:pt x="222" y="372"/>
                  </a:cubicBezTo>
                  <a:cubicBezTo>
                    <a:pt x="227" y="363"/>
                    <a:pt x="227" y="363"/>
                    <a:pt x="227" y="363"/>
                  </a:cubicBezTo>
                  <a:cubicBezTo>
                    <a:pt x="226" y="327"/>
                    <a:pt x="226" y="327"/>
                    <a:pt x="226" y="327"/>
                  </a:cubicBezTo>
                  <a:cubicBezTo>
                    <a:pt x="227" y="326"/>
                    <a:pt x="227" y="326"/>
                    <a:pt x="227" y="326"/>
                  </a:cubicBezTo>
                  <a:cubicBezTo>
                    <a:pt x="227" y="326"/>
                    <a:pt x="227" y="326"/>
                    <a:pt x="227" y="326"/>
                  </a:cubicBezTo>
                  <a:cubicBezTo>
                    <a:pt x="240" y="310"/>
                    <a:pt x="240" y="310"/>
                    <a:pt x="240" y="310"/>
                  </a:cubicBezTo>
                  <a:cubicBezTo>
                    <a:pt x="241" y="308"/>
                    <a:pt x="240" y="304"/>
                    <a:pt x="235" y="299"/>
                  </a:cubicBezTo>
                  <a:cubicBezTo>
                    <a:pt x="232" y="296"/>
                    <a:pt x="232" y="296"/>
                    <a:pt x="232" y="296"/>
                  </a:cubicBezTo>
                  <a:cubicBezTo>
                    <a:pt x="234" y="293"/>
                    <a:pt x="234" y="293"/>
                    <a:pt x="234" y="293"/>
                  </a:cubicBezTo>
                  <a:cubicBezTo>
                    <a:pt x="235" y="291"/>
                    <a:pt x="235" y="291"/>
                    <a:pt x="235" y="291"/>
                  </a:cubicBezTo>
                  <a:cubicBezTo>
                    <a:pt x="238" y="290"/>
                    <a:pt x="238" y="290"/>
                    <a:pt x="238" y="290"/>
                  </a:cubicBezTo>
                  <a:cubicBezTo>
                    <a:pt x="264" y="247"/>
                    <a:pt x="264" y="247"/>
                    <a:pt x="264" y="247"/>
                  </a:cubicBezTo>
                  <a:cubicBezTo>
                    <a:pt x="266" y="248"/>
                    <a:pt x="266" y="248"/>
                    <a:pt x="266" y="248"/>
                  </a:cubicBezTo>
                  <a:cubicBezTo>
                    <a:pt x="272" y="249"/>
                    <a:pt x="272" y="249"/>
                    <a:pt x="272" y="249"/>
                  </a:cubicBezTo>
                  <a:cubicBezTo>
                    <a:pt x="274" y="250"/>
                    <a:pt x="274" y="250"/>
                    <a:pt x="274" y="250"/>
                  </a:cubicBezTo>
                  <a:cubicBezTo>
                    <a:pt x="274" y="252"/>
                    <a:pt x="274" y="252"/>
                    <a:pt x="274" y="252"/>
                  </a:cubicBezTo>
                  <a:cubicBezTo>
                    <a:pt x="272" y="269"/>
                    <a:pt x="272" y="269"/>
                    <a:pt x="272" y="269"/>
                  </a:cubicBezTo>
                  <a:cubicBezTo>
                    <a:pt x="274" y="269"/>
                    <a:pt x="274" y="269"/>
                    <a:pt x="274" y="269"/>
                  </a:cubicBezTo>
                  <a:cubicBezTo>
                    <a:pt x="303" y="243"/>
                    <a:pt x="303" y="243"/>
                    <a:pt x="303" y="243"/>
                  </a:cubicBezTo>
                  <a:cubicBezTo>
                    <a:pt x="301" y="229"/>
                    <a:pt x="301" y="229"/>
                    <a:pt x="301" y="229"/>
                  </a:cubicBezTo>
                  <a:cubicBezTo>
                    <a:pt x="296" y="229"/>
                    <a:pt x="296" y="229"/>
                    <a:pt x="296" y="229"/>
                  </a:cubicBezTo>
                  <a:cubicBezTo>
                    <a:pt x="285" y="230"/>
                    <a:pt x="285" y="230"/>
                    <a:pt x="285" y="230"/>
                  </a:cubicBezTo>
                  <a:cubicBezTo>
                    <a:pt x="303" y="182"/>
                    <a:pt x="303" y="182"/>
                    <a:pt x="303" y="182"/>
                  </a:cubicBezTo>
                  <a:cubicBezTo>
                    <a:pt x="287" y="180"/>
                    <a:pt x="287" y="180"/>
                    <a:pt x="287" y="180"/>
                  </a:cubicBezTo>
                  <a:cubicBezTo>
                    <a:pt x="287" y="180"/>
                    <a:pt x="287" y="180"/>
                    <a:pt x="287" y="180"/>
                  </a:cubicBezTo>
                  <a:cubicBezTo>
                    <a:pt x="285" y="180"/>
                    <a:pt x="285" y="180"/>
                    <a:pt x="285" y="180"/>
                  </a:cubicBezTo>
                  <a:cubicBezTo>
                    <a:pt x="285" y="177"/>
                    <a:pt x="285" y="177"/>
                    <a:pt x="285" y="177"/>
                  </a:cubicBezTo>
                  <a:cubicBezTo>
                    <a:pt x="280" y="171"/>
                    <a:pt x="280" y="171"/>
                    <a:pt x="280" y="171"/>
                  </a:cubicBezTo>
                  <a:cubicBezTo>
                    <a:pt x="277" y="165"/>
                    <a:pt x="277" y="159"/>
                    <a:pt x="281" y="154"/>
                  </a:cubicBezTo>
                  <a:cubicBezTo>
                    <a:pt x="306" y="153"/>
                    <a:pt x="306" y="153"/>
                    <a:pt x="306" y="153"/>
                  </a:cubicBezTo>
                  <a:cubicBezTo>
                    <a:pt x="322" y="153"/>
                    <a:pt x="322" y="153"/>
                    <a:pt x="322" y="153"/>
                  </a:cubicBezTo>
                  <a:cubicBezTo>
                    <a:pt x="322" y="148"/>
                    <a:pt x="319" y="138"/>
                    <a:pt x="310" y="123"/>
                  </a:cubicBezTo>
                  <a:cubicBezTo>
                    <a:pt x="287" y="115"/>
                    <a:pt x="287" y="115"/>
                    <a:pt x="287" y="115"/>
                  </a:cubicBezTo>
                  <a:cubicBezTo>
                    <a:pt x="311" y="93"/>
                    <a:pt x="311" y="93"/>
                    <a:pt x="311" y="93"/>
                  </a:cubicBezTo>
                  <a:cubicBezTo>
                    <a:pt x="311" y="88"/>
                    <a:pt x="311" y="88"/>
                    <a:pt x="311" y="88"/>
                  </a:cubicBezTo>
                  <a:cubicBezTo>
                    <a:pt x="299" y="90"/>
                    <a:pt x="299" y="90"/>
                    <a:pt x="299" y="90"/>
                  </a:cubicBezTo>
                  <a:cubicBezTo>
                    <a:pt x="295" y="90"/>
                    <a:pt x="295" y="90"/>
                    <a:pt x="295" y="90"/>
                  </a:cubicBezTo>
                  <a:cubicBezTo>
                    <a:pt x="295" y="89"/>
                    <a:pt x="295" y="89"/>
                    <a:pt x="295" y="89"/>
                  </a:cubicBezTo>
                  <a:cubicBezTo>
                    <a:pt x="294" y="88"/>
                    <a:pt x="294" y="88"/>
                    <a:pt x="294" y="88"/>
                  </a:cubicBezTo>
                  <a:cubicBezTo>
                    <a:pt x="293" y="86"/>
                    <a:pt x="293" y="86"/>
                    <a:pt x="293" y="86"/>
                  </a:cubicBezTo>
                  <a:cubicBezTo>
                    <a:pt x="290" y="75"/>
                    <a:pt x="283" y="67"/>
                    <a:pt x="274" y="63"/>
                  </a:cubicBezTo>
                  <a:cubicBezTo>
                    <a:pt x="232" y="64"/>
                    <a:pt x="232" y="64"/>
                    <a:pt x="232" y="64"/>
                  </a:cubicBezTo>
                  <a:cubicBezTo>
                    <a:pt x="214" y="86"/>
                    <a:pt x="214" y="86"/>
                    <a:pt x="214" y="86"/>
                  </a:cubicBezTo>
                  <a:cubicBezTo>
                    <a:pt x="214" y="87"/>
                    <a:pt x="214" y="87"/>
                    <a:pt x="214" y="87"/>
                  </a:cubicBezTo>
                  <a:cubicBezTo>
                    <a:pt x="208" y="86"/>
                    <a:pt x="208" y="86"/>
                    <a:pt x="208" y="86"/>
                  </a:cubicBezTo>
                  <a:cubicBezTo>
                    <a:pt x="142" y="64"/>
                    <a:pt x="142" y="64"/>
                    <a:pt x="142" y="64"/>
                  </a:cubicBezTo>
                  <a:cubicBezTo>
                    <a:pt x="206" y="48"/>
                    <a:pt x="206" y="48"/>
                    <a:pt x="206" y="48"/>
                  </a:cubicBezTo>
                  <a:cubicBezTo>
                    <a:pt x="210" y="48"/>
                    <a:pt x="221" y="37"/>
                    <a:pt x="239" y="16"/>
                  </a:cubicBezTo>
                  <a:cubicBezTo>
                    <a:pt x="217" y="0"/>
                    <a:pt x="217" y="0"/>
                    <a:pt x="217" y="0"/>
                  </a:cubicBezTo>
                  <a:lnTo>
                    <a:pt x="198" y="5"/>
                  </a:lnTo>
                  <a:close/>
                </a:path>
              </a:pathLst>
            </a:custGeom>
            <a:grp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 sz="2400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7231" name="Freeform 24"/>
            <p:cNvSpPr>
              <a:spLocks/>
            </p:cNvSpPr>
            <p:nvPr/>
          </p:nvSpPr>
          <p:spPr bwMode="auto">
            <a:xfrm>
              <a:off x="4710097" y="3932833"/>
              <a:ext cx="468549" cy="568344"/>
            </a:xfrm>
            <a:custGeom>
              <a:avLst/>
              <a:gdLst>
                <a:gd name="T0" fmla="*/ 2147483646 w 403"/>
                <a:gd name="T1" fmla="*/ 2147483646 h 494"/>
                <a:gd name="T2" fmla="*/ 2147483646 w 403"/>
                <a:gd name="T3" fmla="*/ 2147483646 h 494"/>
                <a:gd name="T4" fmla="*/ 2147483646 w 403"/>
                <a:gd name="T5" fmla="*/ 2147483646 h 494"/>
                <a:gd name="T6" fmla="*/ 2147483646 w 403"/>
                <a:gd name="T7" fmla="*/ 0 h 494"/>
                <a:gd name="T8" fmla="*/ 2147483646 w 403"/>
                <a:gd name="T9" fmla="*/ 2147483646 h 494"/>
                <a:gd name="T10" fmla="*/ 2147483646 w 403"/>
                <a:gd name="T11" fmla="*/ 2147483646 h 494"/>
                <a:gd name="T12" fmla="*/ 2147483646 w 403"/>
                <a:gd name="T13" fmla="*/ 2147483646 h 494"/>
                <a:gd name="T14" fmla="*/ 2147483646 w 403"/>
                <a:gd name="T15" fmla="*/ 2147483646 h 494"/>
                <a:gd name="T16" fmla="*/ 2147483646 w 403"/>
                <a:gd name="T17" fmla="*/ 2147483646 h 494"/>
                <a:gd name="T18" fmla="*/ 2147483646 w 403"/>
                <a:gd name="T19" fmla="*/ 2147483646 h 494"/>
                <a:gd name="T20" fmla="*/ 2147483646 w 403"/>
                <a:gd name="T21" fmla="*/ 2147483646 h 494"/>
                <a:gd name="T22" fmla="*/ 2147483646 w 403"/>
                <a:gd name="T23" fmla="*/ 2147483646 h 494"/>
                <a:gd name="T24" fmla="*/ 2147483646 w 403"/>
                <a:gd name="T25" fmla="*/ 2147483646 h 494"/>
                <a:gd name="T26" fmla="*/ 2147483646 w 403"/>
                <a:gd name="T27" fmla="*/ 2147483646 h 494"/>
                <a:gd name="T28" fmla="*/ 2147483646 w 403"/>
                <a:gd name="T29" fmla="*/ 2147483646 h 494"/>
                <a:gd name="T30" fmla="*/ 2147483646 w 403"/>
                <a:gd name="T31" fmla="*/ 2147483646 h 494"/>
                <a:gd name="T32" fmla="*/ 2147483646 w 403"/>
                <a:gd name="T33" fmla="*/ 2147483646 h 494"/>
                <a:gd name="T34" fmla="*/ 2147483646 w 403"/>
                <a:gd name="T35" fmla="*/ 2147483646 h 494"/>
                <a:gd name="T36" fmla="*/ 2147483646 w 403"/>
                <a:gd name="T37" fmla="*/ 2147483646 h 494"/>
                <a:gd name="T38" fmla="*/ 2147483646 w 403"/>
                <a:gd name="T39" fmla="*/ 2147483646 h 494"/>
                <a:gd name="T40" fmla="*/ 2147483646 w 403"/>
                <a:gd name="T41" fmla="*/ 2147483646 h 494"/>
                <a:gd name="T42" fmla="*/ 2147483646 w 403"/>
                <a:gd name="T43" fmla="*/ 2147483646 h 494"/>
                <a:gd name="T44" fmla="*/ 2147483646 w 403"/>
                <a:gd name="T45" fmla="*/ 2147483646 h 494"/>
                <a:gd name="T46" fmla="*/ 2147483646 w 403"/>
                <a:gd name="T47" fmla="*/ 2147483646 h 494"/>
                <a:gd name="T48" fmla="*/ 2147483646 w 403"/>
                <a:gd name="T49" fmla="*/ 2147483646 h 494"/>
                <a:gd name="T50" fmla="*/ 2147483646 w 403"/>
                <a:gd name="T51" fmla="*/ 2147483646 h 494"/>
                <a:gd name="T52" fmla="*/ 2147483646 w 403"/>
                <a:gd name="T53" fmla="*/ 2147483646 h 494"/>
                <a:gd name="T54" fmla="*/ 2147483646 w 403"/>
                <a:gd name="T55" fmla="*/ 2147483646 h 494"/>
                <a:gd name="T56" fmla="*/ 2147483646 w 403"/>
                <a:gd name="T57" fmla="*/ 2147483646 h 494"/>
                <a:gd name="T58" fmla="*/ 2147483646 w 403"/>
                <a:gd name="T59" fmla="*/ 2147483646 h 494"/>
                <a:gd name="T60" fmla="*/ 2147483646 w 403"/>
                <a:gd name="T61" fmla="*/ 2147483646 h 494"/>
                <a:gd name="T62" fmla="*/ 2147483646 w 403"/>
                <a:gd name="T63" fmla="*/ 2147483646 h 494"/>
                <a:gd name="T64" fmla="*/ 2147483646 w 403"/>
                <a:gd name="T65" fmla="*/ 2147483646 h 494"/>
                <a:gd name="T66" fmla="*/ 2147483646 w 403"/>
                <a:gd name="T67" fmla="*/ 2147483646 h 494"/>
                <a:gd name="T68" fmla="*/ 2147483646 w 403"/>
                <a:gd name="T69" fmla="*/ 2147483646 h 494"/>
                <a:gd name="T70" fmla="*/ 2147483646 w 403"/>
                <a:gd name="T71" fmla="*/ 2147483646 h 494"/>
                <a:gd name="T72" fmla="*/ 2147483646 w 403"/>
                <a:gd name="T73" fmla="*/ 2147483646 h 494"/>
                <a:gd name="T74" fmla="*/ 2147483646 w 403"/>
                <a:gd name="T75" fmla="*/ 2147483646 h 494"/>
                <a:gd name="T76" fmla="*/ 2147483646 w 403"/>
                <a:gd name="T77" fmla="*/ 2147483646 h 494"/>
                <a:gd name="T78" fmla="*/ 2147483646 w 403"/>
                <a:gd name="T79" fmla="*/ 2147483646 h 494"/>
                <a:gd name="T80" fmla="*/ 2147483646 w 403"/>
                <a:gd name="T81" fmla="*/ 2147483646 h 494"/>
                <a:gd name="T82" fmla="*/ 2147483646 w 403"/>
                <a:gd name="T83" fmla="*/ 2147483646 h 494"/>
                <a:gd name="T84" fmla="*/ 2147483646 w 403"/>
                <a:gd name="T85" fmla="*/ 2147483646 h 494"/>
                <a:gd name="T86" fmla="*/ 2147483646 w 403"/>
                <a:gd name="T87" fmla="*/ 2147483646 h 494"/>
                <a:gd name="T88" fmla="*/ 2147483646 w 403"/>
                <a:gd name="T89" fmla="*/ 2147483646 h 494"/>
                <a:gd name="T90" fmla="*/ 2147483646 w 403"/>
                <a:gd name="T91" fmla="*/ 2147483646 h 494"/>
                <a:gd name="T92" fmla="*/ 2147483646 w 403"/>
                <a:gd name="T93" fmla="*/ 2147483646 h 494"/>
                <a:gd name="T94" fmla="*/ 2147483646 w 403"/>
                <a:gd name="T95" fmla="*/ 2147483646 h 494"/>
                <a:gd name="T96" fmla="*/ 2147483646 w 403"/>
                <a:gd name="T97" fmla="*/ 2147483646 h 494"/>
                <a:gd name="T98" fmla="*/ 2147483646 w 403"/>
                <a:gd name="T99" fmla="*/ 2147483646 h 494"/>
                <a:gd name="T100" fmla="*/ 2147483646 w 403"/>
                <a:gd name="T101" fmla="*/ 2147483646 h 494"/>
                <a:gd name="T102" fmla="*/ 2147483646 w 403"/>
                <a:gd name="T103" fmla="*/ 2147483646 h 494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403"/>
                <a:gd name="T157" fmla="*/ 0 h 494"/>
                <a:gd name="T158" fmla="*/ 403 w 403"/>
                <a:gd name="T159" fmla="*/ 494 h 494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403" h="494">
                  <a:moveTo>
                    <a:pt x="255" y="140"/>
                  </a:moveTo>
                  <a:cubicBezTo>
                    <a:pt x="254" y="140"/>
                    <a:pt x="254" y="140"/>
                    <a:pt x="254" y="140"/>
                  </a:cubicBezTo>
                  <a:cubicBezTo>
                    <a:pt x="254" y="139"/>
                    <a:pt x="254" y="139"/>
                    <a:pt x="254" y="139"/>
                  </a:cubicBezTo>
                  <a:cubicBezTo>
                    <a:pt x="242" y="99"/>
                    <a:pt x="231" y="76"/>
                    <a:pt x="224" y="73"/>
                  </a:cubicBezTo>
                  <a:cubicBezTo>
                    <a:pt x="187" y="61"/>
                    <a:pt x="187" y="61"/>
                    <a:pt x="187" y="61"/>
                  </a:cubicBezTo>
                  <a:cubicBezTo>
                    <a:pt x="166" y="54"/>
                    <a:pt x="151" y="50"/>
                    <a:pt x="145" y="46"/>
                  </a:cubicBezTo>
                  <a:cubicBezTo>
                    <a:pt x="134" y="39"/>
                    <a:pt x="121" y="25"/>
                    <a:pt x="105" y="0"/>
                  </a:cubicBezTo>
                  <a:cubicBezTo>
                    <a:pt x="98" y="0"/>
                    <a:pt x="98" y="0"/>
                    <a:pt x="98" y="0"/>
                  </a:cubicBezTo>
                  <a:cubicBezTo>
                    <a:pt x="99" y="1"/>
                    <a:pt x="99" y="1"/>
                    <a:pt x="99" y="1"/>
                  </a:cubicBezTo>
                  <a:cubicBezTo>
                    <a:pt x="102" y="10"/>
                    <a:pt x="110" y="25"/>
                    <a:pt x="128" y="46"/>
                  </a:cubicBezTo>
                  <a:cubicBezTo>
                    <a:pt x="129" y="47"/>
                    <a:pt x="129" y="47"/>
                    <a:pt x="129" y="47"/>
                  </a:cubicBezTo>
                  <a:cubicBezTo>
                    <a:pt x="130" y="49"/>
                    <a:pt x="130" y="49"/>
                    <a:pt x="130" y="49"/>
                  </a:cubicBezTo>
                  <a:cubicBezTo>
                    <a:pt x="113" y="80"/>
                    <a:pt x="113" y="80"/>
                    <a:pt x="113" y="80"/>
                  </a:cubicBezTo>
                  <a:cubicBezTo>
                    <a:pt x="107" y="91"/>
                    <a:pt x="101" y="96"/>
                    <a:pt x="94" y="94"/>
                  </a:cubicBezTo>
                  <a:cubicBezTo>
                    <a:pt x="90" y="92"/>
                    <a:pt x="82" y="83"/>
                    <a:pt x="68" y="65"/>
                  </a:cubicBezTo>
                  <a:cubicBezTo>
                    <a:pt x="50" y="60"/>
                    <a:pt x="50" y="60"/>
                    <a:pt x="50" y="60"/>
                  </a:cubicBezTo>
                  <a:cubicBezTo>
                    <a:pt x="50" y="65"/>
                    <a:pt x="53" y="75"/>
                    <a:pt x="60" y="92"/>
                  </a:cubicBezTo>
                  <a:cubicBezTo>
                    <a:pt x="60" y="93"/>
                    <a:pt x="60" y="93"/>
                    <a:pt x="60" y="93"/>
                  </a:cubicBezTo>
                  <a:cubicBezTo>
                    <a:pt x="60" y="94"/>
                    <a:pt x="60" y="94"/>
                    <a:pt x="60" y="94"/>
                  </a:cubicBezTo>
                  <a:cubicBezTo>
                    <a:pt x="60" y="95"/>
                    <a:pt x="60" y="95"/>
                    <a:pt x="60" y="95"/>
                  </a:cubicBezTo>
                  <a:cubicBezTo>
                    <a:pt x="60" y="96"/>
                    <a:pt x="60" y="96"/>
                    <a:pt x="60" y="96"/>
                  </a:cubicBezTo>
                  <a:cubicBezTo>
                    <a:pt x="57" y="108"/>
                    <a:pt x="57" y="108"/>
                    <a:pt x="57" y="108"/>
                  </a:cubicBezTo>
                  <a:cubicBezTo>
                    <a:pt x="38" y="116"/>
                    <a:pt x="38" y="116"/>
                    <a:pt x="38" y="116"/>
                  </a:cubicBezTo>
                  <a:cubicBezTo>
                    <a:pt x="38" y="116"/>
                    <a:pt x="38" y="116"/>
                    <a:pt x="38" y="116"/>
                  </a:cubicBezTo>
                  <a:cubicBezTo>
                    <a:pt x="32" y="119"/>
                    <a:pt x="32" y="119"/>
                    <a:pt x="32" y="119"/>
                  </a:cubicBezTo>
                  <a:cubicBezTo>
                    <a:pt x="29" y="122"/>
                    <a:pt x="29" y="127"/>
                    <a:pt x="30" y="133"/>
                  </a:cubicBezTo>
                  <a:cubicBezTo>
                    <a:pt x="32" y="149"/>
                    <a:pt x="31" y="159"/>
                    <a:pt x="28" y="163"/>
                  </a:cubicBezTo>
                  <a:cubicBezTo>
                    <a:pt x="26" y="165"/>
                    <a:pt x="25" y="165"/>
                    <a:pt x="22" y="165"/>
                  </a:cubicBezTo>
                  <a:cubicBezTo>
                    <a:pt x="21" y="165"/>
                    <a:pt x="21" y="165"/>
                    <a:pt x="21" y="165"/>
                  </a:cubicBezTo>
                  <a:cubicBezTo>
                    <a:pt x="21" y="165"/>
                    <a:pt x="21" y="165"/>
                    <a:pt x="21" y="165"/>
                  </a:cubicBezTo>
                  <a:cubicBezTo>
                    <a:pt x="0" y="161"/>
                    <a:pt x="0" y="161"/>
                    <a:pt x="0" y="161"/>
                  </a:cubicBezTo>
                  <a:cubicBezTo>
                    <a:pt x="1" y="165"/>
                    <a:pt x="4" y="169"/>
                    <a:pt x="10" y="172"/>
                  </a:cubicBezTo>
                  <a:cubicBezTo>
                    <a:pt x="20" y="182"/>
                    <a:pt x="29" y="196"/>
                    <a:pt x="37" y="211"/>
                  </a:cubicBezTo>
                  <a:cubicBezTo>
                    <a:pt x="38" y="215"/>
                    <a:pt x="38" y="215"/>
                    <a:pt x="38" y="215"/>
                  </a:cubicBezTo>
                  <a:cubicBezTo>
                    <a:pt x="38" y="215"/>
                    <a:pt x="38" y="215"/>
                    <a:pt x="38" y="215"/>
                  </a:cubicBezTo>
                  <a:cubicBezTo>
                    <a:pt x="48" y="213"/>
                    <a:pt x="48" y="213"/>
                    <a:pt x="48" y="213"/>
                  </a:cubicBezTo>
                  <a:cubicBezTo>
                    <a:pt x="59" y="210"/>
                    <a:pt x="70" y="213"/>
                    <a:pt x="80" y="220"/>
                  </a:cubicBezTo>
                  <a:cubicBezTo>
                    <a:pt x="92" y="234"/>
                    <a:pt x="92" y="234"/>
                    <a:pt x="92" y="234"/>
                  </a:cubicBezTo>
                  <a:cubicBezTo>
                    <a:pt x="93" y="235"/>
                    <a:pt x="93" y="235"/>
                    <a:pt x="93" y="235"/>
                  </a:cubicBezTo>
                  <a:cubicBezTo>
                    <a:pt x="93" y="236"/>
                    <a:pt x="93" y="236"/>
                    <a:pt x="93" y="236"/>
                  </a:cubicBezTo>
                  <a:cubicBezTo>
                    <a:pt x="92" y="236"/>
                    <a:pt x="92" y="236"/>
                    <a:pt x="92" y="236"/>
                  </a:cubicBezTo>
                  <a:cubicBezTo>
                    <a:pt x="91" y="263"/>
                    <a:pt x="91" y="263"/>
                    <a:pt x="91" y="263"/>
                  </a:cubicBezTo>
                  <a:cubicBezTo>
                    <a:pt x="94" y="267"/>
                    <a:pt x="96" y="273"/>
                    <a:pt x="94" y="277"/>
                  </a:cubicBezTo>
                  <a:cubicBezTo>
                    <a:pt x="92" y="282"/>
                    <a:pt x="88" y="285"/>
                    <a:pt x="80" y="286"/>
                  </a:cubicBezTo>
                  <a:cubicBezTo>
                    <a:pt x="72" y="286"/>
                    <a:pt x="68" y="292"/>
                    <a:pt x="66" y="302"/>
                  </a:cubicBezTo>
                  <a:cubicBezTo>
                    <a:pt x="66" y="302"/>
                    <a:pt x="66" y="302"/>
                    <a:pt x="66" y="302"/>
                  </a:cubicBezTo>
                  <a:cubicBezTo>
                    <a:pt x="66" y="302"/>
                    <a:pt x="66" y="302"/>
                    <a:pt x="66" y="302"/>
                  </a:cubicBezTo>
                  <a:cubicBezTo>
                    <a:pt x="66" y="303"/>
                    <a:pt x="66" y="303"/>
                    <a:pt x="66" y="303"/>
                  </a:cubicBezTo>
                  <a:cubicBezTo>
                    <a:pt x="57" y="321"/>
                    <a:pt x="57" y="321"/>
                    <a:pt x="57" y="321"/>
                  </a:cubicBezTo>
                  <a:cubicBezTo>
                    <a:pt x="70" y="334"/>
                    <a:pt x="70" y="334"/>
                    <a:pt x="70" y="334"/>
                  </a:cubicBezTo>
                  <a:cubicBezTo>
                    <a:pt x="97" y="339"/>
                    <a:pt x="97" y="339"/>
                    <a:pt x="97" y="339"/>
                  </a:cubicBezTo>
                  <a:cubicBezTo>
                    <a:pt x="99" y="339"/>
                    <a:pt x="99" y="339"/>
                    <a:pt x="99" y="339"/>
                  </a:cubicBezTo>
                  <a:cubicBezTo>
                    <a:pt x="99" y="339"/>
                    <a:pt x="99" y="339"/>
                    <a:pt x="99" y="339"/>
                  </a:cubicBezTo>
                  <a:cubicBezTo>
                    <a:pt x="113" y="354"/>
                    <a:pt x="113" y="354"/>
                    <a:pt x="113" y="354"/>
                  </a:cubicBezTo>
                  <a:cubicBezTo>
                    <a:pt x="96" y="379"/>
                    <a:pt x="96" y="379"/>
                    <a:pt x="96" y="379"/>
                  </a:cubicBezTo>
                  <a:cubicBezTo>
                    <a:pt x="135" y="464"/>
                    <a:pt x="135" y="464"/>
                    <a:pt x="135" y="464"/>
                  </a:cubicBezTo>
                  <a:cubicBezTo>
                    <a:pt x="136" y="466"/>
                    <a:pt x="136" y="466"/>
                    <a:pt x="136" y="466"/>
                  </a:cubicBezTo>
                  <a:cubicBezTo>
                    <a:pt x="130" y="473"/>
                    <a:pt x="130" y="473"/>
                    <a:pt x="130" y="473"/>
                  </a:cubicBezTo>
                  <a:cubicBezTo>
                    <a:pt x="132" y="480"/>
                    <a:pt x="132" y="480"/>
                    <a:pt x="132" y="480"/>
                  </a:cubicBezTo>
                  <a:cubicBezTo>
                    <a:pt x="133" y="480"/>
                    <a:pt x="133" y="480"/>
                    <a:pt x="133" y="480"/>
                  </a:cubicBezTo>
                  <a:cubicBezTo>
                    <a:pt x="205" y="434"/>
                    <a:pt x="205" y="434"/>
                    <a:pt x="205" y="434"/>
                  </a:cubicBezTo>
                  <a:cubicBezTo>
                    <a:pt x="193" y="455"/>
                    <a:pt x="193" y="455"/>
                    <a:pt x="193" y="455"/>
                  </a:cubicBezTo>
                  <a:cubicBezTo>
                    <a:pt x="184" y="471"/>
                    <a:pt x="179" y="485"/>
                    <a:pt x="176" y="494"/>
                  </a:cubicBezTo>
                  <a:cubicBezTo>
                    <a:pt x="189" y="489"/>
                    <a:pt x="200" y="480"/>
                    <a:pt x="206" y="463"/>
                  </a:cubicBezTo>
                  <a:cubicBezTo>
                    <a:pt x="207" y="461"/>
                    <a:pt x="207" y="461"/>
                    <a:pt x="207" y="461"/>
                  </a:cubicBezTo>
                  <a:cubicBezTo>
                    <a:pt x="208" y="461"/>
                    <a:pt x="208" y="461"/>
                    <a:pt x="208" y="461"/>
                  </a:cubicBezTo>
                  <a:cubicBezTo>
                    <a:pt x="228" y="450"/>
                    <a:pt x="228" y="450"/>
                    <a:pt x="228" y="450"/>
                  </a:cubicBezTo>
                  <a:cubicBezTo>
                    <a:pt x="229" y="448"/>
                    <a:pt x="229" y="448"/>
                    <a:pt x="229" y="448"/>
                  </a:cubicBezTo>
                  <a:cubicBezTo>
                    <a:pt x="258" y="473"/>
                    <a:pt x="258" y="473"/>
                    <a:pt x="258" y="473"/>
                  </a:cubicBezTo>
                  <a:cubicBezTo>
                    <a:pt x="289" y="474"/>
                    <a:pt x="289" y="474"/>
                    <a:pt x="289" y="474"/>
                  </a:cubicBezTo>
                  <a:cubicBezTo>
                    <a:pt x="290" y="475"/>
                    <a:pt x="290" y="475"/>
                    <a:pt x="290" y="475"/>
                  </a:cubicBezTo>
                  <a:cubicBezTo>
                    <a:pt x="305" y="485"/>
                    <a:pt x="305" y="485"/>
                    <a:pt x="305" y="485"/>
                  </a:cubicBezTo>
                  <a:cubicBezTo>
                    <a:pt x="344" y="451"/>
                    <a:pt x="344" y="451"/>
                    <a:pt x="344" y="451"/>
                  </a:cubicBezTo>
                  <a:cubicBezTo>
                    <a:pt x="347" y="448"/>
                    <a:pt x="351" y="442"/>
                    <a:pt x="355" y="431"/>
                  </a:cubicBezTo>
                  <a:cubicBezTo>
                    <a:pt x="359" y="423"/>
                    <a:pt x="359" y="423"/>
                    <a:pt x="359" y="423"/>
                  </a:cubicBezTo>
                  <a:cubicBezTo>
                    <a:pt x="360" y="418"/>
                    <a:pt x="355" y="408"/>
                    <a:pt x="344" y="390"/>
                  </a:cubicBezTo>
                  <a:cubicBezTo>
                    <a:pt x="335" y="376"/>
                    <a:pt x="335" y="376"/>
                    <a:pt x="335" y="376"/>
                  </a:cubicBezTo>
                  <a:cubicBezTo>
                    <a:pt x="381" y="392"/>
                    <a:pt x="381" y="392"/>
                    <a:pt x="381" y="392"/>
                  </a:cubicBezTo>
                  <a:cubicBezTo>
                    <a:pt x="395" y="385"/>
                    <a:pt x="395" y="385"/>
                    <a:pt x="395" y="385"/>
                  </a:cubicBezTo>
                  <a:cubicBezTo>
                    <a:pt x="381" y="355"/>
                    <a:pt x="381" y="355"/>
                    <a:pt x="381" y="355"/>
                  </a:cubicBezTo>
                  <a:cubicBezTo>
                    <a:pt x="380" y="354"/>
                    <a:pt x="380" y="354"/>
                    <a:pt x="380" y="354"/>
                  </a:cubicBezTo>
                  <a:cubicBezTo>
                    <a:pt x="403" y="323"/>
                    <a:pt x="403" y="323"/>
                    <a:pt x="403" y="323"/>
                  </a:cubicBezTo>
                  <a:cubicBezTo>
                    <a:pt x="394" y="309"/>
                    <a:pt x="394" y="309"/>
                    <a:pt x="394" y="309"/>
                  </a:cubicBezTo>
                  <a:cubicBezTo>
                    <a:pt x="384" y="298"/>
                    <a:pt x="378" y="293"/>
                    <a:pt x="374" y="293"/>
                  </a:cubicBezTo>
                  <a:cubicBezTo>
                    <a:pt x="372" y="294"/>
                    <a:pt x="372" y="294"/>
                    <a:pt x="372" y="294"/>
                  </a:cubicBezTo>
                  <a:cubicBezTo>
                    <a:pt x="360" y="305"/>
                    <a:pt x="360" y="305"/>
                    <a:pt x="360" y="305"/>
                  </a:cubicBezTo>
                  <a:cubicBezTo>
                    <a:pt x="358" y="304"/>
                    <a:pt x="358" y="304"/>
                    <a:pt x="358" y="304"/>
                  </a:cubicBezTo>
                  <a:cubicBezTo>
                    <a:pt x="356" y="304"/>
                    <a:pt x="356" y="304"/>
                    <a:pt x="356" y="304"/>
                  </a:cubicBezTo>
                  <a:cubicBezTo>
                    <a:pt x="337" y="298"/>
                    <a:pt x="337" y="298"/>
                    <a:pt x="337" y="298"/>
                  </a:cubicBezTo>
                  <a:cubicBezTo>
                    <a:pt x="332" y="281"/>
                    <a:pt x="332" y="281"/>
                    <a:pt x="332" y="281"/>
                  </a:cubicBezTo>
                  <a:cubicBezTo>
                    <a:pt x="324" y="280"/>
                    <a:pt x="317" y="276"/>
                    <a:pt x="311" y="268"/>
                  </a:cubicBezTo>
                  <a:cubicBezTo>
                    <a:pt x="299" y="261"/>
                    <a:pt x="299" y="261"/>
                    <a:pt x="299" y="261"/>
                  </a:cubicBezTo>
                  <a:cubicBezTo>
                    <a:pt x="289" y="257"/>
                    <a:pt x="284" y="252"/>
                    <a:pt x="284" y="246"/>
                  </a:cubicBezTo>
                  <a:cubicBezTo>
                    <a:pt x="282" y="240"/>
                    <a:pt x="284" y="233"/>
                    <a:pt x="290" y="223"/>
                  </a:cubicBezTo>
                  <a:cubicBezTo>
                    <a:pt x="302" y="206"/>
                    <a:pt x="308" y="192"/>
                    <a:pt x="308" y="182"/>
                  </a:cubicBezTo>
                  <a:cubicBezTo>
                    <a:pt x="308" y="168"/>
                    <a:pt x="308" y="168"/>
                    <a:pt x="308" y="168"/>
                  </a:cubicBezTo>
                  <a:cubicBezTo>
                    <a:pt x="316" y="169"/>
                    <a:pt x="316" y="169"/>
                    <a:pt x="316" y="169"/>
                  </a:cubicBezTo>
                  <a:cubicBezTo>
                    <a:pt x="340" y="170"/>
                    <a:pt x="340" y="170"/>
                    <a:pt x="340" y="170"/>
                  </a:cubicBezTo>
                  <a:cubicBezTo>
                    <a:pt x="342" y="168"/>
                    <a:pt x="345" y="158"/>
                    <a:pt x="350" y="139"/>
                  </a:cubicBezTo>
                  <a:cubicBezTo>
                    <a:pt x="342" y="138"/>
                    <a:pt x="342" y="138"/>
                    <a:pt x="342" y="138"/>
                  </a:cubicBezTo>
                  <a:cubicBezTo>
                    <a:pt x="325" y="149"/>
                    <a:pt x="313" y="157"/>
                    <a:pt x="303" y="160"/>
                  </a:cubicBezTo>
                  <a:cubicBezTo>
                    <a:pt x="292" y="163"/>
                    <a:pt x="277" y="157"/>
                    <a:pt x="256" y="142"/>
                  </a:cubicBezTo>
                  <a:cubicBezTo>
                    <a:pt x="256" y="141"/>
                    <a:pt x="256" y="141"/>
                    <a:pt x="256" y="141"/>
                  </a:cubicBezTo>
                  <a:lnTo>
                    <a:pt x="255" y="140"/>
                  </a:lnTo>
                  <a:close/>
                </a:path>
              </a:pathLst>
            </a:custGeom>
            <a:grp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 sz="2400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7232" name="Freeform 25"/>
            <p:cNvSpPr>
              <a:spLocks/>
            </p:cNvSpPr>
            <p:nvPr/>
          </p:nvSpPr>
          <p:spPr bwMode="auto">
            <a:xfrm>
              <a:off x="4800058" y="3277192"/>
              <a:ext cx="123697" cy="176447"/>
            </a:xfrm>
            <a:custGeom>
              <a:avLst/>
              <a:gdLst>
                <a:gd name="T0" fmla="*/ 2147483646 w 107"/>
                <a:gd name="T1" fmla="*/ 2147483646 h 154"/>
                <a:gd name="T2" fmla="*/ 2147483646 w 107"/>
                <a:gd name="T3" fmla="*/ 0 h 154"/>
                <a:gd name="T4" fmla="*/ 2147483646 w 107"/>
                <a:gd name="T5" fmla="*/ 2147483646 h 154"/>
                <a:gd name="T6" fmla="*/ 2147483646 w 107"/>
                <a:gd name="T7" fmla="*/ 2147483646 h 154"/>
                <a:gd name="T8" fmla="*/ 2147483646 w 107"/>
                <a:gd name="T9" fmla="*/ 2147483646 h 154"/>
                <a:gd name="T10" fmla="*/ 2147483646 w 107"/>
                <a:gd name="T11" fmla="*/ 2147483646 h 154"/>
                <a:gd name="T12" fmla="*/ 2147483646 w 107"/>
                <a:gd name="T13" fmla="*/ 2147483646 h 154"/>
                <a:gd name="T14" fmla="*/ 2147483646 w 107"/>
                <a:gd name="T15" fmla="*/ 2147483646 h 154"/>
                <a:gd name="T16" fmla="*/ 2147483646 w 107"/>
                <a:gd name="T17" fmla="*/ 2147483646 h 154"/>
                <a:gd name="T18" fmla="*/ 2147483646 w 107"/>
                <a:gd name="T19" fmla="*/ 2147483646 h 154"/>
                <a:gd name="T20" fmla="*/ 2147483646 w 107"/>
                <a:gd name="T21" fmla="*/ 2147483646 h 154"/>
                <a:gd name="T22" fmla="*/ 1802171503 w 107"/>
                <a:gd name="T23" fmla="*/ 2147483646 h 154"/>
                <a:gd name="T24" fmla="*/ 900623042 w 107"/>
                <a:gd name="T25" fmla="*/ 2147483646 h 154"/>
                <a:gd name="T26" fmla="*/ 2147483646 w 107"/>
                <a:gd name="T27" fmla="*/ 2147483646 h 154"/>
                <a:gd name="T28" fmla="*/ 2147483646 w 107"/>
                <a:gd name="T29" fmla="*/ 2147483646 h 154"/>
                <a:gd name="T30" fmla="*/ 2147483646 w 107"/>
                <a:gd name="T31" fmla="*/ 2147483646 h 154"/>
                <a:gd name="T32" fmla="*/ 2147483646 w 107"/>
                <a:gd name="T33" fmla="*/ 2147483646 h 154"/>
                <a:gd name="T34" fmla="*/ 2147483646 w 107"/>
                <a:gd name="T35" fmla="*/ 2147483646 h 154"/>
                <a:gd name="T36" fmla="*/ 2147483646 w 107"/>
                <a:gd name="T37" fmla="*/ 2147483646 h 154"/>
                <a:gd name="T38" fmla="*/ 2147483646 w 107"/>
                <a:gd name="T39" fmla="*/ 2147483646 h 154"/>
                <a:gd name="T40" fmla="*/ 2147483646 w 107"/>
                <a:gd name="T41" fmla="*/ 2147483646 h 154"/>
                <a:gd name="T42" fmla="*/ 2147483646 w 107"/>
                <a:gd name="T43" fmla="*/ 2147483646 h 154"/>
                <a:gd name="T44" fmla="*/ 2147483646 w 107"/>
                <a:gd name="T45" fmla="*/ 2147483646 h 154"/>
                <a:gd name="T46" fmla="*/ 2147483646 w 107"/>
                <a:gd name="T47" fmla="*/ 2147483646 h 154"/>
                <a:gd name="T48" fmla="*/ 2147483646 w 107"/>
                <a:gd name="T49" fmla="*/ 2147483646 h 154"/>
                <a:gd name="T50" fmla="*/ 2147483646 w 107"/>
                <a:gd name="T51" fmla="*/ 2147483646 h 154"/>
                <a:gd name="T52" fmla="*/ 2147483646 w 107"/>
                <a:gd name="T53" fmla="*/ 2147483646 h 154"/>
                <a:gd name="T54" fmla="*/ 2147483646 w 107"/>
                <a:gd name="T55" fmla="*/ 2147483646 h 154"/>
                <a:gd name="T56" fmla="*/ 2147483646 w 107"/>
                <a:gd name="T57" fmla="*/ 2147483646 h 154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107"/>
                <a:gd name="T88" fmla="*/ 0 h 154"/>
                <a:gd name="T89" fmla="*/ 107 w 107"/>
                <a:gd name="T90" fmla="*/ 154 h 154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107" h="154">
                  <a:moveTo>
                    <a:pt x="63" y="3"/>
                  </a:moveTo>
                  <a:cubicBezTo>
                    <a:pt x="59" y="0"/>
                    <a:pt x="59" y="0"/>
                    <a:pt x="59" y="0"/>
                  </a:cubicBezTo>
                  <a:cubicBezTo>
                    <a:pt x="54" y="0"/>
                    <a:pt x="49" y="6"/>
                    <a:pt x="44" y="17"/>
                  </a:cubicBezTo>
                  <a:cubicBezTo>
                    <a:pt x="40" y="15"/>
                    <a:pt x="40" y="15"/>
                    <a:pt x="40" y="15"/>
                  </a:cubicBezTo>
                  <a:cubicBezTo>
                    <a:pt x="39" y="16"/>
                    <a:pt x="39" y="16"/>
                    <a:pt x="39" y="16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31" y="27"/>
                    <a:pt x="31" y="27"/>
                    <a:pt x="31" y="27"/>
                  </a:cubicBezTo>
                  <a:cubicBezTo>
                    <a:pt x="27" y="29"/>
                    <a:pt x="27" y="29"/>
                    <a:pt x="27" y="29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14" y="43"/>
                    <a:pt x="14" y="43"/>
                    <a:pt x="14" y="43"/>
                  </a:cubicBezTo>
                  <a:cubicBezTo>
                    <a:pt x="15" y="54"/>
                    <a:pt x="12" y="63"/>
                    <a:pt x="7" y="66"/>
                  </a:cubicBezTo>
                  <a:cubicBezTo>
                    <a:pt x="2" y="79"/>
                    <a:pt x="2" y="79"/>
                    <a:pt x="2" y="79"/>
                  </a:cubicBezTo>
                  <a:cubicBezTo>
                    <a:pt x="1" y="82"/>
                    <a:pt x="0" y="90"/>
                    <a:pt x="1" y="102"/>
                  </a:cubicBezTo>
                  <a:cubicBezTo>
                    <a:pt x="8" y="133"/>
                    <a:pt x="8" y="133"/>
                    <a:pt x="8" y="133"/>
                  </a:cubicBezTo>
                  <a:cubicBezTo>
                    <a:pt x="10" y="138"/>
                    <a:pt x="15" y="143"/>
                    <a:pt x="26" y="147"/>
                  </a:cubicBezTo>
                  <a:cubicBezTo>
                    <a:pt x="50" y="154"/>
                    <a:pt x="50" y="154"/>
                    <a:pt x="50" y="154"/>
                  </a:cubicBezTo>
                  <a:cubicBezTo>
                    <a:pt x="56" y="154"/>
                    <a:pt x="65" y="150"/>
                    <a:pt x="74" y="144"/>
                  </a:cubicBezTo>
                  <a:cubicBezTo>
                    <a:pt x="68" y="132"/>
                    <a:pt x="68" y="132"/>
                    <a:pt x="68" y="132"/>
                  </a:cubicBezTo>
                  <a:cubicBezTo>
                    <a:pt x="68" y="130"/>
                    <a:pt x="68" y="130"/>
                    <a:pt x="68" y="130"/>
                  </a:cubicBezTo>
                  <a:cubicBezTo>
                    <a:pt x="68" y="129"/>
                    <a:pt x="68" y="129"/>
                    <a:pt x="68" y="129"/>
                  </a:cubicBezTo>
                  <a:cubicBezTo>
                    <a:pt x="70" y="120"/>
                    <a:pt x="70" y="120"/>
                    <a:pt x="70" y="120"/>
                  </a:cubicBezTo>
                  <a:cubicBezTo>
                    <a:pt x="70" y="119"/>
                    <a:pt x="70" y="119"/>
                    <a:pt x="70" y="119"/>
                  </a:cubicBezTo>
                  <a:cubicBezTo>
                    <a:pt x="82" y="98"/>
                    <a:pt x="82" y="98"/>
                    <a:pt x="82" y="98"/>
                  </a:cubicBezTo>
                  <a:cubicBezTo>
                    <a:pt x="102" y="98"/>
                    <a:pt x="102" y="98"/>
                    <a:pt x="102" y="98"/>
                  </a:cubicBezTo>
                  <a:cubicBezTo>
                    <a:pt x="107" y="97"/>
                    <a:pt x="107" y="97"/>
                    <a:pt x="107" y="97"/>
                  </a:cubicBezTo>
                  <a:cubicBezTo>
                    <a:pt x="105" y="90"/>
                    <a:pt x="98" y="79"/>
                    <a:pt x="87" y="64"/>
                  </a:cubicBezTo>
                  <a:cubicBezTo>
                    <a:pt x="79" y="53"/>
                    <a:pt x="79" y="53"/>
                    <a:pt x="79" y="53"/>
                  </a:cubicBezTo>
                  <a:cubicBezTo>
                    <a:pt x="75" y="45"/>
                    <a:pt x="71" y="35"/>
                    <a:pt x="70" y="23"/>
                  </a:cubicBezTo>
                  <a:cubicBezTo>
                    <a:pt x="68" y="13"/>
                    <a:pt x="65" y="7"/>
                    <a:pt x="63" y="3"/>
                  </a:cubicBezTo>
                  <a:close/>
                </a:path>
              </a:pathLst>
            </a:custGeom>
            <a:grp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 sz="2400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7233" name="Freeform 26"/>
            <p:cNvSpPr>
              <a:spLocks/>
            </p:cNvSpPr>
            <p:nvPr/>
          </p:nvSpPr>
          <p:spPr bwMode="auto">
            <a:xfrm>
              <a:off x="4680110" y="3197327"/>
              <a:ext cx="163055" cy="174589"/>
            </a:xfrm>
            <a:custGeom>
              <a:avLst/>
              <a:gdLst>
                <a:gd name="T0" fmla="*/ 2147483646 w 141"/>
                <a:gd name="T1" fmla="*/ 2147483646 h 152"/>
                <a:gd name="T2" fmla="*/ 2147483646 w 141"/>
                <a:gd name="T3" fmla="*/ 2147483646 h 152"/>
                <a:gd name="T4" fmla="*/ 2147483646 w 141"/>
                <a:gd name="T5" fmla="*/ 2147483646 h 152"/>
                <a:gd name="T6" fmla="*/ 2147483646 w 141"/>
                <a:gd name="T7" fmla="*/ 2147483646 h 152"/>
                <a:gd name="T8" fmla="*/ 2147483646 w 141"/>
                <a:gd name="T9" fmla="*/ 2147483646 h 152"/>
                <a:gd name="T10" fmla="*/ 2147483646 w 141"/>
                <a:gd name="T11" fmla="*/ 2147483646 h 152"/>
                <a:gd name="T12" fmla="*/ 2147483646 w 141"/>
                <a:gd name="T13" fmla="*/ 2147483646 h 152"/>
                <a:gd name="T14" fmla="*/ 2147483646 w 141"/>
                <a:gd name="T15" fmla="*/ 2147483646 h 152"/>
                <a:gd name="T16" fmla="*/ 2147483646 w 141"/>
                <a:gd name="T17" fmla="*/ 2147483646 h 152"/>
                <a:gd name="T18" fmla="*/ 2147483646 w 141"/>
                <a:gd name="T19" fmla="*/ 2147483646 h 152"/>
                <a:gd name="T20" fmla="*/ 2147483646 w 141"/>
                <a:gd name="T21" fmla="*/ 2147483646 h 152"/>
                <a:gd name="T22" fmla="*/ 2147483646 w 141"/>
                <a:gd name="T23" fmla="*/ 2147483646 h 152"/>
                <a:gd name="T24" fmla="*/ 2147483646 w 141"/>
                <a:gd name="T25" fmla="*/ 2147483646 h 152"/>
                <a:gd name="T26" fmla="*/ 0 w 141"/>
                <a:gd name="T27" fmla="*/ 2147483646 h 152"/>
                <a:gd name="T28" fmla="*/ 2147483646 w 141"/>
                <a:gd name="T29" fmla="*/ 2147483646 h 152"/>
                <a:gd name="T30" fmla="*/ 2147483646 w 141"/>
                <a:gd name="T31" fmla="*/ 2147483646 h 152"/>
                <a:gd name="T32" fmla="*/ 2147483646 w 141"/>
                <a:gd name="T33" fmla="*/ 2147483646 h 152"/>
                <a:gd name="T34" fmla="*/ 2147483646 w 141"/>
                <a:gd name="T35" fmla="*/ 2147483646 h 152"/>
                <a:gd name="T36" fmla="*/ 2147483646 w 141"/>
                <a:gd name="T37" fmla="*/ 2147483646 h 152"/>
                <a:gd name="T38" fmla="*/ 2147483646 w 141"/>
                <a:gd name="T39" fmla="*/ 2147483646 h 152"/>
                <a:gd name="T40" fmla="*/ 2147483646 w 141"/>
                <a:gd name="T41" fmla="*/ 2147483646 h 152"/>
                <a:gd name="T42" fmla="*/ 2147483646 w 141"/>
                <a:gd name="T43" fmla="*/ 2147483646 h 152"/>
                <a:gd name="T44" fmla="*/ 2147483646 w 141"/>
                <a:gd name="T45" fmla="*/ 2147483646 h 152"/>
                <a:gd name="T46" fmla="*/ 2147483646 w 141"/>
                <a:gd name="T47" fmla="*/ 2147483646 h 152"/>
                <a:gd name="T48" fmla="*/ 2147483646 w 141"/>
                <a:gd name="T49" fmla="*/ 2147483646 h 152"/>
                <a:gd name="T50" fmla="*/ 2147483646 w 141"/>
                <a:gd name="T51" fmla="*/ 2147483646 h 152"/>
                <a:gd name="T52" fmla="*/ 2147483646 w 141"/>
                <a:gd name="T53" fmla="*/ 2147483646 h 152"/>
                <a:gd name="T54" fmla="*/ 2147483646 w 141"/>
                <a:gd name="T55" fmla="*/ 2147483646 h 152"/>
                <a:gd name="T56" fmla="*/ 2147483646 w 141"/>
                <a:gd name="T57" fmla="*/ 2147483646 h 152"/>
                <a:gd name="T58" fmla="*/ 2147483646 w 141"/>
                <a:gd name="T59" fmla="*/ 2147483646 h 152"/>
                <a:gd name="T60" fmla="*/ 2147483646 w 141"/>
                <a:gd name="T61" fmla="*/ 2147483646 h 152"/>
                <a:gd name="T62" fmla="*/ 2147483646 w 141"/>
                <a:gd name="T63" fmla="*/ 2147483646 h 152"/>
                <a:gd name="T64" fmla="*/ 2147483646 w 141"/>
                <a:gd name="T65" fmla="*/ 2147483646 h 152"/>
                <a:gd name="T66" fmla="*/ 2147483646 w 141"/>
                <a:gd name="T67" fmla="*/ 2147483646 h 152"/>
                <a:gd name="T68" fmla="*/ 2147483646 w 141"/>
                <a:gd name="T69" fmla="*/ 2147483646 h 152"/>
                <a:gd name="T70" fmla="*/ 2147483646 w 141"/>
                <a:gd name="T71" fmla="*/ 2147483646 h 152"/>
                <a:gd name="T72" fmla="*/ 2147483646 w 141"/>
                <a:gd name="T73" fmla="*/ 1787908903 h 152"/>
                <a:gd name="T74" fmla="*/ 2147483646 w 141"/>
                <a:gd name="T75" fmla="*/ 2147483646 h 152"/>
                <a:gd name="T76" fmla="*/ 2147483646 w 141"/>
                <a:gd name="T77" fmla="*/ 2147483646 h 152"/>
                <a:gd name="T78" fmla="*/ 2147483646 w 141"/>
                <a:gd name="T79" fmla="*/ 2147483646 h 152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141"/>
                <a:gd name="T121" fmla="*/ 0 h 152"/>
                <a:gd name="T122" fmla="*/ 141 w 141"/>
                <a:gd name="T123" fmla="*/ 152 h 152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141" h="152">
                  <a:moveTo>
                    <a:pt x="71" y="31"/>
                  </a:moveTo>
                  <a:cubicBezTo>
                    <a:pt x="68" y="35"/>
                    <a:pt x="68" y="35"/>
                    <a:pt x="68" y="35"/>
                  </a:cubicBezTo>
                  <a:cubicBezTo>
                    <a:pt x="65" y="34"/>
                    <a:pt x="65" y="34"/>
                    <a:pt x="65" y="34"/>
                  </a:cubicBezTo>
                  <a:cubicBezTo>
                    <a:pt x="52" y="31"/>
                    <a:pt x="52" y="31"/>
                    <a:pt x="52" y="31"/>
                  </a:cubicBezTo>
                  <a:cubicBezTo>
                    <a:pt x="50" y="38"/>
                    <a:pt x="50" y="38"/>
                    <a:pt x="50" y="38"/>
                  </a:cubicBezTo>
                  <a:cubicBezTo>
                    <a:pt x="50" y="41"/>
                    <a:pt x="50" y="41"/>
                    <a:pt x="50" y="41"/>
                  </a:cubicBezTo>
                  <a:cubicBezTo>
                    <a:pt x="47" y="41"/>
                    <a:pt x="47" y="41"/>
                    <a:pt x="47" y="41"/>
                  </a:cubicBezTo>
                  <a:cubicBezTo>
                    <a:pt x="25" y="49"/>
                    <a:pt x="25" y="49"/>
                    <a:pt x="25" y="49"/>
                  </a:cubicBezTo>
                  <a:cubicBezTo>
                    <a:pt x="24" y="53"/>
                    <a:pt x="24" y="53"/>
                    <a:pt x="24" y="53"/>
                  </a:cubicBezTo>
                  <a:cubicBezTo>
                    <a:pt x="21" y="60"/>
                    <a:pt x="24" y="66"/>
                    <a:pt x="31" y="75"/>
                  </a:cubicBezTo>
                  <a:cubicBezTo>
                    <a:pt x="34" y="77"/>
                    <a:pt x="34" y="77"/>
                    <a:pt x="34" y="77"/>
                  </a:cubicBezTo>
                  <a:cubicBezTo>
                    <a:pt x="31" y="80"/>
                    <a:pt x="31" y="80"/>
                    <a:pt x="31" y="80"/>
                  </a:cubicBezTo>
                  <a:cubicBezTo>
                    <a:pt x="25" y="91"/>
                    <a:pt x="16" y="101"/>
                    <a:pt x="5" y="109"/>
                  </a:cubicBezTo>
                  <a:cubicBezTo>
                    <a:pt x="1" y="112"/>
                    <a:pt x="0" y="115"/>
                    <a:pt x="0" y="118"/>
                  </a:cubicBezTo>
                  <a:cubicBezTo>
                    <a:pt x="7" y="128"/>
                    <a:pt x="7" y="128"/>
                    <a:pt x="7" y="128"/>
                  </a:cubicBezTo>
                  <a:cubicBezTo>
                    <a:pt x="19" y="132"/>
                    <a:pt x="19" y="132"/>
                    <a:pt x="19" y="132"/>
                  </a:cubicBezTo>
                  <a:cubicBezTo>
                    <a:pt x="28" y="133"/>
                    <a:pt x="28" y="133"/>
                    <a:pt x="28" y="133"/>
                  </a:cubicBezTo>
                  <a:cubicBezTo>
                    <a:pt x="41" y="133"/>
                    <a:pt x="49" y="134"/>
                    <a:pt x="53" y="139"/>
                  </a:cubicBezTo>
                  <a:cubicBezTo>
                    <a:pt x="63" y="147"/>
                    <a:pt x="63" y="147"/>
                    <a:pt x="63" y="147"/>
                  </a:cubicBezTo>
                  <a:cubicBezTo>
                    <a:pt x="71" y="150"/>
                    <a:pt x="77" y="152"/>
                    <a:pt x="82" y="152"/>
                  </a:cubicBezTo>
                  <a:cubicBezTo>
                    <a:pt x="86" y="152"/>
                    <a:pt x="92" y="149"/>
                    <a:pt x="96" y="140"/>
                  </a:cubicBezTo>
                  <a:cubicBezTo>
                    <a:pt x="104" y="131"/>
                    <a:pt x="104" y="131"/>
                    <a:pt x="104" y="131"/>
                  </a:cubicBezTo>
                  <a:cubicBezTo>
                    <a:pt x="111" y="111"/>
                    <a:pt x="111" y="111"/>
                    <a:pt x="111" y="111"/>
                  </a:cubicBezTo>
                  <a:cubicBezTo>
                    <a:pt x="105" y="87"/>
                    <a:pt x="105" y="87"/>
                    <a:pt x="105" y="87"/>
                  </a:cubicBezTo>
                  <a:cubicBezTo>
                    <a:pt x="114" y="90"/>
                    <a:pt x="114" y="90"/>
                    <a:pt x="114" y="90"/>
                  </a:cubicBezTo>
                  <a:cubicBezTo>
                    <a:pt x="128" y="91"/>
                    <a:pt x="128" y="91"/>
                    <a:pt x="128" y="91"/>
                  </a:cubicBezTo>
                  <a:cubicBezTo>
                    <a:pt x="134" y="86"/>
                    <a:pt x="134" y="86"/>
                    <a:pt x="134" y="86"/>
                  </a:cubicBezTo>
                  <a:cubicBezTo>
                    <a:pt x="136" y="81"/>
                    <a:pt x="136" y="81"/>
                    <a:pt x="136" y="81"/>
                  </a:cubicBezTo>
                  <a:cubicBezTo>
                    <a:pt x="125" y="50"/>
                    <a:pt x="125" y="50"/>
                    <a:pt x="125" y="50"/>
                  </a:cubicBezTo>
                  <a:cubicBezTo>
                    <a:pt x="129" y="40"/>
                    <a:pt x="129" y="40"/>
                    <a:pt x="129" y="40"/>
                  </a:cubicBezTo>
                  <a:cubicBezTo>
                    <a:pt x="132" y="34"/>
                    <a:pt x="136" y="31"/>
                    <a:pt x="140" y="30"/>
                  </a:cubicBezTo>
                  <a:cubicBezTo>
                    <a:pt x="141" y="30"/>
                    <a:pt x="141" y="30"/>
                    <a:pt x="141" y="30"/>
                  </a:cubicBezTo>
                  <a:cubicBezTo>
                    <a:pt x="139" y="23"/>
                    <a:pt x="139" y="23"/>
                    <a:pt x="139" y="23"/>
                  </a:cubicBezTo>
                  <a:cubicBezTo>
                    <a:pt x="114" y="24"/>
                    <a:pt x="114" y="24"/>
                    <a:pt x="114" y="24"/>
                  </a:cubicBezTo>
                  <a:cubicBezTo>
                    <a:pt x="114" y="23"/>
                    <a:pt x="114" y="23"/>
                    <a:pt x="114" y="23"/>
                  </a:cubicBezTo>
                  <a:cubicBezTo>
                    <a:pt x="91" y="7"/>
                    <a:pt x="91" y="7"/>
                    <a:pt x="91" y="7"/>
                  </a:cubicBezTo>
                  <a:cubicBezTo>
                    <a:pt x="81" y="1"/>
                    <a:pt x="72" y="0"/>
                    <a:pt x="63" y="2"/>
                  </a:cubicBezTo>
                  <a:cubicBezTo>
                    <a:pt x="60" y="4"/>
                    <a:pt x="60" y="4"/>
                    <a:pt x="60" y="4"/>
                  </a:cubicBezTo>
                  <a:cubicBezTo>
                    <a:pt x="58" y="8"/>
                    <a:pt x="60" y="13"/>
                    <a:pt x="66" y="15"/>
                  </a:cubicBezTo>
                  <a:cubicBezTo>
                    <a:pt x="72" y="19"/>
                    <a:pt x="74" y="24"/>
                    <a:pt x="71" y="31"/>
                  </a:cubicBezTo>
                  <a:close/>
                </a:path>
              </a:pathLst>
            </a:custGeom>
            <a:grp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 sz="2400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7234" name="Freeform 27"/>
            <p:cNvSpPr>
              <a:spLocks/>
            </p:cNvSpPr>
            <p:nvPr/>
          </p:nvSpPr>
          <p:spPr bwMode="auto">
            <a:xfrm>
              <a:off x="4953743" y="2853719"/>
              <a:ext cx="573504" cy="544199"/>
            </a:xfrm>
            <a:custGeom>
              <a:avLst/>
              <a:gdLst>
                <a:gd name="T0" fmla="*/ 2147483646 w 496"/>
                <a:gd name="T1" fmla="*/ 2147483646 h 473"/>
                <a:gd name="T2" fmla="*/ 2147483646 w 496"/>
                <a:gd name="T3" fmla="*/ 2147483646 h 473"/>
                <a:gd name="T4" fmla="*/ 2147483646 w 496"/>
                <a:gd name="T5" fmla="*/ 2147483646 h 473"/>
                <a:gd name="T6" fmla="*/ 2147483646 w 496"/>
                <a:gd name="T7" fmla="*/ 2147483646 h 473"/>
                <a:gd name="T8" fmla="*/ 2147483646 w 496"/>
                <a:gd name="T9" fmla="*/ 2147483646 h 473"/>
                <a:gd name="T10" fmla="*/ 2147483646 w 496"/>
                <a:gd name="T11" fmla="*/ 2147483646 h 473"/>
                <a:gd name="T12" fmla="*/ 2147483646 w 496"/>
                <a:gd name="T13" fmla="*/ 2147483646 h 473"/>
                <a:gd name="T14" fmla="*/ 2147483646 w 496"/>
                <a:gd name="T15" fmla="*/ 2147483646 h 473"/>
                <a:gd name="T16" fmla="*/ 2147483646 w 496"/>
                <a:gd name="T17" fmla="*/ 2147483646 h 473"/>
                <a:gd name="T18" fmla="*/ 2147483646 w 496"/>
                <a:gd name="T19" fmla="*/ 2147483646 h 473"/>
                <a:gd name="T20" fmla="*/ 0 w 496"/>
                <a:gd name="T21" fmla="*/ 2147483646 h 473"/>
                <a:gd name="T22" fmla="*/ 2147483646 w 496"/>
                <a:gd name="T23" fmla="*/ 2147483646 h 473"/>
                <a:gd name="T24" fmla="*/ 2147483646 w 496"/>
                <a:gd name="T25" fmla="*/ 2147483646 h 473"/>
                <a:gd name="T26" fmla="*/ 2147483646 w 496"/>
                <a:gd name="T27" fmla="*/ 2147483646 h 473"/>
                <a:gd name="T28" fmla="*/ 2147483646 w 496"/>
                <a:gd name="T29" fmla="*/ 2147483646 h 473"/>
                <a:gd name="T30" fmla="*/ 2147483646 w 496"/>
                <a:gd name="T31" fmla="*/ 2147483646 h 473"/>
                <a:gd name="T32" fmla="*/ 2147483646 w 496"/>
                <a:gd name="T33" fmla="*/ 2147483646 h 473"/>
                <a:gd name="T34" fmla="*/ 2147483646 w 496"/>
                <a:gd name="T35" fmla="*/ 2147483646 h 473"/>
                <a:gd name="T36" fmla="*/ 2147483646 w 496"/>
                <a:gd name="T37" fmla="*/ 2147483646 h 473"/>
                <a:gd name="T38" fmla="*/ 2147483646 w 496"/>
                <a:gd name="T39" fmla="*/ 2147483646 h 473"/>
                <a:gd name="T40" fmla="*/ 2147483646 w 496"/>
                <a:gd name="T41" fmla="*/ 2147483646 h 473"/>
                <a:gd name="T42" fmla="*/ 2147483646 w 496"/>
                <a:gd name="T43" fmla="*/ 2147483646 h 473"/>
                <a:gd name="T44" fmla="*/ 2147483646 w 496"/>
                <a:gd name="T45" fmla="*/ 2147483646 h 473"/>
                <a:gd name="T46" fmla="*/ 2147483646 w 496"/>
                <a:gd name="T47" fmla="*/ 2147483646 h 473"/>
                <a:gd name="T48" fmla="*/ 2147483646 w 496"/>
                <a:gd name="T49" fmla="*/ 2147483646 h 473"/>
                <a:gd name="T50" fmla="*/ 2147483646 w 496"/>
                <a:gd name="T51" fmla="*/ 2147483646 h 473"/>
                <a:gd name="T52" fmla="*/ 2147483646 w 496"/>
                <a:gd name="T53" fmla="*/ 2147483646 h 473"/>
                <a:gd name="T54" fmla="*/ 2147483646 w 496"/>
                <a:gd name="T55" fmla="*/ 2147483646 h 473"/>
                <a:gd name="T56" fmla="*/ 2147483646 w 496"/>
                <a:gd name="T57" fmla="*/ 2147483646 h 473"/>
                <a:gd name="T58" fmla="*/ 2147483646 w 496"/>
                <a:gd name="T59" fmla="*/ 2147483646 h 473"/>
                <a:gd name="T60" fmla="*/ 2147483646 w 496"/>
                <a:gd name="T61" fmla="*/ 2147483646 h 473"/>
                <a:gd name="T62" fmla="*/ 2147483646 w 496"/>
                <a:gd name="T63" fmla="*/ 2147483646 h 473"/>
                <a:gd name="T64" fmla="*/ 2147483646 w 496"/>
                <a:gd name="T65" fmla="*/ 2147483646 h 473"/>
                <a:gd name="T66" fmla="*/ 2147483646 w 496"/>
                <a:gd name="T67" fmla="*/ 2147483646 h 473"/>
                <a:gd name="T68" fmla="*/ 2147483646 w 496"/>
                <a:gd name="T69" fmla="*/ 2147483646 h 473"/>
                <a:gd name="T70" fmla="*/ 2147483646 w 496"/>
                <a:gd name="T71" fmla="*/ 2147483646 h 473"/>
                <a:gd name="T72" fmla="*/ 2147483646 w 496"/>
                <a:gd name="T73" fmla="*/ 2147483646 h 473"/>
                <a:gd name="T74" fmla="*/ 2147483646 w 496"/>
                <a:gd name="T75" fmla="*/ 2147483646 h 473"/>
                <a:gd name="T76" fmla="*/ 2147483646 w 496"/>
                <a:gd name="T77" fmla="*/ 2147483646 h 473"/>
                <a:gd name="T78" fmla="*/ 2147483646 w 496"/>
                <a:gd name="T79" fmla="*/ 2147483646 h 473"/>
                <a:gd name="T80" fmla="*/ 2147483646 w 496"/>
                <a:gd name="T81" fmla="*/ 2147483646 h 473"/>
                <a:gd name="T82" fmla="*/ 2147483646 w 496"/>
                <a:gd name="T83" fmla="*/ 2147483646 h 473"/>
                <a:gd name="T84" fmla="*/ 2147483646 w 496"/>
                <a:gd name="T85" fmla="*/ 2147483646 h 473"/>
                <a:gd name="T86" fmla="*/ 2147483646 w 496"/>
                <a:gd name="T87" fmla="*/ 2147483646 h 473"/>
                <a:gd name="T88" fmla="*/ 2147483646 w 496"/>
                <a:gd name="T89" fmla="*/ 2147483646 h 473"/>
                <a:gd name="T90" fmla="*/ 2147483646 w 496"/>
                <a:gd name="T91" fmla="*/ 2147483646 h 473"/>
                <a:gd name="T92" fmla="*/ 2147483646 w 496"/>
                <a:gd name="T93" fmla="*/ 2147483646 h 473"/>
                <a:gd name="T94" fmla="*/ 2147483646 w 496"/>
                <a:gd name="T95" fmla="*/ 2147483646 h 473"/>
                <a:gd name="T96" fmla="*/ 2147483646 w 496"/>
                <a:gd name="T97" fmla="*/ 2147483646 h 473"/>
                <a:gd name="T98" fmla="*/ 2147483646 w 496"/>
                <a:gd name="T99" fmla="*/ 2147483646 h 473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496"/>
                <a:gd name="T151" fmla="*/ 0 h 473"/>
                <a:gd name="T152" fmla="*/ 496 w 496"/>
                <a:gd name="T153" fmla="*/ 473 h 473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496" h="473">
                  <a:moveTo>
                    <a:pt x="227" y="62"/>
                  </a:moveTo>
                  <a:cubicBezTo>
                    <a:pt x="215" y="79"/>
                    <a:pt x="215" y="79"/>
                    <a:pt x="215" y="79"/>
                  </a:cubicBezTo>
                  <a:cubicBezTo>
                    <a:pt x="212" y="82"/>
                    <a:pt x="211" y="89"/>
                    <a:pt x="213" y="99"/>
                  </a:cubicBezTo>
                  <a:cubicBezTo>
                    <a:pt x="213" y="106"/>
                    <a:pt x="213" y="106"/>
                    <a:pt x="213" y="106"/>
                  </a:cubicBezTo>
                  <a:cubicBezTo>
                    <a:pt x="188" y="106"/>
                    <a:pt x="188" y="106"/>
                    <a:pt x="188" y="106"/>
                  </a:cubicBezTo>
                  <a:cubicBezTo>
                    <a:pt x="187" y="106"/>
                    <a:pt x="187" y="106"/>
                    <a:pt x="187" y="106"/>
                  </a:cubicBezTo>
                  <a:cubicBezTo>
                    <a:pt x="187" y="106"/>
                    <a:pt x="187" y="106"/>
                    <a:pt x="187" y="106"/>
                  </a:cubicBezTo>
                  <a:cubicBezTo>
                    <a:pt x="169" y="100"/>
                    <a:pt x="169" y="100"/>
                    <a:pt x="169" y="100"/>
                  </a:cubicBezTo>
                  <a:cubicBezTo>
                    <a:pt x="155" y="122"/>
                    <a:pt x="155" y="122"/>
                    <a:pt x="155" y="122"/>
                  </a:cubicBezTo>
                  <a:cubicBezTo>
                    <a:pt x="153" y="124"/>
                    <a:pt x="153" y="124"/>
                    <a:pt x="153" y="124"/>
                  </a:cubicBezTo>
                  <a:cubicBezTo>
                    <a:pt x="136" y="134"/>
                    <a:pt x="136" y="134"/>
                    <a:pt x="136" y="134"/>
                  </a:cubicBezTo>
                  <a:cubicBezTo>
                    <a:pt x="122" y="150"/>
                    <a:pt x="122" y="150"/>
                    <a:pt x="122" y="150"/>
                  </a:cubicBezTo>
                  <a:cubicBezTo>
                    <a:pt x="122" y="150"/>
                    <a:pt x="122" y="150"/>
                    <a:pt x="122" y="150"/>
                  </a:cubicBezTo>
                  <a:cubicBezTo>
                    <a:pt x="120" y="153"/>
                    <a:pt x="120" y="153"/>
                    <a:pt x="120" y="153"/>
                  </a:cubicBezTo>
                  <a:cubicBezTo>
                    <a:pt x="120" y="153"/>
                    <a:pt x="120" y="153"/>
                    <a:pt x="120" y="153"/>
                  </a:cubicBezTo>
                  <a:cubicBezTo>
                    <a:pt x="93" y="184"/>
                    <a:pt x="93" y="184"/>
                    <a:pt x="93" y="184"/>
                  </a:cubicBezTo>
                  <a:cubicBezTo>
                    <a:pt x="93" y="185"/>
                    <a:pt x="93" y="185"/>
                    <a:pt x="93" y="185"/>
                  </a:cubicBezTo>
                  <a:cubicBezTo>
                    <a:pt x="92" y="185"/>
                    <a:pt x="92" y="185"/>
                    <a:pt x="92" y="185"/>
                  </a:cubicBezTo>
                  <a:cubicBezTo>
                    <a:pt x="72" y="195"/>
                    <a:pt x="72" y="195"/>
                    <a:pt x="72" y="195"/>
                  </a:cubicBezTo>
                  <a:cubicBezTo>
                    <a:pt x="56" y="185"/>
                    <a:pt x="56" y="185"/>
                    <a:pt x="56" y="185"/>
                  </a:cubicBezTo>
                  <a:cubicBezTo>
                    <a:pt x="56" y="184"/>
                    <a:pt x="56" y="184"/>
                    <a:pt x="56" y="184"/>
                  </a:cubicBezTo>
                  <a:cubicBezTo>
                    <a:pt x="56" y="184"/>
                    <a:pt x="56" y="184"/>
                    <a:pt x="56" y="184"/>
                  </a:cubicBezTo>
                  <a:cubicBezTo>
                    <a:pt x="56" y="184"/>
                    <a:pt x="56" y="184"/>
                    <a:pt x="56" y="184"/>
                  </a:cubicBezTo>
                  <a:cubicBezTo>
                    <a:pt x="41" y="168"/>
                    <a:pt x="41" y="168"/>
                    <a:pt x="41" y="168"/>
                  </a:cubicBezTo>
                  <a:cubicBezTo>
                    <a:pt x="32" y="163"/>
                    <a:pt x="32" y="163"/>
                    <a:pt x="32" y="163"/>
                  </a:cubicBezTo>
                  <a:cubicBezTo>
                    <a:pt x="39" y="206"/>
                    <a:pt x="39" y="206"/>
                    <a:pt x="39" y="206"/>
                  </a:cubicBezTo>
                  <a:cubicBezTo>
                    <a:pt x="46" y="229"/>
                    <a:pt x="46" y="229"/>
                    <a:pt x="46" y="229"/>
                  </a:cubicBezTo>
                  <a:cubicBezTo>
                    <a:pt x="30" y="244"/>
                    <a:pt x="30" y="244"/>
                    <a:pt x="30" y="244"/>
                  </a:cubicBezTo>
                  <a:cubicBezTo>
                    <a:pt x="8" y="277"/>
                    <a:pt x="8" y="277"/>
                    <a:pt x="8" y="277"/>
                  </a:cubicBezTo>
                  <a:cubicBezTo>
                    <a:pt x="8" y="290"/>
                    <a:pt x="8" y="290"/>
                    <a:pt x="8" y="290"/>
                  </a:cubicBezTo>
                  <a:cubicBezTo>
                    <a:pt x="7" y="291"/>
                    <a:pt x="7" y="291"/>
                    <a:pt x="7" y="291"/>
                  </a:cubicBezTo>
                  <a:cubicBezTo>
                    <a:pt x="6" y="291"/>
                    <a:pt x="6" y="291"/>
                    <a:pt x="6" y="291"/>
                  </a:cubicBezTo>
                  <a:cubicBezTo>
                    <a:pt x="0" y="300"/>
                    <a:pt x="0" y="300"/>
                    <a:pt x="0" y="300"/>
                  </a:cubicBezTo>
                  <a:cubicBezTo>
                    <a:pt x="4" y="307"/>
                    <a:pt x="4" y="307"/>
                    <a:pt x="4" y="307"/>
                  </a:cubicBezTo>
                  <a:cubicBezTo>
                    <a:pt x="13" y="307"/>
                    <a:pt x="13" y="307"/>
                    <a:pt x="13" y="307"/>
                  </a:cubicBezTo>
                  <a:cubicBezTo>
                    <a:pt x="44" y="316"/>
                    <a:pt x="44" y="316"/>
                    <a:pt x="44" y="316"/>
                  </a:cubicBezTo>
                  <a:cubicBezTo>
                    <a:pt x="45" y="316"/>
                    <a:pt x="45" y="316"/>
                    <a:pt x="45" y="316"/>
                  </a:cubicBezTo>
                  <a:cubicBezTo>
                    <a:pt x="46" y="316"/>
                    <a:pt x="46" y="316"/>
                    <a:pt x="46" y="316"/>
                  </a:cubicBezTo>
                  <a:cubicBezTo>
                    <a:pt x="46" y="317"/>
                    <a:pt x="46" y="317"/>
                    <a:pt x="46" y="317"/>
                  </a:cubicBezTo>
                  <a:cubicBezTo>
                    <a:pt x="47" y="317"/>
                    <a:pt x="47" y="317"/>
                    <a:pt x="47" y="317"/>
                  </a:cubicBezTo>
                  <a:cubicBezTo>
                    <a:pt x="53" y="323"/>
                    <a:pt x="53" y="323"/>
                    <a:pt x="53" y="323"/>
                  </a:cubicBezTo>
                  <a:cubicBezTo>
                    <a:pt x="61" y="327"/>
                    <a:pt x="61" y="327"/>
                    <a:pt x="61" y="327"/>
                  </a:cubicBezTo>
                  <a:cubicBezTo>
                    <a:pt x="61" y="327"/>
                    <a:pt x="61" y="327"/>
                    <a:pt x="61" y="327"/>
                  </a:cubicBezTo>
                  <a:cubicBezTo>
                    <a:pt x="64" y="327"/>
                    <a:pt x="64" y="327"/>
                    <a:pt x="64" y="327"/>
                  </a:cubicBezTo>
                  <a:cubicBezTo>
                    <a:pt x="64" y="328"/>
                    <a:pt x="64" y="328"/>
                    <a:pt x="64" y="328"/>
                  </a:cubicBezTo>
                  <a:cubicBezTo>
                    <a:pt x="67" y="333"/>
                    <a:pt x="69" y="337"/>
                    <a:pt x="69" y="341"/>
                  </a:cubicBezTo>
                  <a:cubicBezTo>
                    <a:pt x="72" y="351"/>
                    <a:pt x="72" y="351"/>
                    <a:pt x="72" y="351"/>
                  </a:cubicBezTo>
                  <a:cubicBezTo>
                    <a:pt x="105" y="360"/>
                    <a:pt x="105" y="360"/>
                    <a:pt x="105" y="360"/>
                  </a:cubicBezTo>
                  <a:cubicBezTo>
                    <a:pt x="114" y="358"/>
                    <a:pt x="114" y="358"/>
                    <a:pt x="114" y="358"/>
                  </a:cubicBezTo>
                  <a:cubicBezTo>
                    <a:pt x="124" y="345"/>
                    <a:pt x="124" y="345"/>
                    <a:pt x="124" y="345"/>
                  </a:cubicBezTo>
                  <a:cubicBezTo>
                    <a:pt x="149" y="297"/>
                    <a:pt x="149" y="297"/>
                    <a:pt x="149" y="297"/>
                  </a:cubicBezTo>
                  <a:cubicBezTo>
                    <a:pt x="150" y="297"/>
                    <a:pt x="150" y="297"/>
                    <a:pt x="150" y="297"/>
                  </a:cubicBezTo>
                  <a:cubicBezTo>
                    <a:pt x="150" y="296"/>
                    <a:pt x="150" y="296"/>
                    <a:pt x="150" y="296"/>
                  </a:cubicBezTo>
                  <a:cubicBezTo>
                    <a:pt x="162" y="280"/>
                    <a:pt x="162" y="280"/>
                    <a:pt x="162" y="280"/>
                  </a:cubicBezTo>
                  <a:cubicBezTo>
                    <a:pt x="163" y="279"/>
                    <a:pt x="163" y="279"/>
                    <a:pt x="163" y="279"/>
                  </a:cubicBezTo>
                  <a:cubicBezTo>
                    <a:pt x="183" y="269"/>
                    <a:pt x="183" y="269"/>
                    <a:pt x="183" y="269"/>
                  </a:cubicBezTo>
                  <a:cubicBezTo>
                    <a:pt x="197" y="268"/>
                    <a:pt x="197" y="268"/>
                    <a:pt x="197" y="268"/>
                  </a:cubicBezTo>
                  <a:cubicBezTo>
                    <a:pt x="202" y="260"/>
                    <a:pt x="206" y="256"/>
                    <a:pt x="211" y="256"/>
                  </a:cubicBezTo>
                  <a:cubicBezTo>
                    <a:pt x="215" y="256"/>
                    <a:pt x="220" y="258"/>
                    <a:pt x="228" y="262"/>
                  </a:cubicBezTo>
                  <a:cubicBezTo>
                    <a:pt x="230" y="263"/>
                    <a:pt x="230" y="263"/>
                    <a:pt x="230" y="263"/>
                  </a:cubicBezTo>
                  <a:cubicBezTo>
                    <a:pt x="230" y="264"/>
                    <a:pt x="230" y="264"/>
                    <a:pt x="230" y="264"/>
                  </a:cubicBezTo>
                  <a:cubicBezTo>
                    <a:pt x="248" y="291"/>
                    <a:pt x="248" y="291"/>
                    <a:pt x="248" y="291"/>
                  </a:cubicBezTo>
                  <a:cubicBezTo>
                    <a:pt x="248" y="293"/>
                    <a:pt x="248" y="293"/>
                    <a:pt x="248" y="293"/>
                  </a:cubicBezTo>
                  <a:cubicBezTo>
                    <a:pt x="249" y="293"/>
                    <a:pt x="249" y="293"/>
                    <a:pt x="249" y="293"/>
                  </a:cubicBezTo>
                  <a:cubicBezTo>
                    <a:pt x="249" y="295"/>
                    <a:pt x="249" y="295"/>
                    <a:pt x="249" y="295"/>
                  </a:cubicBezTo>
                  <a:cubicBezTo>
                    <a:pt x="251" y="315"/>
                    <a:pt x="251" y="315"/>
                    <a:pt x="251" y="315"/>
                  </a:cubicBezTo>
                  <a:cubicBezTo>
                    <a:pt x="250" y="337"/>
                    <a:pt x="250" y="337"/>
                    <a:pt x="250" y="337"/>
                  </a:cubicBezTo>
                  <a:cubicBezTo>
                    <a:pt x="250" y="337"/>
                    <a:pt x="250" y="337"/>
                    <a:pt x="250" y="337"/>
                  </a:cubicBezTo>
                  <a:cubicBezTo>
                    <a:pt x="245" y="356"/>
                    <a:pt x="245" y="356"/>
                    <a:pt x="245" y="356"/>
                  </a:cubicBezTo>
                  <a:cubicBezTo>
                    <a:pt x="245" y="356"/>
                    <a:pt x="245" y="356"/>
                    <a:pt x="245" y="356"/>
                  </a:cubicBezTo>
                  <a:cubicBezTo>
                    <a:pt x="245" y="358"/>
                    <a:pt x="245" y="358"/>
                    <a:pt x="245" y="358"/>
                  </a:cubicBezTo>
                  <a:cubicBezTo>
                    <a:pt x="244" y="358"/>
                    <a:pt x="244" y="358"/>
                    <a:pt x="244" y="358"/>
                  </a:cubicBezTo>
                  <a:cubicBezTo>
                    <a:pt x="230" y="375"/>
                    <a:pt x="230" y="375"/>
                    <a:pt x="230" y="375"/>
                  </a:cubicBezTo>
                  <a:cubicBezTo>
                    <a:pt x="224" y="389"/>
                    <a:pt x="224" y="389"/>
                    <a:pt x="224" y="389"/>
                  </a:cubicBezTo>
                  <a:cubicBezTo>
                    <a:pt x="225" y="412"/>
                    <a:pt x="225" y="412"/>
                    <a:pt x="225" y="412"/>
                  </a:cubicBezTo>
                  <a:cubicBezTo>
                    <a:pt x="227" y="412"/>
                    <a:pt x="227" y="412"/>
                    <a:pt x="227" y="412"/>
                  </a:cubicBezTo>
                  <a:cubicBezTo>
                    <a:pt x="235" y="409"/>
                    <a:pt x="235" y="409"/>
                    <a:pt x="235" y="409"/>
                  </a:cubicBezTo>
                  <a:cubicBezTo>
                    <a:pt x="243" y="401"/>
                    <a:pt x="243" y="401"/>
                    <a:pt x="243" y="401"/>
                  </a:cubicBezTo>
                  <a:cubicBezTo>
                    <a:pt x="245" y="399"/>
                    <a:pt x="245" y="399"/>
                    <a:pt x="245" y="399"/>
                  </a:cubicBezTo>
                  <a:cubicBezTo>
                    <a:pt x="246" y="397"/>
                    <a:pt x="246" y="397"/>
                    <a:pt x="246" y="397"/>
                  </a:cubicBezTo>
                  <a:cubicBezTo>
                    <a:pt x="257" y="406"/>
                    <a:pt x="257" y="406"/>
                    <a:pt x="257" y="406"/>
                  </a:cubicBezTo>
                  <a:cubicBezTo>
                    <a:pt x="257" y="408"/>
                    <a:pt x="257" y="408"/>
                    <a:pt x="257" y="408"/>
                  </a:cubicBezTo>
                  <a:cubicBezTo>
                    <a:pt x="257" y="424"/>
                    <a:pt x="257" y="424"/>
                    <a:pt x="257" y="424"/>
                  </a:cubicBezTo>
                  <a:cubicBezTo>
                    <a:pt x="256" y="424"/>
                    <a:pt x="256" y="424"/>
                    <a:pt x="256" y="424"/>
                  </a:cubicBezTo>
                  <a:cubicBezTo>
                    <a:pt x="246" y="429"/>
                    <a:pt x="246" y="429"/>
                    <a:pt x="246" y="429"/>
                  </a:cubicBezTo>
                  <a:cubicBezTo>
                    <a:pt x="243" y="433"/>
                    <a:pt x="243" y="433"/>
                    <a:pt x="243" y="433"/>
                  </a:cubicBezTo>
                  <a:cubicBezTo>
                    <a:pt x="243" y="442"/>
                    <a:pt x="243" y="442"/>
                    <a:pt x="243" y="442"/>
                  </a:cubicBezTo>
                  <a:cubicBezTo>
                    <a:pt x="242" y="443"/>
                    <a:pt x="242" y="443"/>
                    <a:pt x="242" y="443"/>
                  </a:cubicBezTo>
                  <a:cubicBezTo>
                    <a:pt x="242" y="443"/>
                    <a:pt x="242" y="443"/>
                    <a:pt x="242" y="443"/>
                  </a:cubicBezTo>
                  <a:cubicBezTo>
                    <a:pt x="236" y="455"/>
                    <a:pt x="236" y="455"/>
                    <a:pt x="236" y="455"/>
                  </a:cubicBezTo>
                  <a:cubicBezTo>
                    <a:pt x="235" y="455"/>
                    <a:pt x="235" y="455"/>
                    <a:pt x="235" y="455"/>
                  </a:cubicBezTo>
                  <a:cubicBezTo>
                    <a:pt x="232" y="456"/>
                    <a:pt x="232" y="456"/>
                    <a:pt x="232" y="456"/>
                  </a:cubicBezTo>
                  <a:cubicBezTo>
                    <a:pt x="224" y="457"/>
                    <a:pt x="224" y="457"/>
                    <a:pt x="224" y="457"/>
                  </a:cubicBezTo>
                  <a:cubicBezTo>
                    <a:pt x="216" y="459"/>
                    <a:pt x="216" y="459"/>
                    <a:pt x="216" y="459"/>
                  </a:cubicBezTo>
                  <a:cubicBezTo>
                    <a:pt x="209" y="471"/>
                    <a:pt x="209" y="471"/>
                    <a:pt x="209" y="471"/>
                  </a:cubicBezTo>
                  <a:cubicBezTo>
                    <a:pt x="210" y="473"/>
                    <a:pt x="210" y="473"/>
                    <a:pt x="210" y="473"/>
                  </a:cubicBezTo>
                  <a:cubicBezTo>
                    <a:pt x="245" y="469"/>
                    <a:pt x="245" y="469"/>
                    <a:pt x="245" y="469"/>
                  </a:cubicBezTo>
                  <a:cubicBezTo>
                    <a:pt x="251" y="463"/>
                    <a:pt x="251" y="463"/>
                    <a:pt x="251" y="463"/>
                  </a:cubicBezTo>
                  <a:cubicBezTo>
                    <a:pt x="263" y="433"/>
                    <a:pt x="263" y="433"/>
                    <a:pt x="263" y="433"/>
                  </a:cubicBezTo>
                  <a:cubicBezTo>
                    <a:pt x="263" y="433"/>
                    <a:pt x="263" y="433"/>
                    <a:pt x="263" y="433"/>
                  </a:cubicBezTo>
                  <a:cubicBezTo>
                    <a:pt x="341" y="353"/>
                    <a:pt x="341" y="353"/>
                    <a:pt x="341" y="353"/>
                  </a:cubicBezTo>
                  <a:cubicBezTo>
                    <a:pt x="343" y="353"/>
                    <a:pt x="343" y="353"/>
                    <a:pt x="343" y="353"/>
                  </a:cubicBezTo>
                  <a:cubicBezTo>
                    <a:pt x="360" y="344"/>
                    <a:pt x="360" y="344"/>
                    <a:pt x="360" y="344"/>
                  </a:cubicBezTo>
                  <a:cubicBezTo>
                    <a:pt x="361" y="343"/>
                    <a:pt x="361" y="343"/>
                    <a:pt x="361" y="343"/>
                  </a:cubicBezTo>
                  <a:cubicBezTo>
                    <a:pt x="361" y="344"/>
                    <a:pt x="361" y="344"/>
                    <a:pt x="361" y="344"/>
                  </a:cubicBezTo>
                  <a:cubicBezTo>
                    <a:pt x="375" y="344"/>
                    <a:pt x="375" y="344"/>
                    <a:pt x="375" y="344"/>
                  </a:cubicBezTo>
                  <a:cubicBezTo>
                    <a:pt x="389" y="341"/>
                    <a:pt x="389" y="341"/>
                    <a:pt x="389" y="341"/>
                  </a:cubicBezTo>
                  <a:cubicBezTo>
                    <a:pt x="403" y="335"/>
                    <a:pt x="403" y="335"/>
                    <a:pt x="403" y="335"/>
                  </a:cubicBezTo>
                  <a:cubicBezTo>
                    <a:pt x="414" y="323"/>
                    <a:pt x="414" y="323"/>
                    <a:pt x="414" y="323"/>
                  </a:cubicBezTo>
                  <a:cubicBezTo>
                    <a:pt x="431" y="277"/>
                    <a:pt x="431" y="277"/>
                    <a:pt x="431" y="277"/>
                  </a:cubicBezTo>
                  <a:cubicBezTo>
                    <a:pt x="431" y="277"/>
                    <a:pt x="431" y="277"/>
                    <a:pt x="431" y="277"/>
                  </a:cubicBezTo>
                  <a:cubicBezTo>
                    <a:pt x="431" y="276"/>
                    <a:pt x="431" y="276"/>
                    <a:pt x="431" y="276"/>
                  </a:cubicBezTo>
                  <a:cubicBezTo>
                    <a:pt x="496" y="207"/>
                    <a:pt x="496" y="207"/>
                    <a:pt x="496" y="207"/>
                  </a:cubicBezTo>
                  <a:cubicBezTo>
                    <a:pt x="496" y="206"/>
                    <a:pt x="496" y="206"/>
                    <a:pt x="496" y="206"/>
                  </a:cubicBezTo>
                  <a:cubicBezTo>
                    <a:pt x="492" y="169"/>
                    <a:pt x="492" y="169"/>
                    <a:pt x="492" y="169"/>
                  </a:cubicBezTo>
                  <a:cubicBezTo>
                    <a:pt x="489" y="168"/>
                    <a:pt x="485" y="166"/>
                    <a:pt x="483" y="163"/>
                  </a:cubicBezTo>
                  <a:cubicBezTo>
                    <a:pt x="480" y="161"/>
                    <a:pt x="480" y="161"/>
                    <a:pt x="480" y="161"/>
                  </a:cubicBezTo>
                  <a:cubicBezTo>
                    <a:pt x="480" y="162"/>
                    <a:pt x="480" y="162"/>
                    <a:pt x="480" y="162"/>
                  </a:cubicBezTo>
                  <a:cubicBezTo>
                    <a:pt x="470" y="163"/>
                    <a:pt x="470" y="163"/>
                    <a:pt x="470" y="163"/>
                  </a:cubicBezTo>
                  <a:cubicBezTo>
                    <a:pt x="465" y="161"/>
                    <a:pt x="461" y="158"/>
                    <a:pt x="457" y="153"/>
                  </a:cubicBezTo>
                  <a:cubicBezTo>
                    <a:pt x="454" y="147"/>
                    <a:pt x="454" y="147"/>
                    <a:pt x="454" y="147"/>
                  </a:cubicBezTo>
                  <a:cubicBezTo>
                    <a:pt x="454" y="146"/>
                    <a:pt x="454" y="146"/>
                    <a:pt x="454" y="146"/>
                  </a:cubicBezTo>
                  <a:cubicBezTo>
                    <a:pt x="453" y="145"/>
                    <a:pt x="453" y="145"/>
                    <a:pt x="453" y="145"/>
                  </a:cubicBezTo>
                  <a:cubicBezTo>
                    <a:pt x="453" y="88"/>
                    <a:pt x="453" y="88"/>
                    <a:pt x="453" y="88"/>
                  </a:cubicBezTo>
                  <a:cubicBezTo>
                    <a:pt x="447" y="86"/>
                    <a:pt x="440" y="81"/>
                    <a:pt x="433" y="74"/>
                  </a:cubicBezTo>
                  <a:cubicBezTo>
                    <a:pt x="419" y="59"/>
                    <a:pt x="419" y="59"/>
                    <a:pt x="419" y="59"/>
                  </a:cubicBezTo>
                  <a:cubicBezTo>
                    <a:pt x="407" y="41"/>
                    <a:pt x="407" y="41"/>
                    <a:pt x="407" y="41"/>
                  </a:cubicBezTo>
                  <a:cubicBezTo>
                    <a:pt x="404" y="37"/>
                    <a:pt x="404" y="31"/>
                    <a:pt x="406" y="21"/>
                  </a:cubicBezTo>
                  <a:cubicBezTo>
                    <a:pt x="407" y="16"/>
                    <a:pt x="407" y="16"/>
                    <a:pt x="407" y="16"/>
                  </a:cubicBezTo>
                  <a:cubicBezTo>
                    <a:pt x="399" y="6"/>
                    <a:pt x="399" y="6"/>
                    <a:pt x="399" y="6"/>
                  </a:cubicBezTo>
                  <a:cubicBezTo>
                    <a:pt x="398" y="15"/>
                    <a:pt x="398" y="15"/>
                    <a:pt x="398" y="15"/>
                  </a:cubicBezTo>
                  <a:cubicBezTo>
                    <a:pt x="389" y="33"/>
                    <a:pt x="389" y="33"/>
                    <a:pt x="389" y="33"/>
                  </a:cubicBezTo>
                  <a:cubicBezTo>
                    <a:pt x="385" y="33"/>
                    <a:pt x="385" y="33"/>
                    <a:pt x="385" y="33"/>
                  </a:cubicBezTo>
                  <a:cubicBezTo>
                    <a:pt x="378" y="33"/>
                    <a:pt x="370" y="32"/>
                    <a:pt x="363" y="29"/>
                  </a:cubicBezTo>
                  <a:cubicBezTo>
                    <a:pt x="357" y="27"/>
                    <a:pt x="354" y="21"/>
                    <a:pt x="354" y="15"/>
                  </a:cubicBezTo>
                  <a:cubicBezTo>
                    <a:pt x="354" y="11"/>
                    <a:pt x="354" y="11"/>
                    <a:pt x="354" y="11"/>
                  </a:cubicBezTo>
                  <a:cubicBezTo>
                    <a:pt x="349" y="11"/>
                    <a:pt x="349" y="11"/>
                    <a:pt x="349" y="11"/>
                  </a:cubicBezTo>
                  <a:cubicBezTo>
                    <a:pt x="329" y="16"/>
                    <a:pt x="329" y="16"/>
                    <a:pt x="329" y="16"/>
                  </a:cubicBezTo>
                  <a:cubicBezTo>
                    <a:pt x="314" y="1"/>
                    <a:pt x="314" y="1"/>
                    <a:pt x="314" y="1"/>
                  </a:cubicBezTo>
                  <a:cubicBezTo>
                    <a:pt x="308" y="0"/>
                    <a:pt x="308" y="0"/>
                    <a:pt x="308" y="0"/>
                  </a:cubicBezTo>
                  <a:cubicBezTo>
                    <a:pt x="303" y="5"/>
                    <a:pt x="303" y="5"/>
                    <a:pt x="303" y="5"/>
                  </a:cubicBezTo>
                  <a:cubicBezTo>
                    <a:pt x="309" y="16"/>
                    <a:pt x="309" y="16"/>
                    <a:pt x="309" y="16"/>
                  </a:cubicBezTo>
                  <a:cubicBezTo>
                    <a:pt x="312" y="19"/>
                    <a:pt x="312" y="19"/>
                    <a:pt x="312" y="19"/>
                  </a:cubicBezTo>
                  <a:cubicBezTo>
                    <a:pt x="301" y="41"/>
                    <a:pt x="301" y="41"/>
                    <a:pt x="301" y="41"/>
                  </a:cubicBezTo>
                  <a:cubicBezTo>
                    <a:pt x="300" y="41"/>
                    <a:pt x="300" y="41"/>
                    <a:pt x="300" y="41"/>
                  </a:cubicBezTo>
                  <a:cubicBezTo>
                    <a:pt x="300" y="42"/>
                    <a:pt x="300" y="42"/>
                    <a:pt x="300" y="42"/>
                  </a:cubicBezTo>
                  <a:cubicBezTo>
                    <a:pt x="299" y="42"/>
                    <a:pt x="299" y="42"/>
                    <a:pt x="299" y="42"/>
                  </a:cubicBezTo>
                  <a:cubicBezTo>
                    <a:pt x="280" y="63"/>
                    <a:pt x="280" y="63"/>
                    <a:pt x="280" y="63"/>
                  </a:cubicBezTo>
                  <a:cubicBezTo>
                    <a:pt x="279" y="65"/>
                    <a:pt x="279" y="65"/>
                    <a:pt x="279" y="65"/>
                  </a:cubicBezTo>
                  <a:cubicBezTo>
                    <a:pt x="277" y="65"/>
                    <a:pt x="277" y="65"/>
                    <a:pt x="277" y="65"/>
                  </a:cubicBezTo>
                  <a:cubicBezTo>
                    <a:pt x="247" y="68"/>
                    <a:pt x="247" y="68"/>
                    <a:pt x="247" y="68"/>
                  </a:cubicBezTo>
                  <a:lnTo>
                    <a:pt x="227" y="62"/>
                  </a:lnTo>
                  <a:close/>
                </a:path>
              </a:pathLst>
            </a:custGeom>
            <a:grp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 sz="2400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7235" name="Freeform 28"/>
            <p:cNvSpPr>
              <a:spLocks/>
            </p:cNvSpPr>
            <p:nvPr/>
          </p:nvSpPr>
          <p:spPr bwMode="auto">
            <a:xfrm>
              <a:off x="5084936" y="2526828"/>
              <a:ext cx="817149" cy="555344"/>
            </a:xfrm>
            <a:custGeom>
              <a:avLst/>
              <a:gdLst>
                <a:gd name="T0" fmla="*/ 2147483646 w 707"/>
                <a:gd name="T1" fmla="*/ 2147483646 h 481"/>
                <a:gd name="T2" fmla="*/ 2147483646 w 707"/>
                <a:gd name="T3" fmla="*/ 2147483646 h 481"/>
                <a:gd name="T4" fmla="*/ 2147483646 w 707"/>
                <a:gd name="T5" fmla="*/ 2147483646 h 481"/>
                <a:gd name="T6" fmla="*/ 2147483646 w 707"/>
                <a:gd name="T7" fmla="*/ 2147483646 h 481"/>
                <a:gd name="T8" fmla="*/ 2147483646 w 707"/>
                <a:gd name="T9" fmla="*/ 2147483646 h 481"/>
                <a:gd name="T10" fmla="*/ 2147483646 w 707"/>
                <a:gd name="T11" fmla="*/ 2147483646 h 481"/>
                <a:gd name="T12" fmla="*/ 0 w 707"/>
                <a:gd name="T13" fmla="*/ 2147483646 h 481"/>
                <a:gd name="T14" fmla="*/ 2147483646 w 707"/>
                <a:gd name="T15" fmla="*/ 2147483646 h 481"/>
                <a:gd name="T16" fmla="*/ 2147483646 w 707"/>
                <a:gd name="T17" fmla="*/ 2147483646 h 481"/>
                <a:gd name="T18" fmla="*/ 2147483646 w 707"/>
                <a:gd name="T19" fmla="*/ 2147483646 h 481"/>
                <a:gd name="T20" fmla="*/ 2147483646 w 707"/>
                <a:gd name="T21" fmla="*/ 2147483646 h 481"/>
                <a:gd name="T22" fmla="*/ 2147483646 w 707"/>
                <a:gd name="T23" fmla="*/ 2147483646 h 481"/>
                <a:gd name="T24" fmla="*/ 2147483646 w 707"/>
                <a:gd name="T25" fmla="*/ 2147483646 h 481"/>
                <a:gd name="T26" fmla="*/ 2147483646 w 707"/>
                <a:gd name="T27" fmla="*/ 2147483646 h 481"/>
                <a:gd name="T28" fmla="*/ 2147483646 w 707"/>
                <a:gd name="T29" fmla="*/ 2147483646 h 481"/>
                <a:gd name="T30" fmla="*/ 2147483646 w 707"/>
                <a:gd name="T31" fmla="*/ 2147483646 h 481"/>
                <a:gd name="T32" fmla="*/ 2147483646 w 707"/>
                <a:gd name="T33" fmla="*/ 2147483646 h 481"/>
                <a:gd name="T34" fmla="*/ 2147483646 w 707"/>
                <a:gd name="T35" fmla="*/ 2147483646 h 481"/>
                <a:gd name="T36" fmla="*/ 2147483646 w 707"/>
                <a:gd name="T37" fmla="*/ 2147483646 h 481"/>
                <a:gd name="T38" fmla="*/ 2147483646 w 707"/>
                <a:gd name="T39" fmla="*/ 2147483646 h 481"/>
                <a:gd name="T40" fmla="*/ 2147483646 w 707"/>
                <a:gd name="T41" fmla="*/ 2147483646 h 481"/>
                <a:gd name="T42" fmla="*/ 2147483646 w 707"/>
                <a:gd name="T43" fmla="*/ 2147483646 h 481"/>
                <a:gd name="T44" fmla="*/ 2147483646 w 707"/>
                <a:gd name="T45" fmla="*/ 2147483646 h 481"/>
                <a:gd name="T46" fmla="*/ 2147483646 w 707"/>
                <a:gd name="T47" fmla="*/ 2147483646 h 481"/>
                <a:gd name="T48" fmla="*/ 2147483646 w 707"/>
                <a:gd name="T49" fmla="*/ 2147483646 h 481"/>
                <a:gd name="T50" fmla="*/ 2147483646 w 707"/>
                <a:gd name="T51" fmla="*/ 2147483646 h 481"/>
                <a:gd name="T52" fmla="*/ 2147483646 w 707"/>
                <a:gd name="T53" fmla="*/ 2147483646 h 481"/>
                <a:gd name="T54" fmla="*/ 2147483646 w 707"/>
                <a:gd name="T55" fmla="*/ 2147483646 h 481"/>
                <a:gd name="T56" fmla="*/ 2147483646 w 707"/>
                <a:gd name="T57" fmla="*/ 2147483646 h 481"/>
                <a:gd name="T58" fmla="*/ 2147483646 w 707"/>
                <a:gd name="T59" fmla="*/ 2147483646 h 481"/>
                <a:gd name="T60" fmla="*/ 2147483646 w 707"/>
                <a:gd name="T61" fmla="*/ 2147483646 h 481"/>
                <a:gd name="T62" fmla="*/ 2147483646 w 707"/>
                <a:gd name="T63" fmla="*/ 2147483646 h 481"/>
                <a:gd name="T64" fmla="*/ 2147483646 w 707"/>
                <a:gd name="T65" fmla="*/ 2147483646 h 481"/>
                <a:gd name="T66" fmla="*/ 2147483646 w 707"/>
                <a:gd name="T67" fmla="*/ 2147483646 h 481"/>
                <a:gd name="T68" fmla="*/ 2147483646 w 707"/>
                <a:gd name="T69" fmla="*/ 2147483646 h 481"/>
                <a:gd name="T70" fmla="*/ 2147483646 w 707"/>
                <a:gd name="T71" fmla="*/ 2147483646 h 481"/>
                <a:gd name="T72" fmla="*/ 2147483646 w 707"/>
                <a:gd name="T73" fmla="*/ 2147483646 h 481"/>
                <a:gd name="T74" fmla="*/ 2147483646 w 707"/>
                <a:gd name="T75" fmla="*/ 2147483646 h 481"/>
                <a:gd name="T76" fmla="*/ 2147483646 w 707"/>
                <a:gd name="T77" fmla="*/ 2147483646 h 481"/>
                <a:gd name="T78" fmla="*/ 2147483646 w 707"/>
                <a:gd name="T79" fmla="*/ 2147483646 h 481"/>
                <a:gd name="T80" fmla="*/ 2147483646 w 707"/>
                <a:gd name="T81" fmla="*/ 2147483646 h 481"/>
                <a:gd name="T82" fmla="*/ 2147483646 w 707"/>
                <a:gd name="T83" fmla="*/ 2147483646 h 481"/>
                <a:gd name="T84" fmla="*/ 2147483646 w 707"/>
                <a:gd name="T85" fmla="*/ 2147483646 h 481"/>
                <a:gd name="T86" fmla="*/ 2147483646 w 707"/>
                <a:gd name="T87" fmla="*/ 2147483646 h 481"/>
                <a:gd name="T88" fmla="*/ 2147483646 w 707"/>
                <a:gd name="T89" fmla="*/ 2147483646 h 481"/>
                <a:gd name="T90" fmla="*/ 2147483646 w 707"/>
                <a:gd name="T91" fmla="*/ 2147483646 h 481"/>
                <a:gd name="T92" fmla="*/ 2147483646 w 707"/>
                <a:gd name="T93" fmla="*/ 2147483646 h 481"/>
                <a:gd name="T94" fmla="*/ 2147483646 w 707"/>
                <a:gd name="T95" fmla="*/ 2147483646 h 481"/>
                <a:gd name="T96" fmla="*/ 2147483646 w 707"/>
                <a:gd name="T97" fmla="*/ 2147483646 h 481"/>
                <a:gd name="T98" fmla="*/ 2147483646 w 707"/>
                <a:gd name="T99" fmla="*/ 2147483646 h 481"/>
                <a:gd name="T100" fmla="*/ 2147483646 w 707"/>
                <a:gd name="T101" fmla="*/ 2147483646 h 481"/>
                <a:gd name="T102" fmla="*/ 2147483646 w 707"/>
                <a:gd name="T103" fmla="*/ 2147483646 h 481"/>
                <a:gd name="T104" fmla="*/ 2147483646 w 707"/>
                <a:gd name="T105" fmla="*/ 2147483646 h 481"/>
                <a:gd name="T106" fmla="*/ 2147483646 w 707"/>
                <a:gd name="T107" fmla="*/ 2147483646 h 481"/>
                <a:gd name="T108" fmla="*/ 2147483646 w 707"/>
                <a:gd name="T109" fmla="*/ 2147483646 h 481"/>
                <a:gd name="T110" fmla="*/ 2147483646 w 707"/>
                <a:gd name="T111" fmla="*/ 2147483646 h 481"/>
                <a:gd name="T112" fmla="*/ 2147483646 w 707"/>
                <a:gd name="T113" fmla="*/ 2147483646 h 481"/>
                <a:gd name="T114" fmla="*/ 2147483646 w 707"/>
                <a:gd name="T115" fmla="*/ 2147483646 h 481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707"/>
                <a:gd name="T175" fmla="*/ 0 h 481"/>
                <a:gd name="T176" fmla="*/ 707 w 707"/>
                <a:gd name="T177" fmla="*/ 481 h 481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707" h="481">
                  <a:moveTo>
                    <a:pt x="137" y="22"/>
                  </a:moveTo>
                  <a:cubicBezTo>
                    <a:pt x="133" y="0"/>
                    <a:pt x="133" y="0"/>
                    <a:pt x="133" y="0"/>
                  </a:cubicBezTo>
                  <a:cubicBezTo>
                    <a:pt x="123" y="7"/>
                    <a:pt x="123" y="7"/>
                    <a:pt x="123" y="7"/>
                  </a:cubicBezTo>
                  <a:cubicBezTo>
                    <a:pt x="122" y="7"/>
                    <a:pt x="122" y="7"/>
                    <a:pt x="122" y="7"/>
                  </a:cubicBezTo>
                  <a:cubicBezTo>
                    <a:pt x="96" y="16"/>
                    <a:pt x="96" y="16"/>
                    <a:pt x="96" y="16"/>
                  </a:cubicBezTo>
                  <a:cubicBezTo>
                    <a:pt x="95" y="14"/>
                    <a:pt x="95" y="14"/>
                    <a:pt x="95" y="14"/>
                  </a:cubicBezTo>
                  <a:cubicBezTo>
                    <a:pt x="91" y="13"/>
                    <a:pt x="91" y="13"/>
                    <a:pt x="91" y="13"/>
                  </a:cubicBezTo>
                  <a:cubicBezTo>
                    <a:pt x="91" y="25"/>
                    <a:pt x="91" y="25"/>
                    <a:pt x="91" y="25"/>
                  </a:cubicBezTo>
                  <a:cubicBezTo>
                    <a:pt x="90" y="26"/>
                    <a:pt x="90" y="26"/>
                    <a:pt x="90" y="26"/>
                  </a:cubicBezTo>
                  <a:cubicBezTo>
                    <a:pt x="77" y="45"/>
                    <a:pt x="77" y="45"/>
                    <a:pt x="77" y="45"/>
                  </a:cubicBezTo>
                  <a:cubicBezTo>
                    <a:pt x="76" y="45"/>
                    <a:pt x="76" y="45"/>
                    <a:pt x="76" y="45"/>
                  </a:cubicBezTo>
                  <a:cubicBezTo>
                    <a:pt x="76" y="46"/>
                    <a:pt x="76" y="46"/>
                    <a:pt x="76" y="46"/>
                  </a:cubicBezTo>
                  <a:cubicBezTo>
                    <a:pt x="75" y="46"/>
                    <a:pt x="75" y="46"/>
                    <a:pt x="75" y="46"/>
                  </a:cubicBezTo>
                  <a:cubicBezTo>
                    <a:pt x="56" y="62"/>
                    <a:pt x="56" y="62"/>
                    <a:pt x="56" y="62"/>
                  </a:cubicBezTo>
                  <a:cubicBezTo>
                    <a:pt x="54" y="62"/>
                    <a:pt x="54" y="62"/>
                    <a:pt x="54" y="62"/>
                  </a:cubicBezTo>
                  <a:cubicBezTo>
                    <a:pt x="54" y="64"/>
                    <a:pt x="54" y="64"/>
                    <a:pt x="54" y="64"/>
                  </a:cubicBezTo>
                  <a:cubicBezTo>
                    <a:pt x="51" y="62"/>
                    <a:pt x="51" y="62"/>
                    <a:pt x="51" y="62"/>
                  </a:cubicBezTo>
                  <a:cubicBezTo>
                    <a:pt x="38" y="56"/>
                    <a:pt x="30" y="50"/>
                    <a:pt x="28" y="45"/>
                  </a:cubicBezTo>
                  <a:cubicBezTo>
                    <a:pt x="26" y="43"/>
                    <a:pt x="24" y="43"/>
                    <a:pt x="22" y="41"/>
                  </a:cubicBezTo>
                  <a:cubicBezTo>
                    <a:pt x="9" y="44"/>
                    <a:pt x="9" y="44"/>
                    <a:pt x="9" y="44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22" y="71"/>
                    <a:pt x="22" y="71"/>
                    <a:pt x="22" y="71"/>
                  </a:cubicBezTo>
                  <a:cubicBezTo>
                    <a:pt x="40" y="78"/>
                    <a:pt x="40" y="78"/>
                    <a:pt x="40" y="78"/>
                  </a:cubicBezTo>
                  <a:cubicBezTo>
                    <a:pt x="41" y="79"/>
                    <a:pt x="41" y="79"/>
                    <a:pt x="41" y="79"/>
                  </a:cubicBezTo>
                  <a:cubicBezTo>
                    <a:pt x="42" y="79"/>
                    <a:pt x="42" y="79"/>
                    <a:pt x="42" y="79"/>
                  </a:cubicBezTo>
                  <a:cubicBezTo>
                    <a:pt x="43" y="82"/>
                    <a:pt x="43" y="82"/>
                    <a:pt x="43" y="82"/>
                  </a:cubicBezTo>
                  <a:cubicBezTo>
                    <a:pt x="43" y="83"/>
                    <a:pt x="43" y="83"/>
                    <a:pt x="43" y="83"/>
                  </a:cubicBezTo>
                  <a:cubicBezTo>
                    <a:pt x="47" y="104"/>
                    <a:pt x="47" y="104"/>
                    <a:pt x="47" y="104"/>
                  </a:cubicBezTo>
                  <a:cubicBezTo>
                    <a:pt x="48" y="104"/>
                    <a:pt x="48" y="104"/>
                    <a:pt x="48" y="104"/>
                  </a:cubicBezTo>
                  <a:cubicBezTo>
                    <a:pt x="48" y="136"/>
                    <a:pt x="48" y="136"/>
                    <a:pt x="48" y="136"/>
                  </a:cubicBezTo>
                  <a:cubicBezTo>
                    <a:pt x="52" y="155"/>
                    <a:pt x="52" y="155"/>
                    <a:pt x="52" y="155"/>
                  </a:cubicBezTo>
                  <a:cubicBezTo>
                    <a:pt x="65" y="185"/>
                    <a:pt x="65" y="185"/>
                    <a:pt x="65" y="185"/>
                  </a:cubicBezTo>
                  <a:cubicBezTo>
                    <a:pt x="79" y="199"/>
                    <a:pt x="79" y="199"/>
                    <a:pt x="79" y="199"/>
                  </a:cubicBezTo>
                  <a:cubicBezTo>
                    <a:pt x="91" y="190"/>
                    <a:pt x="91" y="190"/>
                    <a:pt x="91" y="190"/>
                  </a:cubicBezTo>
                  <a:cubicBezTo>
                    <a:pt x="99" y="180"/>
                    <a:pt x="99" y="180"/>
                    <a:pt x="99" y="180"/>
                  </a:cubicBezTo>
                  <a:cubicBezTo>
                    <a:pt x="99" y="179"/>
                    <a:pt x="99" y="179"/>
                    <a:pt x="99" y="179"/>
                  </a:cubicBezTo>
                  <a:cubicBezTo>
                    <a:pt x="100" y="179"/>
                    <a:pt x="100" y="179"/>
                    <a:pt x="100" y="179"/>
                  </a:cubicBezTo>
                  <a:cubicBezTo>
                    <a:pt x="115" y="161"/>
                    <a:pt x="115" y="161"/>
                    <a:pt x="115" y="161"/>
                  </a:cubicBezTo>
                  <a:cubicBezTo>
                    <a:pt x="128" y="172"/>
                    <a:pt x="128" y="172"/>
                    <a:pt x="128" y="172"/>
                  </a:cubicBezTo>
                  <a:cubicBezTo>
                    <a:pt x="128" y="173"/>
                    <a:pt x="128" y="173"/>
                    <a:pt x="128" y="173"/>
                  </a:cubicBezTo>
                  <a:cubicBezTo>
                    <a:pt x="128" y="173"/>
                    <a:pt x="128" y="173"/>
                    <a:pt x="128" y="173"/>
                  </a:cubicBezTo>
                  <a:cubicBezTo>
                    <a:pt x="128" y="173"/>
                    <a:pt x="128" y="173"/>
                    <a:pt x="128" y="173"/>
                  </a:cubicBezTo>
                  <a:cubicBezTo>
                    <a:pt x="128" y="174"/>
                    <a:pt x="128" y="174"/>
                    <a:pt x="128" y="174"/>
                  </a:cubicBezTo>
                  <a:cubicBezTo>
                    <a:pt x="141" y="199"/>
                    <a:pt x="141" y="199"/>
                    <a:pt x="141" y="199"/>
                  </a:cubicBezTo>
                  <a:cubicBezTo>
                    <a:pt x="156" y="205"/>
                    <a:pt x="156" y="205"/>
                    <a:pt x="156" y="205"/>
                  </a:cubicBezTo>
                  <a:cubicBezTo>
                    <a:pt x="165" y="230"/>
                    <a:pt x="165" y="230"/>
                    <a:pt x="165" y="230"/>
                  </a:cubicBezTo>
                  <a:cubicBezTo>
                    <a:pt x="165" y="231"/>
                    <a:pt x="165" y="231"/>
                    <a:pt x="165" y="231"/>
                  </a:cubicBezTo>
                  <a:cubicBezTo>
                    <a:pt x="165" y="232"/>
                    <a:pt x="165" y="232"/>
                    <a:pt x="165" y="232"/>
                  </a:cubicBezTo>
                  <a:cubicBezTo>
                    <a:pt x="164" y="256"/>
                    <a:pt x="164" y="256"/>
                    <a:pt x="164" y="256"/>
                  </a:cubicBezTo>
                  <a:cubicBezTo>
                    <a:pt x="164" y="257"/>
                    <a:pt x="164" y="257"/>
                    <a:pt x="164" y="257"/>
                  </a:cubicBezTo>
                  <a:cubicBezTo>
                    <a:pt x="163" y="257"/>
                    <a:pt x="163" y="257"/>
                    <a:pt x="163" y="257"/>
                  </a:cubicBezTo>
                  <a:cubicBezTo>
                    <a:pt x="156" y="278"/>
                    <a:pt x="156" y="278"/>
                    <a:pt x="156" y="278"/>
                  </a:cubicBezTo>
                  <a:cubicBezTo>
                    <a:pt x="168" y="288"/>
                    <a:pt x="168" y="288"/>
                    <a:pt x="168" y="288"/>
                  </a:cubicBezTo>
                  <a:cubicBezTo>
                    <a:pt x="181" y="282"/>
                    <a:pt x="181" y="282"/>
                    <a:pt x="181" y="282"/>
                  </a:cubicBezTo>
                  <a:cubicBezTo>
                    <a:pt x="193" y="269"/>
                    <a:pt x="193" y="269"/>
                    <a:pt x="193" y="269"/>
                  </a:cubicBezTo>
                  <a:cubicBezTo>
                    <a:pt x="196" y="272"/>
                    <a:pt x="196" y="272"/>
                    <a:pt x="196" y="272"/>
                  </a:cubicBezTo>
                  <a:cubicBezTo>
                    <a:pt x="207" y="275"/>
                    <a:pt x="207" y="275"/>
                    <a:pt x="207" y="275"/>
                  </a:cubicBezTo>
                  <a:cubicBezTo>
                    <a:pt x="207" y="275"/>
                    <a:pt x="207" y="275"/>
                    <a:pt x="207" y="275"/>
                  </a:cubicBezTo>
                  <a:cubicBezTo>
                    <a:pt x="207" y="275"/>
                    <a:pt x="207" y="275"/>
                    <a:pt x="207" y="275"/>
                  </a:cubicBezTo>
                  <a:cubicBezTo>
                    <a:pt x="220" y="286"/>
                    <a:pt x="220" y="286"/>
                    <a:pt x="220" y="286"/>
                  </a:cubicBezTo>
                  <a:cubicBezTo>
                    <a:pt x="233" y="283"/>
                    <a:pt x="233" y="283"/>
                    <a:pt x="233" y="283"/>
                  </a:cubicBezTo>
                  <a:cubicBezTo>
                    <a:pt x="244" y="280"/>
                    <a:pt x="249" y="283"/>
                    <a:pt x="252" y="291"/>
                  </a:cubicBezTo>
                  <a:cubicBezTo>
                    <a:pt x="252" y="300"/>
                    <a:pt x="252" y="300"/>
                    <a:pt x="252" y="300"/>
                  </a:cubicBezTo>
                  <a:cubicBezTo>
                    <a:pt x="255" y="301"/>
                    <a:pt x="255" y="301"/>
                    <a:pt x="255" y="301"/>
                  </a:cubicBezTo>
                  <a:cubicBezTo>
                    <a:pt x="269" y="305"/>
                    <a:pt x="269" y="305"/>
                    <a:pt x="269" y="305"/>
                  </a:cubicBezTo>
                  <a:cubicBezTo>
                    <a:pt x="276" y="292"/>
                    <a:pt x="276" y="292"/>
                    <a:pt x="276" y="292"/>
                  </a:cubicBezTo>
                  <a:cubicBezTo>
                    <a:pt x="276" y="286"/>
                    <a:pt x="276" y="286"/>
                    <a:pt x="276" y="286"/>
                  </a:cubicBezTo>
                  <a:cubicBezTo>
                    <a:pt x="276" y="282"/>
                    <a:pt x="277" y="278"/>
                    <a:pt x="280" y="277"/>
                  </a:cubicBezTo>
                  <a:cubicBezTo>
                    <a:pt x="288" y="278"/>
                    <a:pt x="288" y="278"/>
                    <a:pt x="288" y="278"/>
                  </a:cubicBezTo>
                  <a:cubicBezTo>
                    <a:pt x="300" y="283"/>
                    <a:pt x="305" y="291"/>
                    <a:pt x="305" y="299"/>
                  </a:cubicBezTo>
                  <a:cubicBezTo>
                    <a:pt x="304" y="306"/>
                    <a:pt x="304" y="306"/>
                    <a:pt x="304" y="306"/>
                  </a:cubicBezTo>
                  <a:cubicBezTo>
                    <a:pt x="304" y="319"/>
                    <a:pt x="304" y="319"/>
                    <a:pt x="304" y="319"/>
                  </a:cubicBezTo>
                  <a:cubicBezTo>
                    <a:pt x="316" y="336"/>
                    <a:pt x="316" y="336"/>
                    <a:pt x="316" y="336"/>
                  </a:cubicBezTo>
                  <a:cubicBezTo>
                    <a:pt x="329" y="351"/>
                    <a:pt x="329" y="351"/>
                    <a:pt x="329" y="351"/>
                  </a:cubicBezTo>
                  <a:cubicBezTo>
                    <a:pt x="334" y="356"/>
                    <a:pt x="339" y="358"/>
                    <a:pt x="344" y="360"/>
                  </a:cubicBezTo>
                  <a:cubicBezTo>
                    <a:pt x="346" y="360"/>
                    <a:pt x="346" y="360"/>
                    <a:pt x="346" y="360"/>
                  </a:cubicBezTo>
                  <a:cubicBezTo>
                    <a:pt x="350" y="362"/>
                    <a:pt x="352" y="368"/>
                    <a:pt x="352" y="379"/>
                  </a:cubicBezTo>
                  <a:cubicBezTo>
                    <a:pt x="352" y="427"/>
                    <a:pt x="352" y="427"/>
                    <a:pt x="352" y="427"/>
                  </a:cubicBezTo>
                  <a:cubicBezTo>
                    <a:pt x="354" y="431"/>
                    <a:pt x="357" y="434"/>
                    <a:pt x="360" y="435"/>
                  </a:cubicBezTo>
                  <a:cubicBezTo>
                    <a:pt x="362" y="435"/>
                    <a:pt x="362" y="435"/>
                    <a:pt x="362" y="435"/>
                  </a:cubicBezTo>
                  <a:cubicBezTo>
                    <a:pt x="369" y="432"/>
                    <a:pt x="373" y="433"/>
                    <a:pt x="378" y="438"/>
                  </a:cubicBezTo>
                  <a:cubicBezTo>
                    <a:pt x="381" y="440"/>
                    <a:pt x="381" y="440"/>
                    <a:pt x="381" y="440"/>
                  </a:cubicBezTo>
                  <a:cubicBezTo>
                    <a:pt x="386" y="441"/>
                    <a:pt x="391" y="446"/>
                    <a:pt x="392" y="454"/>
                  </a:cubicBezTo>
                  <a:cubicBezTo>
                    <a:pt x="394" y="481"/>
                    <a:pt x="394" y="481"/>
                    <a:pt x="394" y="481"/>
                  </a:cubicBezTo>
                  <a:cubicBezTo>
                    <a:pt x="418" y="431"/>
                    <a:pt x="418" y="431"/>
                    <a:pt x="418" y="431"/>
                  </a:cubicBezTo>
                  <a:cubicBezTo>
                    <a:pt x="426" y="405"/>
                    <a:pt x="434" y="389"/>
                    <a:pt x="446" y="387"/>
                  </a:cubicBezTo>
                  <a:cubicBezTo>
                    <a:pt x="455" y="383"/>
                    <a:pt x="470" y="389"/>
                    <a:pt x="489" y="399"/>
                  </a:cubicBezTo>
                  <a:cubicBezTo>
                    <a:pt x="557" y="405"/>
                    <a:pt x="557" y="405"/>
                    <a:pt x="557" y="405"/>
                  </a:cubicBezTo>
                  <a:cubicBezTo>
                    <a:pt x="560" y="390"/>
                    <a:pt x="560" y="390"/>
                    <a:pt x="560" y="390"/>
                  </a:cubicBezTo>
                  <a:cubicBezTo>
                    <a:pt x="528" y="359"/>
                    <a:pt x="528" y="359"/>
                    <a:pt x="528" y="359"/>
                  </a:cubicBezTo>
                  <a:cubicBezTo>
                    <a:pt x="513" y="351"/>
                    <a:pt x="507" y="344"/>
                    <a:pt x="509" y="340"/>
                  </a:cubicBezTo>
                  <a:cubicBezTo>
                    <a:pt x="533" y="341"/>
                    <a:pt x="533" y="341"/>
                    <a:pt x="533" y="341"/>
                  </a:cubicBezTo>
                  <a:cubicBezTo>
                    <a:pt x="555" y="349"/>
                    <a:pt x="576" y="336"/>
                    <a:pt x="596" y="300"/>
                  </a:cubicBezTo>
                  <a:cubicBezTo>
                    <a:pt x="596" y="300"/>
                    <a:pt x="596" y="300"/>
                    <a:pt x="596" y="300"/>
                  </a:cubicBezTo>
                  <a:cubicBezTo>
                    <a:pt x="598" y="300"/>
                    <a:pt x="598" y="300"/>
                    <a:pt x="598" y="300"/>
                  </a:cubicBezTo>
                  <a:cubicBezTo>
                    <a:pt x="621" y="278"/>
                    <a:pt x="621" y="278"/>
                    <a:pt x="621" y="278"/>
                  </a:cubicBezTo>
                  <a:cubicBezTo>
                    <a:pt x="624" y="229"/>
                    <a:pt x="624" y="229"/>
                    <a:pt x="624" y="229"/>
                  </a:cubicBezTo>
                  <a:cubicBezTo>
                    <a:pt x="624" y="224"/>
                    <a:pt x="624" y="224"/>
                    <a:pt x="624" y="224"/>
                  </a:cubicBezTo>
                  <a:cubicBezTo>
                    <a:pt x="627" y="224"/>
                    <a:pt x="627" y="224"/>
                    <a:pt x="627" y="224"/>
                  </a:cubicBezTo>
                  <a:cubicBezTo>
                    <a:pt x="629" y="224"/>
                    <a:pt x="629" y="224"/>
                    <a:pt x="629" y="224"/>
                  </a:cubicBezTo>
                  <a:cubicBezTo>
                    <a:pt x="647" y="220"/>
                    <a:pt x="647" y="220"/>
                    <a:pt x="647" y="220"/>
                  </a:cubicBezTo>
                  <a:cubicBezTo>
                    <a:pt x="650" y="220"/>
                    <a:pt x="650" y="220"/>
                    <a:pt x="650" y="220"/>
                  </a:cubicBezTo>
                  <a:cubicBezTo>
                    <a:pt x="652" y="221"/>
                    <a:pt x="652" y="221"/>
                    <a:pt x="652" y="221"/>
                  </a:cubicBezTo>
                  <a:cubicBezTo>
                    <a:pt x="652" y="222"/>
                    <a:pt x="652" y="222"/>
                    <a:pt x="652" y="222"/>
                  </a:cubicBezTo>
                  <a:cubicBezTo>
                    <a:pt x="689" y="261"/>
                    <a:pt x="689" y="261"/>
                    <a:pt x="689" y="261"/>
                  </a:cubicBezTo>
                  <a:cubicBezTo>
                    <a:pt x="700" y="257"/>
                    <a:pt x="700" y="257"/>
                    <a:pt x="700" y="257"/>
                  </a:cubicBezTo>
                  <a:cubicBezTo>
                    <a:pt x="702" y="250"/>
                    <a:pt x="702" y="250"/>
                    <a:pt x="702" y="250"/>
                  </a:cubicBezTo>
                  <a:cubicBezTo>
                    <a:pt x="682" y="231"/>
                    <a:pt x="682" y="231"/>
                    <a:pt x="682" y="231"/>
                  </a:cubicBezTo>
                  <a:cubicBezTo>
                    <a:pt x="679" y="229"/>
                    <a:pt x="679" y="229"/>
                    <a:pt x="679" y="229"/>
                  </a:cubicBezTo>
                  <a:cubicBezTo>
                    <a:pt x="677" y="226"/>
                    <a:pt x="677" y="226"/>
                    <a:pt x="677" y="226"/>
                  </a:cubicBezTo>
                  <a:cubicBezTo>
                    <a:pt x="707" y="208"/>
                    <a:pt x="707" y="208"/>
                    <a:pt x="707" y="208"/>
                  </a:cubicBezTo>
                  <a:cubicBezTo>
                    <a:pt x="705" y="164"/>
                    <a:pt x="705" y="164"/>
                    <a:pt x="705" y="164"/>
                  </a:cubicBezTo>
                  <a:cubicBezTo>
                    <a:pt x="693" y="166"/>
                    <a:pt x="693" y="166"/>
                    <a:pt x="693" y="166"/>
                  </a:cubicBezTo>
                  <a:cubicBezTo>
                    <a:pt x="693" y="166"/>
                    <a:pt x="693" y="166"/>
                    <a:pt x="693" y="166"/>
                  </a:cubicBezTo>
                  <a:cubicBezTo>
                    <a:pt x="691" y="166"/>
                    <a:pt x="691" y="166"/>
                    <a:pt x="691" y="166"/>
                  </a:cubicBezTo>
                  <a:cubicBezTo>
                    <a:pt x="675" y="158"/>
                    <a:pt x="675" y="158"/>
                    <a:pt x="675" y="158"/>
                  </a:cubicBezTo>
                  <a:cubicBezTo>
                    <a:pt x="668" y="157"/>
                    <a:pt x="660" y="152"/>
                    <a:pt x="647" y="145"/>
                  </a:cubicBezTo>
                  <a:cubicBezTo>
                    <a:pt x="641" y="142"/>
                    <a:pt x="637" y="139"/>
                    <a:pt x="637" y="134"/>
                  </a:cubicBezTo>
                  <a:cubicBezTo>
                    <a:pt x="637" y="135"/>
                    <a:pt x="637" y="135"/>
                    <a:pt x="637" y="135"/>
                  </a:cubicBezTo>
                  <a:cubicBezTo>
                    <a:pt x="637" y="140"/>
                    <a:pt x="636" y="142"/>
                    <a:pt x="633" y="143"/>
                  </a:cubicBezTo>
                  <a:cubicBezTo>
                    <a:pt x="630" y="145"/>
                    <a:pt x="626" y="146"/>
                    <a:pt x="619" y="146"/>
                  </a:cubicBezTo>
                  <a:cubicBezTo>
                    <a:pt x="618" y="146"/>
                    <a:pt x="618" y="146"/>
                    <a:pt x="618" y="146"/>
                  </a:cubicBezTo>
                  <a:cubicBezTo>
                    <a:pt x="617" y="145"/>
                    <a:pt x="617" y="145"/>
                    <a:pt x="617" y="145"/>
                  </a:cubicBezTo>
                  <a:cubicBezTo>
                    <a:pt x="615" y="145"/>
                    <a:pt x="615" y="145"/>
                    <a:pt x="615" y="145"/>
                  </a:cubicBezTo>
                  <a:cubicBezTo>
                    <a:pt x="601" y="134"/>
                    <a:pt x="601" y="134"/>
                    <a:pt x="601" y="134"/>
                  </a:cubicBezTo>
                  <a:cubicBezTo>
                    <a:pt x="588" y="145"/>
                    <a:pt x="588" y="145"/>
                    <a:pt x="588" y="145"/>
                  </a:cubicBezTo>
                  <a:cubicBezTo>
                    <a:pt x="582" y="150"/>
                    <a:pt x="577" y="154"/>
                    <a:pt x="577" y="159"/>
                  </a:cubicBezTo>
                  <a:cubicBezTo>
                    <a:pt x="584" y="172"/>
                    <a:pt x="584" y="172"/>
                    <a:pt x="584" y="172"/>
                  </a:cubicBezTo>
                  <a:cubicBezTo>
                    <a:pt x="587" y="177"/>
                    <a:pt x="587" y="179"/>
                    <a:pt x="586" y="182"/>
                  </a:cubicBezTo>
                  <a:cubicBezTo>
                    <a:pt x="584" y="185"/>
                    <a:pt x="579" y="188"/>
                    <a:pt x="571" y="189"/>
                  </a:cubicBezTo>
                  <a:cubicBezTo>
                    <a:pt x="565" y="192"/>
                    <a:pt x="565" y="192"/>
                    <a:pt x="565" y="192"/>
                  </a:cubicBezTo>
                  <a:cubicBezTo>
                    <a:pt x="557" y="194"/>
                    <a:pt x="551" y="193"/>
                    <a:pt x="547" y="188"/>
                  </a:cubicBezTo>
                  <a:cubicBezTo>
                    <a:pt x="545" y="185"/>
                    <a:pt x="545" y="185"/>
                    <a:pt x="545" y="185"/>
                  </a:cubicBezTo>
                  <a:cubicBezTo>
                    <a:pt x="517" y="157"/>
                    <a:pt x="517" y="157"/>
                    <a:pt x="517" y="157"/>
                  </a:cubicBezTo>
                  <a:cubicBezTo>
                    <a:pt x="505" y="152"/>
                    <a:pt x="497" y="147"/>
                    <a:pt x="494" y="141"/>
                  </a:cubicBezTo>
                  <a:cubicBezTo>
                    <a:pt x="492" y="138"/>
                    <a:pt x="491" y="134"/>
                    <a:pt x="492" y="132"/>
                  </a:cubicBezTo>
                  <a:cubicBezTo>
                    <a:pt x="491" y="123"/>
                    <a:pt x="489" y="116"/>
                    <a:pt x="487" y="113"/>
                  </a:cubicBezTo>
                  <a:cubicBezTo>
                    <a:pt x="481" y="116"/>
                    <a:pt x="481" y="116"/>
                    <a:pt x="481" y="116"/>
                  </a:cubicBezTo>
                  <a:cubicBezTo>
                    <a:pt x="480" y="118"/>
                    <a:pt x="480" y="118"/>
                    <a:pt x="480" y="118"/>
                  </a:cubicBezTo>
                  <a:cubicBezTo>
                    <a:pt x="480" y="122"/>
                    <a:pt x="481" y="125"/>
                    <a:pt x="485" y="129"/>
                  </a:cubicBezTo>
                  <a:cubicBezTo>
                    <a:pt x="486" y="131"/>
                    <a:pt x="486" y="131"/>
                    <a:pt x="486" y="131"/>
                  </a:cubicBezTo>
                  <a:cubicBezTo>
                    <a:pt x="487" y="132"/>
                    <a:pt x="487" y="132"/>
                    <a:pt x="487" y="132"/>
                  </a:cubicBezTo>
                  <a:cubicBezTo>
                    <a:pt x="486" y="134"/>
                    <a:pt x="486" y="134"/>
                    <a:pt x="486" y="134"/>
                  </a:cubicBezTo>
                  <a:cubicBezTo>
                    <a:pt x="471" y="159"/>
                    <a:pt x="471" y="159"/>
                    <a:pt x="471" y="159"/>
                  </a:cubicBezTo>
                  <a:cubicBezTo>
                    <a:pt x="447" y="153"/>
                    <a:pt x="447" y="153"/>
                    <a:pt x="447" y="153"/>
                  </a:cubicBezTo>
                  <a:cubicBezTo>
                    <a:pt x="441" y="150"/>
                    <a:pt x="441" y="150"/>
                    <a:pt x="441" y="150"/>
                  </a:cubicBezTo>
                  <a:cubicBezTo>
                    <a:pt x="441" y="150"/>
                    <a:pt x="441" y="150"/>
                    <a:pt x="441" y="150"/>
                  </a:cubicBezTo>
                  <a:cubicBezTo>
                    <a:pt x="441" y="147"/>
                    <a:pt x="441" y="147"/>
                    <a:pt x="441" y="147"/>
                  </a:cubicBezTo>
                  <a:cubicBezTo>
                    <a:pt x="443" y="143"/>
                    <a:pt x="443" y="138"/>
                    <a:pt x="441" y="132"/>
                  </a:cubicBezTo>
                  <a:cubicBezTo>
                    <a:pt x="438" y="124"/>
                    <a:pt x="438" y="124"/>
                    <a:pt x="438" y="124"/>
                  </a:cubicBezTo>
                  <a:cubicBezTo>
                    <a:pt x="418" y="109"/>
                    <a:pt x="418" y="109"/>
                    <a:pt x="418" y="109"/>
                  </a:cubicBezTo>
                  <a:cubicBezTo>
                    <a:pt x="417" y="108"/>
                    <a:pt x="417" y="108"/>
                    <a:pt x="417" y="108"/>
                  </a:cubicBezTo>
                  <a:cubicBezTo>
                    <a:pt x="415" y="111"/>
                    <a:pt x="413" y="111"/>
                    <a:pt x="411" y="112"/>
                  </a:cubicBezTo>
                  <a:cubicBezTo>
                    <a:pt x="392" y="110"/>
                    <a:pt x="392" y="110"/>
                    <a:pt x="392" y="110"/>
                  </a:cubicBezTo>
                  <a:cubicBezTo>
                    <a:pt x="385" y="109"/>
                    <a:pt x="381" y="108"/>
                    <a:pt x="379" y="104"/>
                  </a:cubicBezTo>
                  <a:cubicBezTo>
                    <a:pt x="378" y="102"/>
                    <a:pt x="378" y="97"/>
                    <a:pt x="380" y="92"/>
                  </a:cubicBezTo>
                  <a:cubicBezTo>
                    <a:pt x="381" y="89"/>
                    <a:pt x="381" y="89"/>
                    <a:pt x="381" y="89"/>
                  </a:cubicBezTo>
                  <a:cubicBezTo>
                    <a:pt x="373" y="74"/>
                    <a:pt x="373" y="74"/>
                    <a:pt x="373" y="74"/>
                  </a:cubicBezTo>
                  <a:cubicBezTo>
                    <a:pt x="336" y="76"/>
                    <a:pt x="336" y="76"/>
                    <a:pt x="336" y="76"/>
                  </a:cubicBezTo>
                  <a:cubicBezTo>
                    <a:pt x="337" y="82"/>
                    <a:pt x="336" y="85"/>
                    <a:pt x="334" y="89"/>
                  </a:cubicBezTo>
                  <a:cubicBezTo>
                    <a:pt x="333" y="92"/>
                    <a:pt x="328" y="93"/>
                    <a:pt x="325" y="93"/>
                  </a:cubicBezTo>
                  <a:cubicBezTo>
                    <a:pt x="320" y="95"/>
                    <a:pt x="314" y="93"/>
                    <a:pt x="308" y="88"/>
                  </a:cubicBezTo>
                  <a:cubicBezTo>
                    <a:pt x="308" y="87"/>
                    <a:pt x="308" y="87"/>
                    <a:pt x="308" y="87"/>
                  </a:cubicBezTo>
                  <a:cubicBezTo>
                    <a:pt x="307" y="87"/>
                    <a:pt x="307" y="87"/>
                    <a:pt x="307" y="87"/>
                  </a:cubicBezTo>
                  <a:cubicBezTo>
                    <a:pt x="299" y="77"/>
                    <a:pt x="296" y="70"/>
                    <a:pt x="296" y="64"/>
                  </a:cubicBezTo>
                  <a:cubicBezTo>
                    <a:pt x="288" y="53"/>
                    <a:pt x="288" y="53"/>
                    <a:pt x="288" y="53"/>
                  </a:cubicBezTo>
                  <a:cubicBezTo>
                    <a:pt x="278" y="60"/>
                    <a:pt x="278" y="60"/>
                    <a:pt x="278" y="60"/>
                  </a:cubicBezTo>
                  <a:cubicBezTo>
                    <a:pt x="268" y="66"/>
                    <a:pt x="262" y="66"/>
                    <a:pt x="259" y="62"/>
                  </a:cubicBezTo>
                  <a:cubicBezTo>
                    <a:pt x="255" y="60"/>
                    <a:pt x="255" y="60"/>
                    <a:pt x="255" y="60"/>
                  </a:cubicBezTo>
                  <a:cubicBezTo>
                    <a:pt x="244" y="62"/>
                    <a:pt x="244" y="62"/>
                    <a:pt x="244" y="62"/>
                  </a:cubicBezTo>
                  <a:cubicBezTo>
                    <a:pt x="216" y="71"/>
                    <a:pt x="216" y="71"/>
                    <a:pt x="216" y="71"/>
                  </a:cubicBezTo>
                  <a:cubicBezTo>
                    <a:pt x="209" y="75"/>
                    <a:pt x="204" y="76"/>
                    <a:pt x="200" y="76"/>
                  </a:cubicBezTo>
                  <a:cubicBezTo>
                    <a:pt x="196" y="76"/>
                    <a:pt x="196" y="76"/>
                    <a:pt x="196" y="76"/>
                  </a:cubicBezTo>
                  <a:cubicBezTo>
                    <a:pt x="186" y="76"/>
                    <a:pt x="180" y="73"/>
                    <a:pt x="175" y="69"/>
                  </a:cubicBezTo>
                  <a:cubicBezTo>
                    <a:pt x="159" y="55"/>
                    <a:pt x="159" y="55"/>
                    <a:pt x="159" y="55"/>
                  </a:cubicBezTo>
                  <a:lnTo>
                    <a:pt x="137" y="22"/>
                  </a:lnTo>
                  <a:close/>
                </a:path>
              </a:pathLst>
            </a:custGeom>
            <a:grp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 sz="2400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7236" name="Freeform 30"/>
            <p:cNvSpPr>
              <a:spLocks/>
            </p:cNvSpPr>
            <p:nvPr/>
          </p:nvSpPr>
          <p:spPr bwMode="auto">
            <a:xfrm>
              <a:off x="4691355" y="3522360"/>
              <a:ext cx="663465" cy="414186"/>
            </a:xfrm>
            <a:custGeom>
              <a:avLst/>
              <a:gdLst>
                <a:gd name="T0" fmla="*/ 2147483646 w 573"/>
                <a:gd name="T1" fmla="*/ 2147483646 h 361"/>
                <a:gd name="T2" fmla="*/ 2147483646 w 573"/>
                <a:gd name="T3" fmla="*/ 2147483646 h 361"/>
                <a:gd name="T4" fmla="*/ 2147483646 w 573"/>
                <a:gd name="T5" fmla="*/ 2147483646 h 361"/>
                <a:gd name="T6" fmla="*/ 2147483646 w 573"/>
                <a:gd name="T7" fmla="*/ 2147483646 h 361"/>
                <a:gd name="T8" fmla="*/ 2147483646 w 573"/>
                <a:gd name="T9" fmla="*/ 2147483646 h 361"/>
                <a:gd name="T10" fmla="*/ 2147483646 w 573"/>
                <a:gd name="T11" fmla="*/ 1776698668 h 361"/>
                <a:gd name="T12" fmla="*/ 2147483646 w 573"/>
                <a:gd name="T13" fmla="*/ 2147483646 h 361"/>
                <a:gd name="T14" fmla="*/ 2147483646 w 573"/>
                <a:gd name="T15" fmla="*/ 2147483646 h 361"/>
                <a:gd name="T16" fmla="*/ 2147483646 w 573"/>
                <a:gd name="T17" fmla="*/ 2147483646 h 361"/>
                <a:gd name="T18" fmla="*/ 2147483646 w 573"/>
                <a:gd name="T19" fmla="*/ 2147483646 h 361"/>
                <a:gd name="T20" fmla="*/ 2147483646 w 573"/>
                <a:gd name="T21" fmla="*/ 2147483646 h 361"/>
                <a:gd name="T22" fmla="*/ 2147483646 w 573"/>
                <a:gd name="T23" fmla="*/ 2147483646 h 361"/>
                <a:gd name="T24" fmla="*/ 2147483646 w 573"/>
                <a:gd name="T25" fmla="*/ 2147483646 h 361"/>
                <a:gd name="T26" fmla="*/ 2147483646 w 573"/>
                <a:gd name="T27" fmla="*/ 2147483646 h 361"/>
                <a:gd name="T28" fmla="*/ 0 w 573"/>
                <a:gd name="T29" fmla="*/ 2147483646 h 361"/>
                <a:gd name="T30" fmla="*/ 2147483646 w 573"/>
                <a:gd name="T31" fmla="*/ 2147483646 h 361"/>
                <a:gd name="T32" fmla="*/ 2147483646 w 573"/>
                <a:gd name="T33" fmla="*/ 2147483646 h 361"/>
                <a:gd name="T34" fmla="*/ 2147483646 w 573"/>
                <a:gd name="T35" fmla="*/ 2147483646 h 361"/>
                <a:gd name="T36" fmla="*/ 2147483646 w 573"/>
                <a:gd name="T37" fmla="*/ 2147483646 h 361"/>
                <a:gd name="T38" fmla="*/ 2147483646 w 573"/>
                <a:gd name="T39" fmla="*/ 2147483646 h 361"/>
                <a:gd name="T40" fmla="*/ 2147483646 w 573"/>
                <a:gd name="T41" fmla="*/ 2147483646 h 361"/>
                <a:gd name="T42" fmla="*/ 2147483646 w 573"/>
                <a:gd name="T43" fmla="*/ 2147483646 h 361"/>
                <a:gd name="T44" fmla="*/ 2147483646 w 573"/>
                <a:gd name="T45" fmla="*/ 2147483646 h 361"/>
                <a:gd name="T46" fmla="*/ 2147483646 w 573"/>
                <a:gd name="T47" fmla="*/ 2147483646 h 361"/>
                <a:gd name="T48" fmla="*/ 2147483646 w 573"/>
                <a:gd name="T49" fmla="*/ 2147483646 h 361"/>
                <a:gd name="T50" fmla="*/ 2147483646 w 573"/>
                <a:gd name="T51" fmla="*/ 2147483646 h 361"/>
                <a:gd name="T52" fmla="*/ 2147483646 w 573"/>
                <a:gd name="T53" fmla="*/ 2147483646 h 361"/>
                <a:gd name="T54" fmla="*/ 2147483646 w 573"/>
                <a:gd name="T55" fmla="*/ 2147483646 h 361"/>
                <a:gd name="T56" fmla="*/ 2147483646 w 573"/>
                <a:gd name="T57" fmla="*/ 2147483646 h 361"/>
                <a:gd name="T58" fmla="*/ 2147483646 w 573"/>
                <a:gd name="T59" fmla="*/ 2147483646 h 361"/>
                <a:gd name="T60" fmla="*/ 2147483646 w 573"/>
                <a:gd name="T61" fmla="*/ 2147483646 h 361"/>
                <a:gd name="T62" fmla="*/ 2147483646 w 573"/>
                <a:gd name="T63" fmla="*/ 2147483646 h 361"/>
                <a:gd name="T64" fmla="*/ 2147483646 w 573"/>
                <a:gd name="T65" fmla="*/ 2147483646 h 361"/>
                <a:gd name="T66" fmla="*/ 2147483646 w 573"/>
                <a:gd name="T67" fmla="*/ 2147483646 h 361"/>
                <a:gd name="T68" fmla="*/ 2147483646 w 573"/>
                <a:gd name="T69" fmla="*/ 2147483646 h 361"/>
                <a:gd name="T70" fmla="*/ 2147483646 w 573"/>
                <a:gd name="T71" fmla="*/ 2147483646 h 361"/>
                <a:gd name="T72" fmla="*/ 2147483646 w 573"/>
                <a:gd name="T73" fmla="*/ 2147483646 h 361"/>
                <a:gd name="T74" fmla="*/ 2147483646 w 573"/>
                <a:gd name="T75" fmla="*/ 2147483646 h 361"/>
                <a:gd name="T76" fmla="*/ 2147483646 w 573"/>
                <a:gd name="T77" fmla="*/ 2147483646 h 361"/>
                <a:gd name="T78" fmla="*/ 2147483646 w 573"/>
                <a:gd name="T79" fmla="*/ 2147483646 h 361"/>
                <a:gd name="T80" fmla="*/ 2147483646 w 573"/>
                <a:gd name="T81" fmla="*/ 2147483646 h 361"/>
                <a:gd name="T82" fmla="*/ 2147483646 w 573"/>
                <a:gd name="T83" fmla="*/ 2147483646 h 361"/>
                <a:gd name="T84" fmla="*/ 2147483646 w 573"/>
                <a:gd name="T85" fmla="*/ 2147483646 h 361"/>
                <a:gd name="T86" fmla="*/ 2147483646 w 573"/>
                <a:gd name="T87" fmla="*/ 2147483646 h 361"/>
                <a:gd name="T88" fmla="*/ 2147483646 w 573"/>
                <a:gd name="T89" fmla="*/ 2147483646 h 361"/>
                <a:gd name="T90" fmla="*/ 2147483646 w 573"/>
                <a:gd name="T91" fmla="*/ 2147483646 h 361"/>
                <a:gd name="T92" fmla="*/ 2147483646 w 573"/>
                <a:gd name="T93" fmla="*/ 2147483646 h 361"/>
                <a:gd name="T94" fmla="*/ 2147483646 w 573"/>
                <a:gd name="T95" fmla="*/ 2147483646 h 361"/>
                <a:gd name="T96" fmla="*/ 2147483646 w 573"/>
                <a:gd name="T97" fmla="*/ 2147483646 h 361"/>
                <a:gd name="T98" fmla="*/ 2147483646 w 573"/>
                <a:gd name="T99" fmla="*/ 2147483646 h 361"/>
                <a:gd name="T100" fmla="*/ 2147483646 w 573"/>
                <a:gd name="T101" fmla="*/ 2147483646 h 361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573"/>
                <a:gd name="T154" fmla="*/ 0 h 361"/>
                <a:gd name="T155" fmla="*/ 573 w 573"/>
                <a:gd name="T156" fmla="*/ 361 h 361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573" h="361">
                  <a:moveTo>
                    <a:pt x="525" y="11"/>
                  </a:moveTo>
                  <a:cubicBezTo>
                    <a:pt x="523" y="12"/>
                    <a:pt x="523" y="12"/>
                    <a:pt x="523" y="12"/>
                  </a:cubicBezTo>
                  <a:cubicBezTo>
                    <a:pt x="523" y="18"/>
                    <a:pt x="520" y="21"/>
                    <a:pt x="514" y="21"/>
                  </a:cubicBezTo>
                  <a:cubicBezTo>
                    <a:pt x="473" y="16"/>
                    <a:pt x="473" y="16"/>
                    <a:pt x="473" y="16"/>
                  </a:cubicBezTo>
                  <a:cubicBezTo>
                    <a:pt x="445" y="11"/>
                    <a:pt x="427" y="0"/>
                    <a:pt x="416" y="2"/>
                  </a:cubicBezTo>
                  <a:cubicBezTo>
                    <a:pt x="396" y="4"/>
                    <a:pt x="358" y="57"/>
                    <a:pt x="358" y="57"/>
                  </a:cubicBezTo>
                  <a:cubicBezTo>
                    <a:pt x="360" y="80"/>
                    <a:pt x="360" y="80"/>
                    <a:pt x="360" y="80"/>
                  </a:cubicBezTo>
                  <a:cubicBezTo>
                    <a:pt x="360" y="82"/>
                    <a:pt x="360" y="82"/>
                    <a:pt x="360" y="82"/>
                  </a:cubicBezTo>
                  <a:cubicBezTo>
                    <a:pt x="355" y="83"/>
                    <a:pt x="355" y="83"/>
                    <a:pt x="355" y="83"/>
                  </a:cubicBezTo>
                  <a:cubicBezTo>
                    <a:pt x="310" y="89"/>
                    <a:pt x="285" y="85"/>
                    <a:pt x="282" y="70"/>
                  </a:cubicBezTo>
                  <a:cubicBezTo>
                    <a:pt x="277" y="5"/>
                    <a:pt x="277" y="5"/>
                    <a:pt x="277" y="5"/>
                  </a:cubicBezTo>
                  <a:cubicBezTo>
                    <a:pt x="224" y="2"/>
                    <a:pt x="224" y="2"/>
                    <a:pt x="224" y="2"/>
                  </a:cubicBezTo>
                  <a:cubicBezTo>
                    <a:pt x="202" y="48"/>
                    <a:pt x="202" y="48"/>
                    <a:pt x="202" y="48"/>
                  </a:cubicBezTo>
                  <a:cubicBezTo>
                    <a:pt x="200" y="28"/>
                    <a:pt x="200" y="28"/>
                    <a:pt x="200" y="28"/>
                  </a:cubicBezTo>
                  <a:cubicBezTo>
                    <a:pt x="199" y="12"/>
                    <a:pt x="196" y="3"/>
                    <a:pt x="192" y="1"/>
                  </a:cubicBezTo>
                  <a:cubicBezTo>
                    <a:pt x="169" y="12"/>
                    <a:pt x="169" y="12"/>
                    <a:pt x="169" y="12"/>
                  </a:cubicBezTo>
                  <a:cubicBezTo>
                    <a:pt x="159" y="26"/>
                    <a:pt x="159" y="26"/>
                    <a:pt x="159" y="26"/>
                  </a:cubicBezTo>
                  <a:cubicBezTo>
                    <a:pt x="158" y="27"/>
                    <a:pt x="158" y="27"/>
                    <a:pt x="158" y="27"/>
                  </a:cubicBezTo>
                  <a:cubicBezTo>
                    <a:pt x="157" y="27"/>
                    <a:pt x="157" y="27"/>
                    <a:pt x="157" y="27"/>
                  </a:cubicBezTo>
                  <a:cubicBezTo>
                    <a:pt x="135" y="34"/>
                    <a:pt x="135" y="34"/>
                    <a:pt x="135" y="34"/>
                  </a:cubicBezTo>
                  <a:cubicBezTo>
                    <a:pt x="112" y="53"/>
                    <a:pt x="92" y="73"/>
                    <a:pt x="74" y="95"/>
                  </a:cubicBezTo>
                  <a:cubicBezTo>
                    <a:pt x="18" y="171"/>
                    <a:pt x="18" y="171"/>
                    <a:pt x="18" y="171"/>
                  </a:cubicBezTo>
                  <a:cubicBezTo>
                    <a:pt x="30" y="197"/>
                    <a:pt x="30" y="197"/>
                    <a:pt x="30" y="197"/>
                  </a:cubicBezTo>
                  <a:cubicBezTo>
                    <a:pt x="30" y="201"/>
                    <a:pt x="30" y="201"/>
                    <a:pt x="30" y="201"/>
                  </a:cubicBezTo>
                  <a:cubicBezTo>
                    <a:pt x="30" y="201"/>
                    <a:pt x="30" y="201"/>
                    <a:pt x="30" y="201"/>
                  </a:cubicBezTo>
                  <a:cubicBezTo>
                    <a:pt x="29" y="202"/>
                    <a:pt x="29" y="202"/>
                    <a:pt x="29" y="202"/>
                  </a:cubicBezTo>
                  <a:cubicBezTo>
                    <a:pt x="25" y="209"/>
                    <a:pt x="27" y="218"/>
                    <a:pt x="33" y="229"/>
                  </a:cubicBezTo>
                  <a:cubicBezTo>
                    <a:pt x="40" y="242"/>
                    <a:pt x="46" y="257"/>
                    <a:pt x="46" y="274"/>
                  </a:cubicBezTo>
                  <a:cubicBezTo>
                    <a:pt x="46" y="277"/>
                    <a:pt x="46" y="277"/>
                    <a:pt x="46" y="277"/>
                  </a:cubicBezTo>
                  <a:cubicBezTo>
                    <a:pt x="0" y="304"/>
                    <a:pt x="0" y="304"/>
                    <a:pt x="0" y="304"/>
                  </a:cubicBezTo>
                  <a:cubicBezTo>
                    <a:pt x="0" y="314"/>
                    <a:pt x="0" y="314"/>
                    <a:pt x="0" y="314"/>
                  </a:cubicBezTo>
                  <a:cubicBezTo>
                    <a:pt x="21" y="324"/>
                    <a:pt x="21" y="324"/>
                    <a:pt x="21" y="324"/>
                  </a:cubicBezTo>
                  <a:cubicBezTo>
                    <a:pt x="24" y="325"/>
                    <a:pt x="25" y="327"/>
                    <a:pt x="25" y="328"/>
                  </a:cubicBezTo>
                  <a:cubicBezTo>
                    <a:pt x="25" y="330"/>
                    <a:pt x="25" y="330"/>
                    <a:pt x="25" y="330"/>
                  </a:cubicBezTo>
                  <a:cubicBezTo>
                    <a:pt x="24" y="335"/>
                    <a:pt x="32" y="343"/>
                    <a:pt x="48" y="350"/>
                  </a:cubicBezTo>
                  <a:cubicBezTo>
                    <a:pt x="87" y="361"/>
                    <a:pt x="87" y="361"/>
                    <a:pt x="87" y="361"/>
                  </a:cubicBezTo>
                  <a:cubicBezTo>
                    <a:pt x="99" y="353"/>
                    <a:pt x="99" y="353"/>
                    <a:pt x="99" y="353"/>
                  </a:cubicBezTo>
                  <a:cubicBezTo>
                    <a:pt x="111" y="335"/>
                    <a:pt x="111" y="335"/>
                    <a:pt x="111" y="335"/>
                  </a:cubicBezTo>
                  <a:cubicBezTo>
                    <a:pt x="122" y="305"/>
                    <a:pt x="122" y="305"/>
                    <a:pt x="122" y="305"/>
                  </a:cubicBezTo>
                  <a:cubicBezTo>
                    <a:pt x="152" y="316"/>
                    <a:pt x="152" y="316"/>
                    <a:pt x="152" y="316"/>
                  </a:cubicBezTo>
                  <a:cubicBezTo>
                    <a:pt x="157" y="319"/>
                    <a:pt x="157" y="319"/>
                    <a:pt x="157" y="319"/>
                  </a:cubicBezTo>
                  <a:cubicBezTo>
                    <a:pt x="157" y="321"/>
                    <a:pt x="157" y="321"/>
                    <a:pt x="157" y="321"/>
                  </a:cubicBezTo>
                  <a:cubicBezTo>
                    <a:pt x="157" y="321"/>
                    <a:pt x="157" y="321"/>
                    <a:pt x="157" y="321"/>
                  </a:cubicBezTo>
                  <a:cubicBezTo>
                    <a:pt x="157" y="323"/>
                    <a:pt x="157" y="323"/>
                    <a:pt x="157" y="323"/>
                  </a:cubicBezTo>
                  <a:cubicBezTo>
                    <a:pt x="151" y="335"/>
                    <a:pt x="154" y="344"/>
                    <a:pt x="164" y="349"/>
                  </a:cubicBezTo>
                  <a:cubicBezTo>
                    <a:pt x="198" y="350"/>
                    <a:pt x="198" y="350"/>
                    <a:pt x="198" y="350"/>
                  </a:cubicBezTo>
                  <a:cubicBezTo>
                    <a:pt x="209" y="348"/>
                    <a:pt x="219" y="344"/>
                    <a:pt x="225" y="338"/>
                  </a:cubicBezTo>
                  <a:cubicBezTo>
                    <a:pt x="229" y="333"/>
                    <a:pt x="236" y="332"/>
                    <a:pt x="245" y="333"/>
                  </a:cubicBezTo>
                  <a:cubicBezTo>
                    <a:pt x="257" y="335"/>
                    <a:pt x="267" y="339"/>
                    <a:pt x="275" y="349"/>
                  </a:cubicBezTo>
                  <a:cubicBezTo>
                    <a:pt x="282" y="331"/>
                    <a:pt x="282" y="331"/>
                    <a:pt x="282" y="331"/>
                  </a:cubicBezTo>
                  <a:cubicBezTo>
                    <a:pt x="284" y="328"/>
                    <a:pt x="284" y="328"/>
                    <a:pt x="284" y="328"/>
                  </a:cubicBezTo>
                  <a:cubicBezTo>
                    <a:pt x="285" y="328"/>
                    <a:pt x="285" y="328"/>
                    <a:pt x="285" y="328"/>
                  </a:cubicBezTo>
                  <a:cubicBezTo>
                    <a:pt x="291" y="325"/>
                    <a:pt x="294" y="319"/>
                    <a:pt x="298" y="312"/>
                  </a:cubicBezTo>
                  <a:cubicBezTo>
                    <a:pt x="301" y="305"/>
                    <a:pt x="306" y="297"/>
                    <a:pt x="315" y="292"/>
                  </a:cubicBezTo>
                  <a:cubicBezTo>
                    <a:pt x="330" y="283"/>
                    <a:pt x="330" y="283"/>
                    <a:pt x="330" y="283"/>
                  </a:cubicBezTo>
                  <a:cubicBezTo>
                    <a:pt x="331" y="282"/>
                    <a:pt x="331" y="282"/>
                    <a:pt x="331" y="282"/>
                  </a:cubicBezTo>
                  <a:cubicBezTo>
                    <a:pt x="332" y="283"/>
                    <a:pt x="332" y="283"/>
                    <a:pt x="332" y="283"/>
                  </a:cubicBezTo>
                  <a:cubicBezTo>
                    <a:pt x="333" y="283"/>
                    <a:pt x="333" y="283"/>
                    <a:pt x="333" y="283"/>
                  </a:cubicBezTo>
                  <a:cubicBezTo>
                    <a:pt x="341" y="286"/>
                    <a:pt x="341" y="286"/>
                    <a:pt x="341" y="286"/>
                  </a:cubicBezTo>
                  <a:cubicBezTo>
                    <a:pt x="341" y="286"/>
                    <a:pt x="341" y="286"/>
                    <a:pt x="341" y="286"/>
                  </a:cubicBezTo>
                  <a:cubicBezTo>
                    <a:pt x="343" y="287"/>
                    <a:pt x="343" y="287"/>
                    <a:pt x="343" y="287"/>
                  </a:cubicBezTo>
                  <a:cubicBezTo>
                    <a:pt x="355" y="234"/>
                    <a:pt x="355" y="234"/>
                    <a:pt x="355" y="234"/>
                  </a:cubicBezTo>
                  <a:cubicBezTo>
                    <a:pt x="355" y="233"/>
                    <a:pt x="355" y="233"/>
                    <a:pt x="355" y="233"/>
                  </a:cubicBezTo>
                  <a:cubicBezTo>
                    <a:pt x="372" y="230"/>
                    <a:pt x="372" y="230"/>
                    <a:pt x="372" y="230"/>
                  </a:cubicBezTo>
                  <a:cubicBezTo>
                    <a:pt x="389" y="218"/>
                    <a:pt x="397" y="209"/>
                    <a:pt x="396" y="200"/>
                  </a:cubicBezTo>
                  <a:cubicBezTo>
                    <a:pt x="393" y="184"/>
                    <a:pt x="393" y="184"/>
                    <a:pt x="393" y="184"/>
                  </a:cubicBezTo>
                  <a:cubicBezTo>
                    <a:pt x="389" y="174"/>
                    <a:pt x="389" y="166"/>
                    <a:pt x="391" y="163"/>
                  </a:cubicBezTo>
                  <a:cubicBezTo>
                    <a:pt x="394" y="160"/>
                    <a:pt x="396" y="159"/>
                    <a:pt x="399" y="159"/>
                  </a:cubicBezTo>
                  <a:cubicBezTo>
                    <a:pt x="407" y="159"/>
                    <a:pt x="415" y="161"/>
                    <a:pt x="424" y="165"/>
                  </a:cubicBezTo>
                  <a:cubicBezTo>
                    <a:pt x="426" y="148"/>
                    <a:pt x="426" y="148"/>
                    <a:pt x="426" y="148"/>
                  </a:cubicBezTo>
                  <a:cubicBezTo>
                    <a:pt x="426" y="146"/>
                    <a:pt x="426" y="146"/>
                    <a:pt x="426" y="146"/>
                  </a:cubicBezTo>
                  <a:cubicBezTo>
                    <a:pt x="427" y="145"/>
                    <a:pt x="427" y="145"/>
                    <a:pt x="427" y="145"/>
                  </a:cubicBezTo>
                  <a:cubicBezTo>
                    <a:pt x="445" y="137"/>
                    <a:pt x="445" y="137"/>
                    <a:pt x="445" y="137"/>
                  </a:cubicBezTo>
                  <a:cubicBezTo>
                    <a:pt x="447" y="127"/>
                    <a:pt x="447" y="127"/>
                    <a:pt x="447" y="127"/>
                  </a:cubicBezTo>
                  <a:cubicBezTo>
                    <a:pt x="436" y="127"/>
                    <a:pt x="436" y="127"/>
                    <a:pt x="436" y="127"/>
                  </a:cubicBezTo>
                  <a:cubicBezTo>
                    <a:pt x="434" y="126"/>
                    <a:pt x="434" y="126"/>
                    <a:pt x="434" y="126"/>
                  </a:cubicBezTo>
                  <a:cubicBezTo>
                    <a:pt x="435" y="121"/>
                    <a:pt x="435" y="121"/>
                    <a:pt x="435" y="121"/>
                  </a:cubicBezTo>
                  <a:cubicBezTo>
                    <a:pt x="435" y="118"/>
                    <a:pt x="435" y="118"/>
                    <a:pt x="435" y="118"/>
                  </a:cubicBezTo>
                  <a:cubicBezTo>
                    <a:pt x="436" y="116"/>
                    <a:pt x="436" y="116"/>
                    <a:pt x="436" y="116"/>
                  </a:cubicBezTo>
                  <a:cubicBezTo>
                    <a:pt x="439" y="116"/>
                    <a:pt x="439" y="116"/>
                    <a:pt x="439" y="116"/>
                  </a:cubicBezTo>
                  <a:cubicBezTo>
                    <a:pt x="442" y="116"/>
                    <a:pt x="442" y="116"/>
                    <a:pt x="442" y="116"/>
                  </a:cubicBezTo>
                  <a:cubicBezTo>
                    <a:pt x="449" y="116"/>
                    <a:pt x="457" y="111"/>
                    <a:pt x="467" y="103"/>
                  </a:cubicBezTo>
                  <a:cubicBezTo>
                    <a:pt x="533" y="56"/>
                    <a:pt x="533" y="56"/>
                    <a:pt x="533" y="56"/>
                  </a:cubicBezTo>
                  <a:cubicBezTo>
                    <a:pt x="535" y="56"/>
                    <a:pt x="535" y="56"/>
                    <a:pt x="535" y="56"/>
                  </a:cubicBezTo>
                  <a:cubicBezTo>
                    <a:pt x="557" y="65"/>
                    <a:pt x="557" y="65"/>
                    <a:pt x="557" y="65"/>
                  </a:cubicBezTo>
                  <a:cubicBezTo>
                    <a:pt x="565" y="64"/>
                    <a:pt x="565" y="64"/>
                    <a:pt x="565" y="64"/>
                  </a:cubicBezTo>
                  <a:cubicBezTo>
                    <a:pt x="560" y="42"/>
                    <a:pt x="560" y="42"/>
                    <a:pt x="560" y="42"/>
                  </a:cubicBezTo>
                  <a:cubicBezTo>
                    <a:pt x="560" y="40"/>
                    <a:pt x="560" y="40"/>
                    <a:pt x="560" y="40"/>
                  </a:cubicBezTo>
                  <a:cubicBezTo>
                    <a:pt x="561" y="39"/>
                    <a:pt x="561" y="39"/>
                    <a:pt x="561" y="39"/>
                  </a:cubicBezTo>
                  <a:cubicBezTo>
                    <a:pt x="562" y="38"/>
                    <a:pt x="562" y="38"/>
                    <a:pt x="562" y="38"/>
                  </a:cubicBezTo>
                  <a:cubicBezTo>
                    <a:pt x="573" y="19"/>
                    <a:pt x="573" y="19"/>
                    <a:pt x="573" y="19"/>
                  </a:cubicBezTo>
                  <a:cubicBezTo>
                    <a:pt x="570" y="16"/>
                    <a:pt x="570" y="16"/>
                    <a:pt x="570" y="16"/>
                  </a:cubicBezTo>
                  <a:cubicBezTo>
                    <a:pt x="563" y="19"/>
                    <a:pt x="563" y="19"/>
                    <a:pt x="563" y="19"/>
                  </a:cubicBezTo>
                  <a:cubicBezTo>
                    <a:pt x="563" y="20"/>
                    <a:pt x="563" y="20"/>
                    <a:pt x="563" y="20"/>
                  </a:cubicBezTo>
                  <a:cubicBezTo>
                    <a:pt x="562" y="20"/>
                    <a:pt x="562" y="20"/>
                    <a:pt x="562" y="20"/>
                  </a:cubicBezTo>
                  <a:cubicBezTo>
                    <a:pt x="541" y="23"/>
                    <a:pt x="541" y="23"/>
                    <a:pt x="541" y="23"/>
                  </a:cubicBezTo>
                  <a:cubicBezTo>
                    <a:pt x="535" y="23"/>
                    <a:pt x="535" y="23"/>
                    <a:pt x="535" y="23"/>
                  </a:cubicBezTo>
                  <a:cubicBezTo>
                    <a:pt x="534" y="23"/>
                    <a:pt x="534" y="23"/>
                    <a:pt x="534" y="23"/>
                  </a:cubicBezTo>
                  <a:cubicBezTo>
                    <a:pt x="534" y="22"/>
                    <a:pt x="534" y="22"/>
                    <a:pt x="534" y="22"/>
                  </a:cubicBezTo>
                  <a:cubicBezTo>
                    <a:pt x="533" y="19"/>
                    <a:pt x="533" y="19"/>
                    <a:pt x="533" y="19"/>
                  </a:cubicBezTo>
                  <a:cubicBezTo>
                    <a:pt x="529" y="11"/>
                    <a:pt x="529" y="11"/>
                    <a:pt x="529" y="11"/>
                  </a:cubicBezTo>
                  <a:lnTo>
                    <a:pt x="525" y="11"/>
                  </a:lnTo>
                  <a:close/>
                </a:path>
              </a:pathLst>
            </a:custGeom>
            <a:grp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 sz="2400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7237" name="Freeform 31"/>
            <p:cNvSpPr>
              <a:spLocks/>
            </p:cNvSpPr>
            <p:nvPr/>
          </p:nvSpPr>
          <p:spPr bwMode="auto">
            <a:xfrm>
              <a:off x="5313589" y="4207718"/>
              <a:ext cx="101206" cy="91009"/>
            </a:xfrm>
            <a:custGeom>
              <a:avLst/>
              <a:gdLst>
                <a:gd name="T0" fmla="*/ 2147483646 w 88"/>
                <a:gd name="T1" fmla="*/ 2147483646 h 80"/>
                <a:gd name="T2" fmla="*/ 2147483646 w 88"/>
                <a:gd name="T3" fmla="*/ 2147483646 h 80"/>
                <a:gd name="T4" fmla="*/ 2147483646 w 88"/>
                <a:gd name="T5" fmla="*/ 2147483646 h 80"/>
                <a:gd name="T6" fmla="*/ 2147483646 w 88"/>
                <a:gd name="T7" fmla="*/ 2147483646 h 80"/>
                <a:gd name="T8" fmla="*/ 2147483646 w 88"/>
                <a:gd name="T9" fmla="*/ 2147483646 h 80"/>
                <a:gd name="T10" fmla="*/ 2147483646 w 88"/>
                <a:gd name="T11" fmla="*/ 2147483646 h 80"/>
                <a:gd name="T12" fmla="*/ 2147483646 w 88"/>
                <a:gd name="T13" fmla="*/ 873360744 h 80"/>
                <a:gd name="T14" fmla="*/ 2147483646 w 88"/>
                <a:gd name="T15" fmla="*/ 2147483646 h 80"/>
                <a:gd name="T16" fmla="*/ 2147483646 w 88"/>
                <a:gd name="T17" fmla="*/ 2147483646 h 80"/>
                <a:gd name="T18" fmla="*/ 2147483646 w 88"/>
                <a:gd name="T19" fmla="*/ 2147483646 h 80"/>
                <a:gd name="T20" fmla="*/ 0 w 88"/>
                <a:gd name="T21" fmla="*/ 2147483646 h 80"/>
                <a:gd name="T22" fmla="*/ 2147483646 w 88"/>
                <a:gd name="T23" fmla="*/ 2147483646 h 80"/>
                <a:gd name="T24" fmla="*/ 2147483646 w 88"/>
                <a:gd name="T25" fmla="*/ 2147483646 h 80"/>
                <a:gd name="T26" fmla="*/ 2147483646 w 88"/>
                <a:gd name="T27" fmla="*/ 2147483646 h 80"/>
                <a:gd name="T28" fmla="*/ 2147483646 w 88"/>
                <a:gd name="T29" fmla="*/ 2147483646 h 80"/>
                <a:gd name="T30" fmla="*/ 2147483646 w 88"/>
                <a:gd name="T31" fmla="*/ 2147483646 h 80"/>
                <a:gd name="T32" fmla="*/ 2147483646 w 88"/>
                <a:gd name="T33" fmla="*/ 2147483646 h 80"/>
                <a:gd name="T34" fmla="*/ 2147483646 w 88"/>
                <a:gd name="T35" fmla="*/ 2147483646 h 80"/>
                <a:gd name="T36" fmla="*/ 2147483646 w 88"/>
                <a:gd name="T37" fmla="*/ 2147483646 h 80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88"/>
                <a:gd name="T58" fmla="*/ 0 h 80"/>
                <a:gd name="T59" fmla="*/ 88 w 88"/>
                <a:gd name="T60" fmla="*/ 80 h 80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88" h="80">
                  <a:moveTo>
                    <a:pt x="81" y="43"/>
                  </a:moveTo>
                  <a:cubicBezTo>
                    <a:pt x="88" y="35"/>
                    <a:pt x="88" y="35"/>
                    <a:pt x="88" y="35"/>
                  </a:cubicBezTo>
                  <a:cubicBezTo>
                    <a:pt x="88" y="35"/>
                    <a:pt x="88" y="35"/>
                    <a:pt x="88" y="35"/>
                  </a:cubicBezTo>
                  <a:cubicBezTo>
                    <a:pt x="88" y="35"/>
                    <a:pt x="88" y="35"/>
                    <a:pt x="88" y="35"/>
                  </a:cubicBezTo>
                  <a:cubicBezTo>
                    <a:pt x="88" y="34"/>
                    <a:pt x="88" y="34"/>
                    <a:pt x="88" y="34"/>
                  </a:cubicBezTo>
                  <a:cubicBezTo>
                    <a:pt x="62" y="13"/>
                    <a:pt x="62" y="13"/>
                    <a:pt x="62" y="13"/>
                  </a:cubicBezTo>
                  <a:cubicBezTo>
                    <a:pt x="48" y="3"/>
                    <a:pt x="36" y="0"/>
                    <a:pt x="28" y="1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14" y="35"/>
                    <a:pt x="11" y="43"/>
                    <a:pt x="4" y="49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10" y="66"/>
                    <a:pt x="10" y="66"/>
                    <a:pt x="10" y="66"/>
                  </a:cubicBezTo>
                  <a:cubicBezTo>
                    <a:pt x="11" y="66"/>
                    <a:pt x="11" y="66"/>
                    <a:pt x="11" y="66"/>
                  </a:cubicBezTo>
                  <a:cubicBezTo>
                    <a:pt x="14" y="75"/>
                    <a:pt x="14" y="75"/>
                    <a:pt x="14" y="75"/>
                  </a:cubicBezTo>
                  <a:cubicBezTo>
                    <a:pt x="27" y="80"/>
                    <a:pt x="27" y="80"/>
                    <a:pt x="27" y="80"/>
                  </a:cubicBezTo>
                  <a:cubicBezTo>
                    <a:pt x="34" y="75"/>
                    <a:pt x="40" y="73"/>
                    <a:pt x="45" y="74"/>
                  </a:cubicBezTo>
                  <a:cubicBezTo>
                    <a:pt x="67" y="78"/>
                    <a:pt x="67" y="78"/>
                    <a:pt x="67" y="78"/>
                  </a:cubicBezTo>
                  <a:cubicBezTo>
                    <a:pt x="68" y="71"/>
                    <a:pt x="68" y="71"/>
                    <a:pt x="68" y="71"/>
                  </a:cubicBezTo>
                  <a:cubicBezTo>
                    <a:pt x="69" y="56"/>
                    <a:pt x="74" y="47"/>
                    <a:pt x="81" y="43"/>
                  </a:cubicBezTo>
                  <a:close/>
                </a:path>
              </a:pathLst>
            </a:custGeom>
            <a:grp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 sz="2400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7238" name="Freeform 32"/>
            <p:cNvSpPr>
              <a:spLocks/>
            </p:cNvSpPr>
            <p:nvPr/>
          </p:nvSpPr>
          <p:spPr bwMode="auto">
            <a:xfrm>
              <a:off x="4826297" y="3860395"/>
              <a:ext cx="577252" cy="443903"/>
            </a:xfrm>
            <a:custGeom>
              <a:avLst/>
              <a:gdLst>
                <a:gd name="T0" fmla="*/ 2147483646 w 498"/>
                <a:gd name="T1" fmla="*/ 2147483646 h 385"/>
                <a:gd name="T2" fmla="*/ 2147483646 w 498"/>
                <a:gd name="T3" fmla="*/ 2147483646 h 385"/>
                <a:gd name="T4" fmla="*/ 2147483646 w 498"/>
                <a:gd name="T5" fmla="*/ 2147483646 h 385"/>
                <a:gd name="T6" fmla="*/ 2147483646 w 498"/>
                <a:gd name="T7" fmla="*/ 0 h 385"/>
                <a:gd name="T8" fmla="*/ 2147483646 w 498"/>
                <a:gd name="T9" fmla="*/ 2147483646 h 385"/>
                <a:gd name="T10" fmla="*/ 2147483646 w 498"/>
                <a:gd name="T11" fmla="*/ 2147483646 h 385"/>
                <a:gd name="T12" fmla="*/ 2147483646 w 498"/>
                <a:gd name="T13" fmla="*/ 2147483646 h 385"/>
                <a:gd name="T14" fmla="*/ 2147483646 w 498"/>
                <a:gd name="T15" fmla="*/ 2147483646 h 385"/>
                <a:gd name="T16" fmla="*/ 2147483646 w 498"/>
                <a:gd name="T17" fmla="*/ 2147483646 h 385"/>
                <a:gd name="T18" fmla="*/ 2147483646 w 498"/>
                <a:gd name="T19" fmla="*/ 2147483646 h 385"/>
                <a:gd name="T20" fmla="*/ 2147483646 w 498"/>
                <a:gd name="T21" fmla="*/ 2147483646 h 385"/>
                <a:gd name="T22" fmla="*/ 0 w 498"/>
                <a:gd name="T23" fmla="*/ 2147483646 h 385"/>
                <a:gd name="T24" fmla="*/ 2147483646 w 498"/>
                <a:gd name="T25" fmla="*/ 2147483646 h 385"/>
                <a:gd name="T26" fmla="*/ 2147483646 w 498"/>
                <a:gd name="T27" fmla="*/ 2147483646 h 385"/>
                <a:gd name="T28" fmla="*/ 2147483646 w 498"/>
                <a:gd name="T29" fmla="*/ 2147483646 h 385"/>
                <a:gd name="T30" fmla="*/ 2147483646 w 498"/>
                <a:gd name="T31" fmla="*/ 2147483646 h 385"/>
                <a:gd name="T32" fmla="*/ 2147483646 w 498"/>
                <a:gd name="T33" fmla="*/ 2147483646 h 385"/>
                <a:gd name="T34" fmla="*/ 2147483646 w 498"/>
                <a:gd name="T35" fmla="*/ 2147483646 h 385"/>
                <a:gd name="T36" fmla="*/ 2147483646 w 498"/>
                <a:gd name="T37" fmla="*/ 2147483646 h 385"/>
                <a:gd name="T38" fmla="*/ 2147483646 w 498"/>
                <a:gd name="T39" fmla="*/ 2147483646 h 385"/>
                <a:gd name="T40" fmla="*/ 2147483646 w 498"/>
                <a:gd name="T41" fmla="*/ 2147483646 h 385"/>
                <a:gd name="T42" fmla="*/ 2147483646 w 498"/>
                <a:gd name="T43" fmla="*/ 2147483646 h 385"/>
                <a:gd name="T44" fmla="*/ 2147483646 w 498"/>
                <a:gd name="T45" fmla="*/ 2147483646 h 385"/>
                <a:gd name="T46" fmla="*/ 2147483646 w 498"/>
                <a:gd name="T47" fmla="*/ 2147483646 h 385"/>
                <a:gd name="T48" fmla="*/ 2147483646 w 498"/>
                <a:gd name="T49" fmla="*/ 2147483646 h 385"/>
                <a:gd name="T50" fmla="*/ 2147483646 w 498"/>
                <a:gd name="T51" fmla="*/ 2147483646 h 385"/>
                <a:gd name="T52" fmla="*/ 2147483646 w 498"/>
                <a:gd name="T53" fmla="*/ 2147483646 h 385"/>
                <a:gd name="T54" fmla="*/ 2147483646 w 498"/>
                <a:gd name="T55" fmla="*/ 2147483646 h 385"/>
                <a:gd name="T56" fmla="*/ 2147483646 w 498"/>
                <a:gd name="T57" fmla="*/ 2147483646 h 385"/>
                <a:gd name="T58" fmla="*/ 2147483646 w 498"/>
                <a:gd name="T59" fmla="*/ 2147483646 h 385"/>
                <a:gd name="T60" fmla="*/ 2147483646 w 498"/>
                <a:gd name="T61" fmla="*/ 2147483646 h 385"/>
                <a:gd name="T62" fmla="*/ 2147483646 w 498"/>
                <a:gd name="T63" fmla="*/ 2147483646 h 385"/>
                <a:gd name="T64" fmla="*/ 2147483646 w 498"/>
                <a:gd name="T65" fmla="*/ 2147483646 h 385"/>
                <a:gd name="T66" fmla="*/ 2147483646 w 498"/>
                <a:gd name="T67" fmla="*/ 2147483646 h 385"/>
                <a:gd name="T68" fmla="*/ 2147483646 w 498"/>
                <a:gd name="T69" fmla="*/ 2147483646 h 385"/>
                <a:gd name="T70" fmla="*/ 2147483646 w 498"/>
                <a:gd name="T71" fmla="*/ 2147483646 h 385"/>
                <a:gd name="T72" fmla="*/ 2147483646 w 498"/>
                <a:gd name="T73" fmla="*/ 2147483646 h 385"/>
                <a:gd name="T74" fmla="*/ 2147483646 w 498"/>
                <a:gd name="T75" fmla="*/ 2147483646 h 385"/>
                <a:gd name="T76" fmla="*/ 2147483646 w 498"/>
                <a:gd name="T77" fmla="*/ 2147483646 h 385"/>
                <a:gd name="T78" fmla="*/ 2147483646 w 498"/>
                <a:gd name="T79" fmla="*/ 2147483646 h 385"/>
                <a:gd name="T80" fmla="*/ 2147483646 w 498"/>
                <a:gd name="T81" fmla="*/ 2147483646 h 385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498"/>
                <a:gd name="T124" fmla="*/ 0 h 385"/>
                <a:gd name="T125" fmla="*/ 498 w 498"/>
                <a:gd name="T126" fmla="*/ 385 h 385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498" h="385">
                  <a:moveTo>
                    <a:pt x="348" y="112"/>
                  </a:moveTo>
                  <a:cubicBezTo>
                    <a:pt x="336" y="102"/>
                    <a:pt x="327" y="86"/>
                    <a:pt x="317" y="59"/>
                  </a:cubicBezTo>
                  <a:cubicBezTo>
                    <a:pt x="287" y="59"/>
                    <a:pt x="269" y="54"/>
                    <a:pt x="260" y="43"/>
                  </a:cubicBezTo>
                  <a:cubicBezTo>
                    <a:pt x="254" y="34"/>
                    <a:pt x="241" y="28"/>
                    <a:pt x="223" y="22"/>
                  </a:cubicBezTo>
                  <a:cubicBezTo>
                    <a:pt x="218" y="21"/>
                    <a:pt x="218" y="21"/>
                    <a:pt x="218" y="21"/>
                  </a:cubicBezTo>
                  <a:cubicBezTo>
                    <a:pt x="223" y="3"/>
                    <a:pt x="223" y="3"/>
                    <a:pt x="223" y="3"/>
                  </a:cubicBezTo>
                  <a:cubicBezTo>
                    <a:pt x="220" y="1"/>
                    <a:pt x="220" y="1"/>
                    <a:pt x="220" y="1"/>
                  </a:cubicBezTo>
                  <a:cubicBezTo>
                    <a:pt x="215" y="0"/>
                    <a:pt x="215" y="0"/>
                    <a:pt x="215" y="0"/>
                  </a:cubicBezTo>
                  <a:cubicBezTo>
                    <a:pt x="202" y="6"/>
                    <a:pt x="194" y="13"/>
                    <a:pt x="191" y="21"/>
                  </a:cubicBezTo>
                  <a:cubicBezTo>
                    <a:pt x="186" y="30"/>
                    <a:pt x="181" y="37"/>
                    <a:pt x="175" y="42"/>
                  </a:cubicBezTo>
                  <a:cubicBezTo>
                    <a:pt x="169" y="59"/>
                    <a:pt x="164" y="68"/>
                    <a:pt x="159" y="68"/>
                  </a:cubicBezTo>
                  <a:cubicBezTo>
                    <a:pt x="156" y="69"/>
                    <a:pt x="154" y="67"/>
                    <a:pt x="151" y="63"/>
                  </a:cubicBezTo>
                  <a:cubicBezTo>
                    <a:pt x="143" y="56"/>
                    <a:pt x="143" y="56"/>
                    <a:pt x="143" y="56"/>
                  </a:cubicBezTo>
                  <a:cubicBezTo>
                    <a:pt x="137" y="53"/>
                    <a:pt x="130" y="50"/>
                    <a:pt x="125" y="50"/>
                  </a:cubicBezTo>
                  <a:cubicBezTo>
                    <a:pt x="115" y="52"/>
                    <a:pt x="115" y="52"/>
                    <a:pt x="115" y="52"/>
                  </a:cubicBezTo>
                  <a:cubicBezTo>
                    <a:pt x="107" y="59"/>
                    <a:pt x="97" y="64"/>
                    <a:pt x="81" y="67"/>
                  </a:cubicBezTo>
                  <a:cubicBezTo>
                    <a:pt x="41" y="64"/>
                    <a:pt x="41" y="64"/>
                    <a:pt x="41" y="64"/>
                  </a:cubicBezTo>
                  <a:cubicBezTo>
                    <a:pt x="28" y="58"/>
                    <a:pt x="23" y="45"/>
                    <a:pt x="26" y="30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4" y="45"/>
                    <a:pt x="4" y="45"/>
                    <a:pt x="4" y="45"/>
                  </a:cubicBezTo>
                  <a:cubicBezTo>
                    <a:pt x="4" y="45"/>
                    <a:pt x="4" y="45"/>
                    <a:pt x="4" y="45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3" y="48"/>
                    <a:pt x="3" y="48"/>
                    <a:pt x="3" y="48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9" y="54"/>
                    <a:pt x="9" y="54"/>
                    <a:pt x="9" y="54"/>
                  </a:cubicBezTo>
                  <a:cubicBezTo>
                    <a:pt x="11" y="54"/>
                    <a:pt x="11" y="54"/>
                    <a:pt x="11" y="54"/>
                  </a:cubicBezTo>
                  <a:cubicBezTo>
                    <a:pt x="12" y="55"/>
                    <a:pt x="12" y="55"/>
                    <a:pt x="12" y="55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30" y="80"/>
                    <a:pt x="44" y="96"/>
                    <a:pt x="51" y="100"/>
                  </a:cubicBezTo>
                  <a:cubicBezTo>
                    <a:pt x="55" y="102"/>
                    <a:pt x="68" y="107"/>
                    <a:pt x="90" y="113"/>
                  </a:cubicBezTo>
                  <a:cubicBezTo>
                    <a:pt x="128" y="127"/>
                    <a:pt x="128" y="127"/>
                    <a:pt x="128" y="127"/>
                  </a:cubicBezTo>
                  <a:cubicBezTo>
                    <a:pt x="140" y="132"/>
                    <a:pt x="151" y="155"/>
                    <a:pt x="164" y="196"/>
                  </a:cubicBezTo>
                  <a:cubicBezTo>
                    <a:pt x="181" y="208"/>
                    <a:pt x="192" y="213"/>
                    <a:pt x="199" y="212"/>
                  </a:cubicBezTo>
                  <a:cubicBezTo>
                    <a:pt x="206" y="209"/>
                    <a:pt x="219" y="202"/>
                    <a:pt x="237" y="190"/>
                  </a:cubicBezTo>
                  <a:cubicBezTo>
                    <a:pt x="238" y="189"/>
                    <a:pt x="238" y="189"/>
                    <a:pt x="238" y="189"/>
                  </a:cubicBezTo>
                  <a:cubicBezTo>
                    <a:pt x="239" y="188"/>
                    <a:pt x="239" y="188"/>
                    <a:pt x="239" y="188"/>
                  </a:cubicBezTo>
                  <a:cubicBezTo>
                    <a:pt x="241" y="189"/>
                    <a:pt x="241" y="189"/>
                    <a:pt x="241" y="189"/>
                  </a:cubicBezTo>
                  <a:cubicBezTo>
                    <a:pt x="260" y="193"/>
                    <a:pt x="260" y="193"/>
                    <a:pt x="260" y="193"/>
                  </a:cubicBezTo>
                  <a:cubicBezTo>
                    <a:pt x="262" y="193"/>
                    <a:pt x="262" y="193"/>
                    <a:pt x="262" y="193"/>
                  </a:cubicBezTo>
                  <a:cubicBezTo>
                    <a:pt x="262" y="196"/>
                    <a:pt x="262" y="196"/>
                    <a:pt x="262" y="196"/>
                  </a:cubicBezTo>
                  <a:cubicBezTo>
                    <a:pt x="261" y="200"/>
                    <a:pt x="261" y="200"/>
                    <a:pt x="261" y="200"/>
                  </a:cubicBezTo>
                  <a:cubicBezTo>
                    <a:pt x="255" y="225"/>
                    <a:pt x="250" y="240"/>
                    <a:pt x="245" y="244"/>
                  </a:cubicBezTo>
                  <a:cubicBezTo>
                    <a:pt x="220" y="245"/>
                    <a:pt x="220" y="245"/>
                    <a:pt x="220" y="245"/>
                  </a:cubicBezTo>
                  <a:cubicBezTo>
                    <a:pt x="220" y="246"/>
                    <a:pt x="220" y="246"/>
                    <a:pt x="220" y="246"/>
                  </a:cubicBezTo>
                  <a:cubicBezTo>
                    <a:pt x="220" y="257"/>
                    <a:pt x="213" y="272"/>
                    <a:pt x="199" y="292"/>
                  </a:cubicBezTo>
                  <a:cubicBezTo>
                    <a:pt x="195" y="299"/>
                    <a:pt x="194" y="304"/>
                    <a:pt x="194" y="307"/>
                  </a:cubicBezTo>
                  <a:cubicBezTo>
                    <a:pt x="218" y="324"/>
                    <a:pt x="218" y="324"/>
                    <a:pt x="218" y="324"/>
                  </a:cubicBezTo>
                  <a:cubicBezTo>
                    <a:pt x="224" y="331"/>
                    <a:pt x="229" y="334"/>
                    <a:pt x="234" y="334"/>
                  </a:cubicBezTo>
                  <a:cubicBezTo>
                    <a:pt x="239" y="334"/>
                    <a:pt x="239" y="334"/>
                    <a:pt x="239" y="334"/>
                  </a:cubicBezTo>
                  <a:cubicBezTo>
                    <a:pt x="244" y="352"/>
                    <a:pt x="244" y="352"/>
                    <a:pt x="244" y="352"/>
                  </a:cubicBezTo>
                  <a:cubicBezTo>
                    <a:pt x="256" y="356"/>
                    <a:pt x="256" y="356"/>
                    <a:pt x="256" y="356"/>
                  </a:cubicBezTo>
                  <a:cubicBezTo>
                    <a:pt x="262" y="349"/>
                    <a:pt x="262" y="349"/>
                    <a:pt x="262" y="349"/>
                  </a:cubicBezTo>
                  <a:cubicBezTo>
                    <a:pt x="265" y="346"/>
                    <a:pt x="270" y="344"/>
                    <a:pt x="273" y="345"/>
                  </a:cubicBezTo>
                  <a:cubicBezTo>
                    <a:pt x="283" y="345"/>
                    <a:pt x="292" y="352"/>
                    <a:pt x="302" y="365"/>
                  </a:cubicBezTo>
                  <a:cubicBezTo>
                    <a:pt x="302" y="365"/>
                    <a:pt x="302" y="365"/>
                    <a:pt x="302" y="365"/>
                  </a:cubicBezTo>
                  <a:cubicBezTo>
                    <a:pt x="312" y="378"/>
                    <a:pt x="312" y="378"/>
                    <a:pt x="312" y="378"/>
                  </a:cubicBezTo>
                  <a:cubicBezTo>
                    <a:pt x="313" y="377"/>
                    <a:pt x="313" y="377"/>
                    <a:pt x="313" y="377"/>
                  </a:cubicBezTo>
                  <a:cubicBezTo>
                    <a:pt x="319" y="373"/>
                    <a:pt x="331" y="374"/>
                    <a:pt x="348" y="379"/>
                  </a:cubicBezTo>
                  <a:cubicBezTo>
                    <a:pt x="375" y="385"/>
                    <a:pt x="375" y="385"/>
                    <a:pt x="375" y="385"/>
                  </a:cubicBezTo>
                  <a:cubicBezTo>
                    <a:pt x="401" y="377"/>
                    <a:pt x="401" y="377"/>
                    <a:pt x="401" y="377"/>
                  </a:cubicBezTo>
                  <a:cubicBezTo>
                    <a:pt x="411" y="372"/>
                    <a:pt x="411" y="372"/>
                    <a:pt x="411" y="372"/>
                  </a:cubicBezTo>
                  <a:cubicBezTo>
                    <a:pt x="418" y="366"/>
                    <a:pt x="418" y="366"/>
                    <a:pt x="418" y="366"/>
                  </a:cubicBezTo>
                  <a:cubicBezTo>
                    <a:pt x="412" y="359"/>
                    <a:pt x="412" y="359"/>
                    <a:pt x="412" y="359"/>
                  </a:cubicBezTo>
                  <a:cubicBezTo>
                    <a:pt x="410" y="355"/>
                    <a:pt x="412" y="349"/>
                    <a:pt x="417" y="344"/>
                  </a:cubicBezTo>
                  <a:cubicBezTo>
                    <a:pt x="424" y="339"/>
                    <a:pt x="428" y="334"/>
                    <a:pt x="428" y="327"/>
                  </a:cubicBezTo>
                  <a:cubicBezTo>
                    <a:pt x="428" y="315"/>
                    <a:pt x="428" y="315"/>
                    <a:pt x="428" y="315"/>
                  </a:cubicBezTo>
                  <a:cubicBezTo>
                    <a:pt x="426" y="308"/>
                    <a:pt x="427" y="304"/>
                    <a:pt x="429" y="302"/>
                  </a:cubicBezTo>
                  <a:cubicBezTo>
                    <a:pt x="431" y="298"/>
                    <a:pt x="439" y="296"/>
                    <a:pt x="447" y="293"/>
                  </a:cubicBezTo>
                  <a:cubicBezTo>
                    <a:pt x="461" y="291"/>
                    <a:pt x="478" y="298"/>
                    <a:pt x="498" y="315"/>
                  </a:cubicBezTo>
                  <a:cubicBezTo>
                    <a:pt x="490" y="293"/>
                    <a:pt x="490" y="293"/>
                    <a:pt x="490" y="293"/>
                  </a:cubicBezTo>
                  <a:cubicBezTo>
                    <a:pt x="479" y="278"/>
                    <a:pt x="479" y="278"/>
                    <a:pt x="479" y="278"/>
                  </a:cubicBezTo>
                  <a:cubicBezTo>
                    <a:pt x="477" y="259"/>
                    <a:pt x="477" y="259"/>
                    <a:pt x="477" y="259"/>
                  </a:cubicBezTo>
                  <a:cubicBezTo>
                    <a:pt x="459" y="255"/>
                    <a:pt x="459" y="255"/>
                    <a:pt x="459" y="255"/>
                  </a:cubicBezTo>
                  <a:cubicBezTo>
                    <a:pt x="458" y="255"/>
                    <a:pt x="458" y="255"/>
                    <a:pt x="458" y="255"/>
                  </a:cubicBezTo>
                  <a:cubicBezTo>
                    <a:pt x="458" y="254"/>
                    <a:pt x="458" y="254"/>
                    <a:pt x="458" y="254"/>
                  </a:cubicBezTo>
                  <a:cubicBezTo>
                    <a:pt x="458" y="254"/>
                    <a:pt x="458" y="254"/>
                    <a:pt x="458" y="254"/>
                  </a:cubicBezTo>
                  <a:cubicBezTo>
                    <a:pt x="458" y="254"/>
                    <a:pt x="458" y="254"/>
                    <a:pt x="458" y="254"/>
                  </a:cubicBezTo>
                  <a:cubicBezTo>
                    <a:pt x="410" y="227"/>
                    <a:pt x="410" y="227"/>
                    <a:pt x="410" y="227"/>
                  </a:cubicBezTo>
                  <a:cubicBezTo>
                    <a:pt x="387" y="223"/>
                    <a:pt x="387" y="223"/>
                    <a:pt x="387" y="223"/>
                  </a:cubicBezTo>
                  <a:cubicBezTo>
                    <a:pt x="387" y="218"/>
                    <a:pt x="387" y="218"/>
                    <a:pt x="387" y="218"/>
                  </a:cubicBezTo>
                  <a:cubicBezTo>
                    <a:pt x="386" y="193"/>
                    <a:pt x="386" y="193"/>
                    <a:pt x="386" y="193"/>
                  </a:cubicBezTo>
                  <a:cubicBezTo>
                    <a:pt x="370" y="149"/>
                    <a:pt x="357" y="121"/>
                    <a:pt x="348" y="112"/>
                  </a:cubicBezTo>
                  <a:close/>
                </a:path>
              </a:pathLst>
            </a:custGeom>
            <a:grp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 sz="2400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7239" name="Freeform 33"/>
            <p:cNvSpPr>
              <a:spLocks/>
            </p:cNvSpPr>
            <p:nvPr/>
          </p:nvSpPr>
          <p:spPr bwMode="auto">
            <a:xfrm>
              <a:off x="4524553" y="3011595"/>
              <a:ext cx="536019" cy="763365"/>
            </a:xfrm>
            <a:custGeom>
              <a:avLst/>
              <a:gdLst>
                <a:gd name="T0" fmla="*/ 2147483646 w 463"/>
                <a:gd name="T1" fmla="*/ 2147483646 h 662"/>
                <a:gd name="T2" fmla="*/ 2147483646 w 463"/>
                <a:gd name="T3" fmla="*/ 2147483646 h 662"/>
                <a:gd name="T4" fmla="*/ 2147483646 w 463"/>
                <a:gd name="T5" fmla="*/ 2147483646 h 662"/>
                <a:gd name="T6" fmla="*/ 2147483646 w 463"/>
                <a:gd name="T7" fmla="*/ 2147483646 h 662"/>
                <a:gd name="T8" fmla="*/ 2147483646 w 463"/>
                <a:gd name="T9" fmla="*/ 2147483646 h 662"/>
                <a:gd name="T10" fmla="*/ 2147483646 w 463"/>
                <a:gd name="T11" fmla="*/ 2147483646 h 662"/>
                <a:gd name="T12" fmla="*/ 2147483646 w 463"/>
                <a:gd name="T13" fmla="*/ 2147483646 h 662"/>
                <a:gd name="T14" fmla="*/ 2147483646 w 463"/>
                <a:gd name="T15" fmla="*/ 2147483646 h 662"/>
                <a:gd name="T16" fmla="*/ 2147483646 w 463"/>
                <a:gd name="T17" fmla="*/ 0 h 662"/>
                <a:gd name="T18" fmla="*/ 2147483646 w 463"/>
                <a:gd name="T19" fmla="*/ 2147483646 h 662"/>
                <a:gd name="T20" fmla="*/ 2147483646 w 463"/>
                <a:gd name="T21" fmla="*/ 2147483646 h 662"/>
                <a:gd name="T22" fmla="*/ 2147483646 w 463"/>
                <a:gd name="T23" fmla="*/ 2147483646 h 662"/>
                <a:gd name="T24" fmla="*/ 2147483646 w 463"/>
                <a:gd name="T25" fmla="*/ 2147483646 h 662"/>
                <a:gd name="T26" fmla="*/ 2147483646 w 463"/>
                <a:gd name="T27" fmla="*/ 2147483646 h 662"/>
                <a:gd name="T28" fmla="*/ 2147483646 w 463"/>
                <a:gd name="T29" fmla="*/ 2147483646 h 662"/>
                <a:gd name="T30" fmla="*/ 2147483646 w 463"/>
                <a:gd name="T31" fmla="*/ 2147483646 h 662"/>
                <a:gd name="T32" fmla="*/ 2147483646 w 463"/>
                <a:gd name="T33" fmla="*/ 2147483646 h 662"/>
                <a:gd name="T34" fmla="*/ 2147483646 w 463"/>
                <a:gd name="T35" fmla="*/ 2147483646 h 662"/>
                <a:gd name="T36" fmla="*/ 2147483646 w 463"/>
                <a:gd name="T37" fmla="*/ 2147483646 h 662"/>
                <a:gd name="T38" fmla="*/ 2147483646 w 463"/>
                <a:gd name="T39" fmla="*/ 2147483646 h 662"/>
                <a:gd name="T40" fmla="*/ 2147483646 w 463"/>
                <a:gd name="T41" fmla="*/ 2147483646 h 662"/>
                <a:gd name="T42" fmla="*/ 2147483646 w 463"/>
                <a:gd name="T43" fmla="*/ 2147483646 h 662"/>
                <a:gd name="T44" fmla="*/ 2147483646 w 463"/>
                <a:gd name="T45" fmla="*/ 2147483646 h 662"/>
                <a:gd name="T46" fmla="*/ 2147483646 w 463"/>
                <a:gd name="T47" fmla="*/ 2147483646 h 662"/>
                <a:gd name="T48" fmla="*/ 2147483646 w 463"/>
                <a:gd name="T49" fmla="*/ 2147483646 h 662"/>
                <a:gd name="T50" fmla="*/ 2147483646 w 463"/>
                <a:gd name="T51" fmla="*/ 2147483646 h 662"/>
                <a:gd name="T52" fmla="*/ 2147483646 w 463"/>
                <a:gd name="T53" fmla="*/ 2147483646 h 662"/>
                <a:gd name="T54" fmla="*/ 2147483646 w 463"/>
                <a:gd name="T55" fmla="*/ 2147483646 h 662"/>
                <a:gd name="T56" fmla="*/ 2147483646 w 463"/>
                <a:gd name="T57" fmla="*/ 2147483646 h 662"/>
                <a:gd name="T58" fmla="*/ 2147483646 w 463"/>
                <a:gd name="T59" fmla="*/ 2147483646 h 662"/>
                <a:gd name="T60" fmla="*/ 2147483646 w 463"/>
                <a:gd name="T61" fmla="*/ 2147483646 h 662"/>
                <a:gd name="T62" fmla="*/ 2147483646 w 463"/>
                <a:gd name="T63" fmla="*/ 2147483646 h 662"/>
                <a:gd name="T64" fmla="*/ 2147483646 w 463"/>
                <a:gd name="T65" fmla="*/ 2147483646 h 662"/>
                <a:gd name="T66" fmla="*/ 2147483646 w 463"/>
                <a:gd name="T67" fmla="*/ 2147483646 h 662"/>
                <a:gd name="T68" fmla="*/ 2147483646 w 463"/>
                <a:gd name="T69" fmla="*/ 2147483646 h 662"/>
                <a:gd name="T70" fmla="*/ 2147483646 w 463"/>
                <a:gd name="T71" fmla="*/ 2147483646 h 662"/>
                <a:gd name="T72" fmla="*/ 2147483646 w 463"/>
                <a:gd name="T73" fmla="*/ 2147483646 h 662"/>
                <a:gd name="T74" fmla="*/ 2147483646 w 463"/>
                <a:gd name="T75" fmla="*/ 2147483646 h 662"/>
                <a:gd name="T76" fmla="*/ 2147483646 w 463"/>
                <a:gd name="T77" fmla="*/ 2147483646 h 662"/>
                <a:gd name="T78" fmla="*/ 2147483646 w 463"/>
                <a:gd name="T79" fmla="*/ 2147483646 h 662"/>
                <a:gd name="T80" fmla="*/ 2147483646 w 463"/>
                <a:gd name="T81" fmla="*/ 2147483646 h 662"/>
                <a:gd name="T82" fmla="*/ 2147483646 w 463"/>
                <a:gd name="T83" fmla="*/ 2147483646 h 662"/>
                <a:gd name="T84" fmla="*/ 2147483646 w 463"/>
                <a:gd name="T85" fmla="*/ 2147483646 h 662"/>
                <a:gd name="T86" fmla="*/ 2147483646 w 463"/>
                <a:gd name="T87" fmla="*/ 2147483646 h 662"/>
                <a:gd name="T88" fmla="*/ 2147483646 w 463"/>
                <a:gd name="T89" fmla="*/ 2147483646 h 662"/>
                <a:gd name="T90" fmla="*/ 2147483646 w 463"/>
                <a:gd name="T91" fmla="*/ 2147483646 h 662"/>
                <a:gd name="T92" fmla="*/ 2147483646 w 463"/>
                <a:gd name="T93" fmla="*/ 2147483646 h 662"/>
                <a:gd name="T94" fmla="*/ 2147483646 w 463"/>
                <a:gd name="T95" fmla="*/ 2147483646 h 662"/>
                <a:gd name="T96" fmla="*/ 2147483646 w 463"/>
                <a:gd name="T97" fmla="*/ 2147483646 h 662"/>
                <a:gd name="T98" fmla="*/ 2147483646 w 463"/>
                <a:gd name="T99" fmla="*/ 2147483646 h 662"/>
                <a:gd name="T100" fmla="*/ 2147483646 w 463"/>
                <a:gd name="T101" fmla="*/ 2147483646 h 662"/>
                <a:gd name="T102" fmla="*/ 2147483646 w 463"/>
                <a:gd name="T103" fmla="*/ 2147483646 h 662"/>
                <a:gd name="T104" fmla="*/ 2147483646 w 463"/>
                <a:gd name="T105" fmla="*/ 2147483646 h 66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463"/>
                <a:gd name="T160" fmla="*/ 0 h 662"/>
                <a:gd name="T161" fmla="*/ 463 w 463"/>
                <a:gd name="T162" fmla="*/ 662 h 662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463" h="662">
                  <a:moveTo>
                    <a:pt x="426" y="200"/>
                  </a:moveTo>
                  <a:cubicBezTo>
                    <a:pt x="418" y="196"/>
                    <a:pt x="418" y="196"/>
                    <a:pt x="418" y="196"/>
                  </a:cubicBezTo>
                  <a:cubicBezTo>
                    <a:pt x="418" y="196"/>
                    <a:pt x="418" y="196"/>
                    <a:pt x="418" y="196"/>
                  </a:cubicBezTo>
                  <a:cubicBezTo>
                    <a:pt x="417" y="196"/>
                    <a:pt x="417" y="196"/>
                    <a:pt x="417" y="196"/>
                  </a:cubicBezTo>
                  <a:cubicBezTo>
                    <a:pt x="410" y="189"/>
                    <a:pt x="410" y="189"/>
                    <a:pt x="410" y="189"/>
                  </a:cubicBezTo>
                  <a:cubicBezTo>
                    <a:pt x="381" y="181"/>
                    <a:pt x="381" y="181"/>
                    <a:pt x="381" y="181"/>
                  </a:cubicBezTo>
                  <a:cubicBezTo>
                    <a:pt x="373" y="181"/>
                    <a:pt x="373" y="181"/>
                    <a:pt x="373" y="181"/>
                  </a:cubicBezTo>
                  <a:cubicBezTo>
                    <a:pt x="368" y="183"/>
                    <a:pt x="368" y="183"/>
                    <a:pt x="368" y="183"/>
                  </a:cubicBezTo>
                  <a:cubicBezTo>
                    <a:pt x="357" y="161"/>
                    <a:pt x="357" y="161"/>
                    <a:pt x="357" y="161"/>
                  </a:cubicBezTo>
                  <a:cubicBezTo>
                    <a:pt x="358" y="160"/>
                    <a:pt x="358" y="160"/>
                    <a:pt x="358" y="160"/>
                  </a:cubicBezTo>
                  <a:cubicBezTo>
                    <a:pt x="366" y="149"/>
                    <a:pt x="366" y="149"/>
                    <a:pt x="366" y="149"/>
                  </a:cubicBezTo>
                  <a:cubicBezTo>
                    <a:pt x="366" y="137"/>
                    <a:pt x="366" y="137"/>
                    <a:pt x="366" y="137"/>
                  </a:cubicBezTo>
                  <a:cubicBezTo>
                    <a:pt x="367" y="134"/>
                    <a:pt x="367" y="134"/>
                    <a:pt x="367" y="134"/>
                  </a:cubicBezTo>
                  <a:cubicBezTo>
                    <a:pt x="372" y="126"/>
                    <a:pt x="372" y="126"/>
                    <a:pt x="372" y="126"/>
                  </a:cubicBezTo>
                  <a:cubicBezTo>
                    <a:pt x="368" y="124"/>
                    <a:pt x="368" y="124"/>
                    <a:pt x="368" y="124"/>
                  </a:cubicBezTo>
                  <a:cubicBezTo>
                    <a:pt x="352" y="121"/>
                    <a:pt x="352" y="121"/>
                    <a:pt x="352" y="121"/>
                  </a:cubicBezTo>
                  <a:cubicBezTo>
                    <a:pt x="352" y="121"/>
                    <a:pt x="352" y="121"/>
                    <a:pt x="352" y="121"/>
                  </a:cubicBezTo>
                  <a:cubicBezTo>
                    <a:pt x="325" y="116"/>
                    <a:pt x="325" y="116"/>
                    <a:pt x="325" y="116"/>
                  </a:cubicBezTo>
                  <a:cubicBezTo>
                    <a:pt x="323" y="116"/>
                    <a:pt x="323" y="116"/>
                    <a:pt x="323" y="116"/>
                  </a:cubicBezTo>
                  <a:cubicBezTo>
                    <a:pt x="307" y="101"/>
                    <a:pt x="307" y="101"/>
                    <a:pt x="307" y="101"/>
                  </a:cubicBezTo>
                  <a:cubicBezTo>
                    <a:pt x="307" y="100"/>
                    <a:pt x="307" y="100"/>
                    <a:pt x="307" y="100"/>
                  </a:cubicBezTo>
                  <a:cubicBezTo>
                    <a:pt x="302" y="89"/>
                    <a:pt x="302" y="89"/>
                    <a:pt x="302" y="89"/>
                  </a:cubicBezTo>
                  <a:cubicBezTo>
                    <a:pt x="301" y="86"/>
                    <a:pt x="301" y="86"/>
                    <a:pt x="301" y="86"/>
                  </a:cubicBezTo>
                  <a:cubicBezTo>
                    <a:pt x="309" y="64"/>
                    <a:pt x="309" y="64"/>
                    <a:pt x="309" y="64"/>
                  </a:cubicBezTo>
                  <a:cubicBezTo>
                    <a:pt x="309" y="48"/>
                    <a:pt x="309" y="48"/>
                    <a:pt x="309" y="48"/>
                  </a:cubicBezTo>
                  <a:cubicBezTo>
                    <a:pt x="308" y="44"/>
                    <a:pt x="308" y="44"/>
                    <a:pt x="308" y="44"/>
                  </a:cubicBezTo>
                  <a:cubicBezTo>
                    <a:pt x="300" y="52"/>
                    <a:pt x="300" y="52"/>
                    <a:pt x="300" y="52"/>
                  </a:cubicBezTo>
                  <a:cubicBezTo>
                    <a:pt x="298" y="53"/>
                    <a:pt x="298" y="53"/>
                    <a:pt x="298" y="53"/>
                  </a:cubicBezTo>
                  <a:cubicBezTo>
                    <a:pt x="296" y="56"/>
                    <a:pt x="296" y="56"/>
                    <a:pt x="296" y="56"/>
                  </a:cubicBezTo>
                  <a:cubicBezTo>
                    <a:pt x="294" y="53"/>
                    <a:pt x="294" y="53"/>
                    <a:pt x="294" y="53"/>
                  </a:cubicBezTo>
                  <a:cubicBezTo>
                    <a:pt x="291" y="52"/>
                    <a:pt x="291" y="52"/>
                    <a:pt x="291" y="52"/>
                  </a:cubicBezTo>
                  <a:cubicBezTo>
                    <a:pt x="275" y="39"/>
                    <a:pt x="275" y="39"/>
                    <a:pt x="275" y="39"/>
                  </a:cubicBezTo>
                  <a:cubicBezTo>
                    <a:pt x="273" y="37"/>
                    <a:pt x="273" y="37"/>
                    <a:pt x="273" y="37"/>
                  </a:cubicBezTo>
                  <a:cubicBezTo>
                    <a:pt x="273" y="35"/>
                    <a:pt x="273" y="35"/>
                    <a:pt x="273" y="35"/>
                  </a:cubicBezTo>
                  <a:cubicBezTo>
                    <a:pt x="270" y="12"/>
                    <a:pt x="270" y="12"/>
                    <a:pt x="270" y="12"/>
                  </a:cubicBezTo>
                  <a:cubicBezTo>
                    <a:pt x="263" y="0"/>
                    <a:pt x="263" y="0"/>
                    <a:pt x="263" y="0"/>
                  </a:cubicBezTo>
                  <a:cubicBezTo>
                    <a:pt x="247" y="1"/>
                    <a:pt x="247" y="1"/>
                    <a:pt x="247" y="1"/>
                  </a:cubicBezTo>
                  <a:cubicBezTo>
                    <a:pt x="237" y="18"/>
                    <a:pt x="237" y="18"/>
                    <a:pt x="237" y="18"/>
                  </a:cubicBezTo>
                  <a:cubicBezTo>
                    <a:pt x="236" y="20"/>
                    <a:pt x="236" y="20"/>
                    <a:pt x="236" y="20"/>
                  </a:cubicBezTo>
                  <a:cubicBezTo>
                    <a:pt x="235" y="22"/>
                    <a:pt x="235" y="22"/>
                    <a:pt x="235" y="22"/>
                  </a:cubicBezTo>
                  <a:cubicBezTo>
                    <a:pt x="210" y="16"/>
                    <a:pt x="210" y="16"/>
                    <a:pt x="210" y="16"/>
                  </a:cubicBezTo>
                  <a:cubicBezTo>
                    <a:pt x="206" y="39"/>
                    <a:pt x="206" y="39"/>
                    <a:pt x="206" y="39"/>
                  </a:cubicBezTo>
                  <a:cubicBezTo>
                    <a:pt x="206" y="63"/>
                    <a:pt x="206" y="63"/>
                    <a:pt x="206" y="63"/>
                  </a:cubicBezTo>
                  <a:cubicBezTo>
                    <a:pt x="205" y="64"/>
                    <a:pt x="205" y="64"/>
                    <a:pt x="205" y="64"/>
                  </a:cubicBezTo>
                  <a:cubicBezTo>
                    <a:pt x="191" y="85"/>
                    <a:pt x="191" y="85"/>
                    <a:pt x="191" y="85"/>
                  </a:cubicBezTo>
                  <a:cubicBezTo>
                    <a:pt x="191" y="87"/>
                    <a:pt x="191" y="87"/>
                    <a:pt x="191" y="87"/>
                  </a:cubicBezTo>
                  <a:cubicBezTo>
                    <a:pt x="189" y="88"/>
                    <a:pt x="189" y="88"/>
                    <a:pt x="189" y="88"/>
                  </a:cubicBezTo>
                  <a:cubicBezTo>
                    <a:pt x="188" y="88"/>
                    <a:pt x="188" y="88"/>
                    <a:pt x="188" y="88"/>
                  </a:cubicBezTo>
                  <a:cubicBezTo>
                    <a:pt x="172" y="89"/>
                    <a:pt x="172" y="89"/>
                    <a:pt x="172" y="89"/>
                  </a:cubicBezTo>
                  <a:cubicBezTo>
                    <a:pt x="156" y="102"/>
                    <a:pt x="156" y="102"/>
                    <a:pt x="156" y="102"/>
                  </a:cubicBezTo>
                  <a:cubicBezTo>
                    <a:pt x="154" y="104"/>
                    <a:pt x="154" y="104"/>
                    <a:pt x="154" y="104"/>
                  </a:cubicBezTo>
                  <a:cubicBezTo>
                    <a:pt x="154" y="104"/>
                    <a:pt x="154" y="104"/>
                    <a:pt x="154" y="104"/>
                  </a:cubicBezTo>
                  <a:cubicBezTo>
                    <a:pt x="152" y="104"/>
                    <a:pt x="152" y="104"/>
                    <a:pt x="152" y="104"/>
                  </a:cubicBezTo>
                  <a:cubicBezTo>
                    <a:pt x="151" y="103"/>
                    <a:pt x="151" y="103"/>
                    <a:pt x="151" y="103"/>
                  </a:cubicBezTo>
                  <a:cubicBezTo>
                    <a:pt x="121" y="93"/>
                    <a:pt x="121" y="93"/>
                    <a:pt x="121" y="93"/>
                  </a:cubicBezTo>
                  <a:cubicBezTo>
                    <a:pt x="117" y="104"/>
                    <a:pt x="117" y="104"/>
                    <a:pt x="117" y="104"/>
                  </a:cubicBezTo>
                  <a:cubicBezTo>
                    <a:pt x="117" y="105"/>
                    <a:pt x="117" y="105"/>
                    <a:pt x="117" y="105"/>
                  </a:cubicBezTo>
                  <a:cubicBezTo>
                    <a:pt x="104" y="126"/>
                    <a:pt x="104" y="126"/>
                    <a:pt x="104" y="126"/>
                  </a:cubicBezTo>
                  <a:cubicBezTo>
                    <a:pt x="102" y="130"/>
                    <a:pt x="99" y="132"/>
                    <a:pt x="96" y="133"/>
                  </a:cubicBezTo>
                  <a:cubicBezTo>
                    <a:pt x="83" y="131"/>
                    <a:pt x="83" y="131"/>
                    <a:pt x="83" y="131"/>
                  </a:cubicBezTo>
                  <a:cubicBezTo>
                    <a:pt x="66" y="124"/>
                    <a:pt x="66" y="124"/>
                    <a:pt x="66" y="124"/>
                  </a:cubicBezTo>
                  <a:cubicBezTo>
                    <a:pt x="63" y="122"/>
                    <a:pt x="63" y="122"/>
                    <a:pt x="63" y="122"/>
                  </a:cubicBezTo>
                  <a:cubicBezTo>
                    <a:pt x="62" y="121"/>
                    <a:pt x="62" y="121"/>
                    <a:pt x="62" y="121"/>
                  </a:cubicBezTo>
                  <a:cubicBezTo>
                    <a:pt x="62" y="120"/>
                    <a:pt x="62" y="120"/>
                    <a:pt x="62" y="120"/>
                  </a:cubicBezTo>
                  <a:cubicBezTo>
                    <a:pt x="59" y="94"/>
                    <a:pt x="59" y="94"/>
                    <a:pt x="59" y="94"/>
                  </a:cubicBezTo>
                  <a:cubicBezTo>
                    <a:pt x="54" y="75"/>
                    <a:pt x="54" y="75"/>
                    <a:pt x="54" y="75"/>
                  </a:cubicBezTo>
                  <a:cubicBezTo>
                    <a:pt x="50" y="70"/>
                    <a:pt x="50" y="70"/>
                    <a:pt x="50" y="70"/>
                  </a:cubicBezTo>
                  <a:cubicBezTo>
                    <a:pt x="43" y="85"/>
                    <a:pt x="43" y="85"/>
                    <a:pt x="43" y="85"/>
                  </a:cubicBezTo>
                  <a:cubicBezTo>
                    <a:pt x="43" y="85"/>
                    <a:pt x="43" y="85"/>
                    <a:pt x="43" y="85"/>
                  </a:cubicBezTo>
                  <a:cubicBezTo>
                    <a:pt x="43" y="85"/>
                    <a:pt x="43" y="85"/>
                    <a:pt x="43" y="85"/>
                  </a:cubicBezTo>
                  <a:cubicBezTo>
                    <a:pt x="30" y="102"/>
                    <a:pt x="30" y="102"/>
                    <a:pt x="30" y="102"/>
                  </a:cubicBezTo>
                  <a:cubicBezTo>
                    <a:pt x="20" y="126"/>
                    <a:pt x="20" y="126"/>
                    <a:pt x="20" y="126"/>
                  </a:cubicBezTo>
                  <a:cubicBezTo>
                    <a:pt x="20" y="127"/>
                    <a:pt x="20" y="127"/>
                    <a:pt x="20" y="127"/>
                  </a:cubicBezTo>
                  <a:cubicBezTo>
                    <a:pt x="20" y="127"/>
                    <a:pt x="20" y="127"/>
                    <a:pt x="20" y="127"/>
                  </a:cubicBezTo>
                  <a:cubicBezTo>
                    <a:pt x="20" y="128"/>
                    <a:pt x="20" y="128"/>
                    <a:pt x="20" y="128"/>
                  </a:cubicBezTo>
                  <a:cubicBezTo>
                    <a:pt x="19" y="128"/>
                    <a:pt x="19" y="128"/>
                    <a:pt x="19" y="128"/>
                  </a:cubicBezTo>
                  <a:cubicBezTo>
                    <a:pt x="9" y="142"/>
                    <a:pt x="9" y="142"/>
                    <a:pt x="9" y="142"/>
                  </a:cubicBezTo>
                  <a:cubicBezTo>
                    <a:pt x="9" y="146"/>
                    <a:pt x="6" y="152"/>
                    <a:pt x="0" y="162"/>
                  </a:cubicBezTo>
                  <a:cubicBezTo>
                    <a:pt x="6" y="186"/>
                    <a:pt x="6" y="186"/>
                    <a:pt x="6" y="186"/>
                  </a:cubicBezTo>
                  <a:cubicBezTo>
                    <a:pt x="38" y="221"/>
                    <a:pt x="38" y="221"/>
                    <a:pt x="38" y="221"/>
                  </a:cubicBezTo>
                  <a:cubicBezTo>
                    <a:pt x="38" y="221"/>
                    <a:pt x="38" y="221"/>
                    <a:pt x="38" y="221"/>
                  </a:cubicBezTo>
                  <a:cubicBezTo>
                    <a:pt x="48" y="243"/>
                    <a:pt x="48" y="243"/>
                    <a:pt x="48" y="243"/>
                  </a:cubicBezTo>
                  <a:cubicBezTo>
                    <a:pt x="48" y="245"/>
                    <a:pt x="48" y="245"/>
                    <a:pt x="48" y="245"/>
                  </a:cubicBezTo>
                  <a:cubicBezTo>
                    <a:pt x="47" y="247"/>
                    <a:pt x="47" y="247"/>
                    <a:pt x="47" y="247"/>
                  </a:cubicBezTo>
                  <a:cubicBezTo>
                    <a:pt x="46" y="247"/>
                    <a:pt x="46" y="247"/>
                    <a:pt x="46" y="247"/>
                  </a:cubicBezTo>
                  <a:cubicBezTo>
                    <a:pt x="38" y="258"/>
                    <a:pt x="38" y="258"/>
                    <a:pt x="38" y="258"/>
                  </a:cubicBezTo>
                  <a:cubicBezTo>
                    <a:pt x="36" y="260"/>
                    <a:pt x="36" y="260"/>
                    <a:pt x="36" y="260"/>
                  </a:cubicBezTo>
                  <a:cubicBezTo>
                    <a:pt x="15" y="264"/>
                    <a:pt x="15" y="264"/>
                    <a:pt x="15" y="264"/>
                  </a:cubicBezTo>
                  <a:cubicBezTo>
                    <a:pt x="17" y="281"/>
                    <a:pt x="17" y="281"/>
                    <a:pt x="17" y="281"/>
                  </a:cubicBezTo>
                  <a:cubicBezTo>
                    <a:pt x="33" y="290"/>
                    <a:pt x="33" y="290"/>
                    <a:pt x="33" y="290"/>
                  </a:cubicBezTo>
                  <a:cubicBezTo>
                    <a:pt x="56" y="295"/>
                    <a:pt x="56" y="295"/>
                    <a:pt x="56" y="295"/>
                  </a:cubicBezTo>
                  <a:cubicBezTo>
                    <a:pt x="62" y="316"/>
                    <a:pt x="62" y="316"/>
                    <a:pt x="62" y="316"/>
                  </a:cubicBezTo>
                  <a:cubicBezTo>
                    <a:pt x="62" y="316"/>
                    <a:pt x="62" y="316"/>
                    <a:pt x="62" y="316"/>
                  </a:cubicBezTo>
                  <a:cubicBezTo>
                    <a:pt x="62" y="316"/>
                    <a:pt x="62" y="316"/>
                    <a:pt x="62" y="316"/>
                  </a:cubicBezTo>
                  <a:cubicBezTo>
                    <a:pt x="62" y="317"/>
                    <a:pt x="62" y="317"/>
                    <a:pt x="62" y="317"/>
                  </a:cubicBezTo>
                  <a:cubicBezTo>
                    <a:pt x="62" y="318"/>
                    <a:pt x="62" y="318"/>
                    <a:pt x="62" y="318"/>
                  </a:cubicBezTo>
                  <a:cubicBezTo>
                    <a:pt x="57" y="354"/>
                    <a:pt x="57" y="354"/>
                    <a:pt x="57" y="354"/>
                  </a:cubicBezTo>
                  <a:cubicBezTo>
                    <a:pt x="57" y="354"/>
                    <a:pt x="57" y="354"/>
                    <a:pt x="57" y="354"/>
                  </a:cubicBezTo>
                  <a:cubicBezTo>
                    <a:pt x="57" y="355"/>
                    <a:pt x="57" y="355"/>
                    <a:pt x="57" y="355"/>
                  </a:cubicBezTo>
                  <a:cubicBezTo>
                    <a:pt x="48" y="371"/>
                    <a:pt x="48" y="371"/>
                    <a:pt x="48" y="371"/>
                  </a:cubicBezTo>
                  <a:cubicBezTo>
                    <a:pt x="48" y="374"/>
                    <a:pt x="48" y="374"/>
                    <a:pt x="48" y="374"/>
                  </a:cubicBezTo>
                  <a:cubicBezTo>
                    <a:pt x="46" y="374"/>
                    <a:pt x="46" y="374"/>
                    <a:pt x="46" y="374"/>
                  </a:cubicBezTo>
                  <a:cubicBezTo>
                    <a:pt x="20" y="378"/>
                    <a:pt x="20" y="378"/>
                    <a:pt x="20" y="378"/>
                  </a:cubicBezTo>
                  <a:cubicBezTo>
                    <a:pt x="20" y="389"/>
                    <a:pt x="20" y="389"/>
                    <a:pt x="20" y="389"/>
                  </a:cubicBezTo>
                  <a:cubicBezTo>
                    <a:pt x="12" y="412"/>
                    <a:pt x="12" y="412"/>
                    <a:pt x="12" y="412"/>
                  </a:cubicBezTo>
                  <a:cubicBezTo>
                    <a:pt x="9" y="438"/>
                    <a:pt x="9" y="438"/>
                    <a:pt x="9" y="438"/>
                  </a:cubicBezTo>
                  <a:cubicBezTo>
                    <a:pt x="15" y="453"/>
                    <a:pt x="15" y="453"/>
                    <a:pt x="15" y="453"/>
                  </a:cubicBezTo>
                  <a:cubicBezTo>
                    <a:pt x="47" y="473"/>
                    <a:pt x="47" y="473"/>
                    <a:pt x="47" y="473"/>
                  </a:cubicBezTo>
                  <a:cubicBezTo>
                    <a:pt x="48" y="474"/>
                    <a:pt x="48" y="474"/>
                    <a:pt x="48" y="474"/>
                  </a:cubicBezTo>
                  <a:cubicBezTo>
                    <a:pt x="62" y="498"/>
                    <a:pt x="62" y="498"/>
                    <a:pt x="62" y="498"/>
                  </a:cubicBezTo>
                  <a:cubicBezTo>
                    <a:pt x="62" y="499"/>
                    <a:pt x="62" y="499"/>
                    <a:pt x="62" y="499"/>
                  </a:cubicBezTo>
                  <a:cubicBezTo>
                    <a:pt x="63" y="500"/>
                    <a:pt x="63" y="500"/>
                    <a:pt x="63" y="500"/>
                  </a:cubicBezTo>
                  <a:cubicBezTo>
                    <a:pt x="62" y="501"/>
                    <a:pt x="62" y="501"/>
                    <a:pt x="62" y="501"/>
                  </a:cubicBezTo>
                  <a:cubicBezTo>
                    <a:pt x="45" y="538"/>
                    <a:pt x="45" y="538"/>
                    <a:pt x="45" y="538"/>
                  </a:cubicBezTo>
                  <a:cubicBezTo>
                    <a:pt x="41" y="548"/>
                    <a:pt x="41" y="548"/>
                    <a:pt x="41" y="548"/>
                  </a:cubicBezTo>
                  <a:cubicBezTo>
                    <a:pt x="41" y="548"/>
                    <a:pt x="41" y="548"/>
                    <a:pt x="41" y="548"/>
                  </a:cubicBezTo>
                  <a:cubicBezTo>
                    <a:pt x="30" y="572"/>
                    <a:pt x="30" y="572"/>
                    <a:pt x="30" y="572"/>
                  </a:cubicBezTo>
                  <a:cubicBezTo>
                    <a:pt x="26" y="591"/>
                    <a:pt x="26" y="591"/>
                    <a:pt x="26" y="591"/>
                  </a:cubicBezTo>
                  <a:cubicBezTo>
                    <a:pt x="25" y="594"/>
                    <a:pt x="25" y="594"/>
                    <a:pt x="25" y="594"/>
                  </a:cubicBezTo>
                  <a:cubicBezTo>
                    <a:pt x="25" y="595"/>
                    <a:pt x="25" y="595"/>
                    <a:pt x="25" y="595"/>
                  </a:cubicBezTo>
                  <a:cubicBezTo>
                    <a:pt x="20" y="599"/>
                    <a:pt x="17" y="603"/>
                    <a:pt x="15" y="609"/>
                  </a:cubicBezTo>
                  <a:cubicBezTo>
                    <a:pt x="14" y="611"/>
                    <a:pt x="14" y="614"/>
                    <a:pt x="16" y="616"/>
                  </a:cubicBezTo>
                  <a:cubicBezTo>
                    <a:pt x="17" y="617"/>
                    <a:pt x="17" y="617"/>
                    <a:pt x="17" y="617"/>
                  </a:cubicBezTo>
                  <a:cubicBezTo>
                    <a:pt x="27" y="628"/>
                    <a:pt x="27" y="628"/>
                    <a:pt x="27" y="628"/>
                  </a:cubicBezTo>
                  <a:cubicBezTo>
                    <a:pt x="27" y="628"/>
                    <a:pt x="27" y="628"/>
                    <a:pt x="27" y="628"/>
                  </a:cubicBezTo>
                  <a:cubicBezTo>
                    <a:pt x="27" y="628"/>
                    <a:pt x="27" y="628"/>
                    <a:pt x="27" y="628"/>
                  </a:cubicBezTo>
                  <a:cubicBezTo>
                    <a:pt x="33" y="637"/>
                    <a:pt x="33" y="637"/>
                    <a:pt x="33" y="637"/>
                  </a:cubicBezTo>
                  <a:cubicBezTo>
                    <a:pt x="35" y="636"/>
                    <a:pt x="35" y="636"/>
                    <a:pt x="35" y="636"/>
                  </a:cubicBezTo>
                  <a:cubicBezTo>
                    <a:pt x="35" y="636"/>
                    <a:pt x="35" y="636"/>
                    <a:pt x="35" y="636"/>
                  </a:cubicBezTo>
                  <a:cubicBezTo>
                    <a:pt x="36" y="639"/>
                    <a:pt x="36" y="639"/>
                    <a:pt x="36" y="639"/>
                  </a:cubicBezTo>
                  <a:cubicBezTo>
                    <a:pt x="36" y="640"/>
                    <a:pt x="36" y="640"/>
                    <a:pt x="36" y="640"/>
                  </a:cubicBezTo>
                  <a:cubicBezTo>
                    <a:pt x="36" y="643"/>
                    <a:pt x="36" y="643"/>
                    <a:pt x="36" y="643"/>
                  </a:cubicBezTo>
                  <a:cubicBezTo>
                    <a:pt x="36" y="643"/>
                    <a:pt x="36" y="643"/>
                    <a:pt x="36" y="643"/>
                  </a:cubicBezTo>
                  <a:cubicBezTo>
                    <a:pt x="36" y="644"/>
                    <a:pt x="36" y="644"/>
                    <a:pt x="36" y="644"/>
                  </a:cubicBezTo>
                  <a:cubicBezTo>
                    <a:pt x="36" y="644"/>
                    <a:pt x="36" y="644"/>
                    <a:pt x="36" y="644"/>
                  </a:cubicBezTo>
                  <a:cubicBezTo>
                    <a:pt x="36" y="644"/>
                    <a:pt x="36" y="644"/>
                    <a:pt x="36" y="644"/>
                  </a:cubicBezTo>
                  <a:cubicBezTo>
                    <a:pt x="38" y="651"/>
                    <a:pt x="38" y="651"/>
                    <a:pt x="38" y="651"/>
                  </a:cubicBezTo>
                  <a:cubicBezTo>
                    <a:pt x="47" y="654"/>
                    <a:pt x="47" y="654"/>
                    <a:pt x="47" y="654"/>
                  </a:cubicBezTo>
                  <a:cubicBezTo>
                    <a:pt x="85" y="662"/>
                    <a:pt x="85" y="662"/>
                    <a:pt x="85" y="662"/>
                  </a:cubicBezTo>
                  <a:cubicBezTo>
                    <a:pt x="98" y="662"/>
                    <a:pt x="110" y="659"/>
                    <a:pt x="122" y="654"/>
                  </a:cubicBezTo>
                  <a:cubicBezTo>
                    <a:pt x="135" y="648"/>
                    <a:pt x="147" y="647"/>
                    <a:pt x="159" y="649"/>
                  </a:cubicBezTo>
                  <a:cubicBezTo>
                    <a:pt x="161" y="642"/>
                    <a:pt x="161" y="642"/>
                    <a:pt x="161" y="642"/>
                  </a:cubicBezTo>
                  <a:cubicBezTo>
                    <a:pt x="149" y="614"/>
                    <a:pt x="149" y="614"/>
                    <a:pt x="149" y="614"/>
                  </a:cubicBezTo>
                  <a:cubicBezTo>
                    <a:pt x="148" y="611"/>
                    <a:pt x="148" y="611"/>
                    <a:pt x="148" y="611"/>
                  </a:cubicBezTo>
                  <a:cubicBezTo>
                    <a:pt x="149" y="611"/>
                    <a:pt x="149" y="611"/>
                    <a:pt x="149" y="611"/>
                  </a:cubicBezTo>
                  <a:cubicBezTo>
                    <a:pt x="209" y="528"/>
                    <a:pt x="209" y="528"/>
                    <a:pt x="209" y="528"/>
                  </a:cubicBezTo>
                  <a:cubicBezTo>
                    <a:pt x="273" y="466"/>
                    <a:pt x="273" y="466"/>
                    <a:pt x="273" y="466"/>
                  </a:cubicBezTo>
                  <a:cubicBezTo>
                    <a:pt x="274" y="466"/>
                    <a:pt x="274" y="466"/>
                    <a:pt x="274" y="466"/>
                  </a:cubicBezTo>
                  <a:cubicBezTo>
                    <a:pt x="294" y="458"/>
                    <a:pt x="294" y="458"/>
                    <a:pt x="294" y="458"/>
                  </a:cubicBezTo>
                  <a:cubicBezTo>
                    <a:pt x="305" y="447"/>
                    <a:pt x="305" y="447"/>
                    <a:pt x="305" y="447"/>
                  </a:cubicBezTo>
                  <a:cubicBezTo>
                    <a:pt x="305" y="446"/>
                    <a:pt x="305" y="446"/>
                    <a:pt x="305" y="446"/>
                  </a:cubicBezTo>
                  <a:cubicBezTo>
                    <a:pt x="313" y="439"/>
                    <a:pt x="321" y="435"/>
                    <a:pt x="329" y="432"/>
                  </a:cubicBezTo>
                  <a:cubicBezTo>
                    <a:pt x="323" y="427"/>
                    <a:pt x="323" y="427"/>
                    <a:pt x="323" y="427"/>
                  </a:cubicBezTo>
                  <a:cubicBezTo>
                    <a:pt x="309" y="413"/>
                    <a:pt x="309" y="413"/>
                    <a:pt x="309" y="413"/>
                  </a:cubicBezTo>
                  <a:cubicBezTo>
                    <a:pt x="309" y="412"/>
                    <a:pt x="309" y="412"/>
                    <a:pt x="309" y="412"/>
                  </a:cubicBezTo>
                  <a:cubicBezTo>
                    <a:pt x="308" y="412"/>
                    <a:pt x="308" y="412"/>
                    <a:pt x="308" y="412"/>
                  </a:cubicBezTo>
                  <a:cubicBezTo>
                    <a:pt x="297" y="399"/>
                    <a:pt x="297" y="399"/>
                    <a:pt x="297" y="399"/>
                  </a:cubicBezTo>
                  <a:cubicBezTo>
                    <a:pt x="296" y="397"/>
                    <a:pt x="296" y="397"/>
                    <a:pt x="296" y="397"/>
                  </a:cubicBezTo>
                  <a:cubicBezTo>
                    <a:pt x="296" y="395"/>
                    <a:pt x="296" y="395"/>
                    <a:pt x="296" y="395"/>
                  </a:cubicBezTo>
                  <a:cubicBezTo>
                    <a:pt x="302" y="389"/>
                    <a:pt x="302" y="389"/>
                    <a:pt x="302" y="389"/>
                  </a:cubicBezTo>
                  <a:cubicBezTo>
                    <a:pt x="288" y="392"/>
                    <a:pt x="288" y="392"/>
                    <a:pt x="288" y="392"/>
                  </a:cubicBezTo>
                  <a:cubicBezTo>
                    <a:pt x="258" y="385"/>
                    <a:pt x="258" y="385"/>
                    <a:pt x="258" y="385"/>
                  </a:cubicBezTo>
                  <a:cubicBezTo>
                    <a:pt x="247" y="379"/>
                    <a:pt x="239" y="373"/>
                    <a:pt x="237" y="366"/>
                  </a:cubicBezTo>
                  <a:cubicBezTo>
                    <a:pt x="231" y="347"/>
                    <a:pt x="229" y="330"/>
                    <a:pt x="230" y="315"/>
                  </a:cubicBezTo>
                  <a:cubicBezTo>
                    <a:pt x="226" y="320"/>
                    <a:pt x="220" y="321"/>
                    <a:pt x="215" y="321"/>
                  </a:cubicBezTo>
                  <a:cubicBezTo>
                    <a:pt x="193" y="316"/>
                    <a:pt x="193" y="316"/>
                    <a:pt x="193" y="316"/>
                  </a:cubicBezTo>
                  <a:cubicBezTo>
                    <a:pt x="178" y="305"/>
                    <a:pt x="178" y="305"/>
                    <a:pt x="178" y="305"/>
                  </a:cubicBezTo>
                  <a:cubicBezTo>
                    <a:pt x="160" y="301"/>
                    <a:pt x="160" y="301"/>
                    <a:pt x="160" y="301"/>
                  </a:cubicBezTo>
                  <a:cubicBezTo>
                    <a:pt x="152" y="301"/>
                    <a:pt x="152" y="301"/>
                    <a:pt x="152" y="301"/>
                  </a:cubicBezTo>
                  <a:cubicBezTo>
                    <a:pt x="147" y="301"/>
                    <a:pt x="140" y="299"/>
                    <a:pt x="136" y="295"/>
                  </a:cubicBezTo>
                  <a:cubicBezTo>
                    <a:pt x="130" y="291"/>
                    <a:pt x="126" y="286"/>
                    <a:pt x="125" y="282"/>
                  </a:cubicBezTo>
                  <a:cubicBezTo>
                    <a:pt x="123" y="274"/>
                    <a:pt x="125" y="268"/>
                    <a:pt x="133" y="263"/>
                  </a:cubicBezTo>
                  <a:cubicBezTo>
                    <a:pt x="140" y="258"/>
                    <a:pt x="149" y="249"/>
                    <a:pt x="156" y="239"/>
                  </a:cubicBezTo>
                  <a:cubicBezTo>
                    <a:pt x="149" y="229"/>
                    <a:pt x="145" y="220"/>
                    <a:pt x="149" y="210"/>
                  </a:cubicBezTo>
                  <a:cubicBezTo>
                    <a:pt x="150" y="209"/>
                    <a:pt x="150" y="209"/>
                    <a:pt x="150" y="209"/>
                  </a:cubicBezTo>
                  <a:cubicBezTo>
                    <a:pt x="151" y="204"/>
                    <a:pt x="159" y="200"/>
                    <a:pt x="175" y="195"/>
                  </a:cubicBezTo>
                  <a:cubicBezTo>
                    <a:pt x="176" y="189"/>
                    <a:pt x="178" y="186"/>
                    <a:pt x="180" y="185"/>
                  </a:cubicBezTo>
                  <a:cubicBezTo>
                    <a:pt x="196" y="186"/>
                    <a:pt x="196" y="186"/>
                    <a:pt x="196" y="186"/>
                  </a:cubicBezTo>
                  <a:cubicBezTo>
                    <a:pt x="194" y="184"/>
                    <a:pt x="194" y="184"/>
                    <a:pt x="194" y="184"/>
                  </a:cubicBezTo>
                  <a:cubicBezTo>
                    <a:pt x="183" y="178"/>
                    <a:pt x="180" y="170"/>
                    <a:pt x="186" y="162"/>
                  </a:cubicBezTo>
                  <a:cubicBezTo>
                    <a:pt x="194" y="156"/>
                    <a:pt x="194" y="156"/>
                    <a:pt x="194" y="156"/>
                  </a:cubicBezTo>
                  <a:cubicBezTo>
                    <a:pt x="204" y="152"/>
                    <a:pt x="215" y="153"/>
                    <a:pt x="227" y="160"/>
                  </a:cubicBezTo>
                  <a:cubicBezTo>
                    <a:pt x="251" y="177"/>
                    <a:pt x="251" y="177"/>
                    <a:pt x="251" y="177"/>
                  </a:cubicBezTo>
                  <a:cubicBezTo>
                    <a:pt x="273" y="177"/>
                    <a:pt x="273" y="177"/>
                    <a:pt x="273" y="177"/>
                  </a:cubicBezTo>
                  <a:cubicBezTo>
                    <a:pt x="281" y="183"/>
                    <a:pt x="281" y="183"/>
                    <a:pt x="281" y="183"/>
                  </a:cubicBezTo>
                  <a:cubicBezTo>
                    <a:pt x="283" y="191"/>
                    <a:pt x="283" y="191"/>
                    <a:pt x="283" y="191"/>
                  </a:cubicBezTo>
                  <a:cubicBezTo>
                    <a:pt x="283" y="197"/>
                    <a:pt x="279" y="200"/>
                    <a:pt x="275" y="200"/>
                  </a:cubicBezTo>
                  <a:cubicBezTo>
                    <a:pt x="270" y="200"/>
                    <a:pt x="268" y="205"/>
                    <a:pt x="267" y="211"/>
                  </a:cubicBezTo>
                  <a:cubicBezTo>
                    <a:pt x="277" y="237"/>
                    <a:pt x="277" y="237"/>
                    <a:pt x="277" y="237"/>
                  </a:cubicBezTo>
                  <a:cubicBezTo>
                    <a:pt x="284" y="227"/>
                    <a:pt x="290" y="222"/>
                    <a:pt x="296" y="221"/>
                  </a:cubicBezTo>
                  <a:cubicBezTo>
                    <a:pt x="300" y="221"/>
                    <a:pt x="304" y="223"/>
                    <a:pt x="307" y="227"/>
                  </a:cubicBezTo>
                  <a:cubicBezTo>
                    <a:pt x="310" y="233"/>
                    <a:pt x="313" y="242"/>
                    <a:pt x="315" y="252"/>
                  </a:cubicBezTo>
                  <a:cubicBezTo>
                    <a:pt x="316" y="263"/>
                    <a:pt x="320" y="273"/>
                    <a:pt x="323" y="278"/>
                  </a:cubicBezTo>
                  <a:cubicBezTo>
                    <a:pt x="331" y="290"/>
                    <a:pt x="331" y="290"/>
                    <a:pt x="331" y="290"/>
                  </a:cubicBezTo>
                  <a:cubicBezTo>
                    <a:pt x="344" y="305"/>
                    <a:pt x="351" y="317"/>
                    <a:pt x="353" y="327"/>
                  </a:cubicBezTo>
                  <a:cubicBezTo>
                    <a:pt x="395" y="321"/>
                    <a:pt x="395" y="321"/>
                    <a:pt x="395" y="321"/>
                  </a:cubicBezTo>
                  <a:cubicBezTo>
                    <a:pt x="412" y="312"/>
                    <a:pt x="412" y="312"/>
                    <a:pt x="412" y="312"/>
                  </a:cubicBezTo>
                  <a:cubicBezTo>
                    <a:pt x="429" y="291"/>
                    <a:pt x="429" y="291"/>
                    <a:pt x="429" y="291"/>
                  </a:cubicBezTo>
                  <a:cubicBezTo>
                    <a:pt x="437" y="271"/>
                    <a:pt x="437" y="271"/>
                    <a:pt x="437" y="271"/>
                  </a:cubicBezTo>
                  <a:cubicBezTo>
                    <a:pt x="437" y="270"/>
                    <a:pt x="437" y="270"/>
                    <a:pt x="437" y="270"/>
                  </a:cubicBezTo>
                  <a:cubicBezTo>
                    <a:pt x="437" y="268"/>
                    <a:pt x="437" y="268"/>
                    <a:pt x="437" y="268"/>
                  </a:cubicBezTo>
                  <a:cubicBezTo>
                    <a:pt x="442" y="247"/>
                    <a:pt x="442" y="247"/>
                    <a:pt x="442" y="247"/>
                  </a:cubicBezTo>
                  <a:cubicBezTo>
                    <a:pt x="442" y="246"/>
                    <a:pt x="442" y="246"/>
                    <a:pt x="442" y="246"/>
                  </a:cubicBezTo>
                  <a:cubicBezTo>
                    <a:pt x="443" y="244"/>
                    <a:pt x="443" y="244"/>
                    <a:pt x="443" y="244"/>
                  </a:cubicBezTo>
                  <a:cubicBezTo>
                    <a:pt x="444" y="244"/>
                    <a:pt x="444" y="244"/>
                    <a:pt x="444" y="244"/>
                  </a:cubicBezTo>
                  <a:cubicBezTo>
                    <a:pt x="460" y="234"/>
                    <a:pt x="460" y="234"/>
                    <a:pt x="460" y="234"/>
                  </a:cubicBezTo>
                  <a:cubicBezTo>
                    <a:pt x="463" y="232"/>
                    <a:pt x="463" y="232"/>
                    <a:pt x="463" y="232"/>
                  </a:cubicBezTo>
                  <a:cubicBezTo>
                    <a:pt x="462" y="230"/>
                    <a:pt x="462" y="230"/>
                    <a:pt x="462" y="230"/>
                  </a:cubicBezTo>
                  <a:cubicBezTo>
                    <a:pt x="436" y="222"/>
                    <a:pt x="436" y="222"/>
                    <a:pt x="436" y="222"/>
                  </a:cubicBezTo>
                  <a:cubicBezTo>
                    <a:pt x="434" y="222"/>
                    <a:pt x="434" y="222"/>
                    <a:pt x="434" y="222"/>
                  </a:cubicBezTo>
                  <a:cubicBezTo>
                    <a:pt x="434" y="221"/>
                    <a:pt x="434" y="221"/>
                    <a:pt x="434" y="221"/>
                  </a:cubicBezTo>
                  <a:cubicBezTo>
                    <a:pt x="428" y="205"/>
                    <a:pt x="428" y="205"/>
                    <a:pt x="428" y="205"/>
                  </a:cubicBezTo>
                  <a:lnTo>
                    <a:pt x="426" y="200"/>
                  </a:lnTo>
                  <a:close/>
                </a:path>
              </a:pathLst>
            </a:custGeom>
            <a:grp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 sz="2400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7240" name="Freeform 34"/>
            <p:cNvSpPr>
              <a:spLocks/>
            </p:cNvSpPr>
            <p:nvPr/>
          </p:nvSpPr>
          <p:spPr bwMode="auto">
            <a:xfrm>
              <a:off x="4277159" y="3745240"/>
              <a:ext cx="569755" cy="555344"/>
            </a:xfrm>
            <a:custGeom>
              <a:avLst/>
              <a:gdLst>
                <a:gd name="T0" fmla="*/ 2147483646 w 491"/>
                <a:gd name="T1" fmla="*/ 2147483646 h 483"/>
                <a:gd name="T2" fmla="*/ 2147483646 w 491"/>
                <a:gd name="T3" fmla="*/ 2147483646 h 483"/>
                <a:gd name="T4" fmla="*/ 2147483646 w 491"/>
                <a:gd name="T5" fmla="*/ 2147483646 h 483"/>
                <a:gd name="T6" fmla="*/ 2147483646 w 491"/>
                <a:gd name="T7" fmla="*/ 2147483646 h 483"/>
                <a:gd name="T8" fmla="*/ 2147483646 w 491"/>
                <a:gd name="T9" fmla="*/ 2147483646 h 483"/>
                <a:gd name="T10" fmla="*/ 2147483646 w 491"/>
                <a:gd name="T11" fmla="*/ 2147483646 h 483"/>
                <a:gd name="T12" fmla="*/ 2147483646 w 491"/>
                <a:gd name="T13" fmla="*/ 2147483646 h 483"/>
                <a:gd name="T14" fmla="*/ 2147483646 w 491"/>
                <a:gd name="T15" fmla="*/ 2147483646 h 483"/>
                <a:gd name="T16" fmla="*/ 2147483646 w 491"/>
                <a:gd name="T17" fmla="*/ 2147483646 h 483"/>
                <a:gd name="T18" fmla="*/ 2147483646 w 491"/>
                <a:gd name="T19" fmla="*/ 2147483646 h 483"/>
                <a:gd name="T20" fmla="*/ 2147483646 w 491"/>
                <a:gd name="T21" fmla="*/ 2147483646 h 483"/>
                <a:gd name="T22" fmla="*/ 2147483646 w 491"/>
                <a:gd name="T23" fmla="*/ 2147483646 h 483"/>
                <a:gd name="T24" fmla="*/ 2147483646 w 491"/>
                <a:gd name="T25" fmla="*/ 2147483646 h 483"/>
                <a:gd name="T26" fmla="*/ 2147483646 w 491"/>
                <a:gd name="T27" fmla="*/ 2147483646 h 483"/>
                <a:gd name="T28" fmla="*/ 2147483646 w 491"/>
                <a:gd name="T29" fmla="*/ 2147483646 h 483"/>
                <a:gd name="T30" fmla="*/ 2147483646 w 491"/>
                <a:gd name="T31" fmla="*/ 2147483646 h 483"/>
                <a:gd name="T32" fmla="*/ 2147483646 w 491"/>
                <a:gd name="T33" fmla="*/ 2147483646 h 483"/>
                <a:gd name="T34" fmla="*/ 2147483646 w 491"/>
                <a:gd name="T35" fmla="*/ 2147483646 h 483"/>
                <a:gd name="T36" fmla="*/ 2147483646 w 491"/>
                <a:gd name="T37" fmla="*/ 2147483646 h 483"/>
                <a:gd name="T38" fmla="*/ 2147483646 w 491"/>
                <a:gd name="T39" fmla="*/ 2147483646 h 483"/>
                <a:gd name="T40" fmla="*/ 2147483646 w 491"/>
                <a:gd name="T41" fmla="*/ 2147483646 h 483"/>
                <a:gd name="T42" fmla="*/ 2147483646 w 491"/>
                <a:gd name="T43" fmla="*/ 2147483646 h 483"/>
                <a:gd name="T44" fmla="*/ 2147483646 w 491"/>
                <a:gd name="T45" fmla="*/ 2147483646 h 483"/>
                <a:gd name="T46" fmla="*/ 2147483646 w 491"/>
                <a:gd name="T47" fmla="*/ 2147483646 h 483"/>
                <a:gd name="T48" fmla="*/ 2147483646 w 491"/>
                <a:gd name="T49" fmla="*/ 2147483646 h 483"/>
                <a:gd name="T50" fmla="*/ 2147483646 w 491"/>
                <a:gd name="T51" fmla="*/ 2147483646 h 483"/>
                <a:gd name="T52" fmla="*/ 2147483646 w 491"/>
                <a:gd name="T53" fmla="*/ 2147483646 h 483"/>
                <a:gd name="T54" fmla="*/ 2147483646 w 491"/>
                <a:gd name="T55" fmla="*/ 2147483646 h 483"/>
                <a:gd name="T56" fmla="*/ 2147483646 w 491"/>
                <a:gd name="T57" fmla="*/ 2147483646 h 483"/>
                <a:gd name="T58" fmla="*/ 2147483646 w 491"/>
                <a:gd name="T59" fmla="*/ 2147483646 h 483"/>
                <a:gd name="T60" fmla="*/ 2147483646 w 491"/>
                <a:gd name="T61" fmla="*/ 2147483646 h 483"/>
                <a:gd name="T62" fmla="*/ 2147483646 w 491"/>
                <a:gd name="T63" fmla="*/ 2147483646 h 483"/>
                <a:gd name="T64" fmla="*/ 2147483646 w 491"/>
                <a:gd name="T65" fmla="*/ 2147483646 h 483"/>
                <a:gd name="T66" fmla="*/ 2147483646 w 491"/>
                <a:gd name="T67" fmla="*/ 2147483646 h 483"/>
                <a:gd name="T68" fmla="*/ 2147483646 w 491"/>
                <a:gd name="T69" fmla="*/ 2147483646 h 483"/>
                <a:gd name="T70" fmla="*/ 2147483646 w 491"/>
                <a:gd name="T71" fmla="*/ 2147483646 h 483"/>
                <a:gd name="T72" fmla="*/ 2147483646 w 491"/>
                <a:gd name="T73" fmla="*/ 2147483646 h 483"/>
                <a:gd name="T74" fmla="*/ 2147483646 w 491"/>
                <a:gd name="T75" fmla="*/ 2147483646 h 483"/>
                <a:gd name="T76" fmla="*/ 2147483646 w 491"/>
                <a:gd name="T77" fmla="*/ 0 h 483"/>
                <a:gd name="T78" fmla="*/ 2147483646 w 491"/>
                <a:gd name="T79" fmla="*/ 2147483646 h 483"/>
                <a:gd name="T80" fmla="*/ 2147483646 w 491"/>
                <a:gd name="T81" fmla="*/ 2147483646 h 483"/>
                <a:gd name="T82" fmla="*/ 2147483646 w 491"/>
                <a:gd name="T83" fmla="*/ 2147483646 h 483"/>
                <a:gd name="T84" fmla="*/ 2147483646 w 491"/>
                <a:gd name="T85" fmla="*/ 2147483646 h 483"/>
                <a:gd name="T86" fmla="*/ 2147483646 w 491"/>
                <a:gd name="T87" fmla="*/ 2147483646 h 483"/>
                <a:gd name="T88" fmla="*/ 2147483646 w 491"/>
                <a:gd name="T89" fmla="*/ 2147483646 h 483"/>
                <a:gd name="T90" fmla="*/ 2147483646 w 491"/>
                <a:gd name="T91" fmla="*/ 2147483646 h 483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491"/>
                <a:gd name="T139" fmla="*/ 0 h 483"/>
                <a:gd name="T140" fmla="*/ 491 w 491"/>
                <a:gd name="T141" fmla="*/ 483 h 483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491" h="483">
                  <a:moveTo>
                    <a:pt x="109" y="159"/>
                  </a:moveTo>
                  <a:cubicBezTo>
                    <a:pt x="108" y="159"/>
                    <a:pt x="108" y="159"/>
                    <a:pt x="108" y="159"/>
                  </a:cubicBezTo>
                  <a:cubicBezTo>
                    <a:pt x="28" y="192"/>
                    <a:pt x="28" y="192"/>
                    <a:pt x="28" y="192"/>
                  </a:cubicBezTo>
                  <a:cubicBezTo>
                    <a:pt x="4" y="215"/>
                    <a:pt x="4" y="215"/>
                    <a:pt x="4" y="215"/>
                  </a:cubicBezTo>
                  <a:cubicBezTo>
                    <a:pt x="0" y="251"/>
                    <a:pt x="4" y="272"/>
                    <a:pt x="16" y="278"/>
                  </a:cubicBezTo>
                  <a:cubicBezTo>
                    <a:pt x="40" y="293"/>
                    <a:pt x="40" y="293"/>
                    <a:pt x="40" y="293"/>
                  </a:cubicBezTo>
                  <a:cubicBezTo>
                    <a:pt x="41" y="293"/>
                    <a:pt x="41" y="293"/>
                    <a:pt x="41" y="293"/>
                  </a:cubicBezTo>
                  <a:cubicBezTo>
                    <a:pt x="41" y="294"/>
                    <a:pt x="41" y="294"/>
                    <a:pt x="41" y="294"/>
                  </a:cubicBezTo>
                  <a:cubicBezTo>
                    <a:pt x="47" y="333"/>
                    <a:pt x="47" y="333"/>
                    <a:pt x="47" y="333"/>
                  </a:cubicBezTo>
                  <a:cubicBezTo>
                    <a:pt x="67" y="360"/>
                    <a:pt x="81" y="373"/>
                    <a:pt x="88" y="377"/>
                  </a:cubicBezTo>
                  <a:cubicBezTo>
                    <a:pt x="111" y="382"/>
                    <a:pt x="111" y="382"/>
                    <a:pt x="111" y="382"/>
                  </a:cubicBezTo>
                  <a:cubicBezTo>
                    <a:pt x="115" y="383"/>
                    <a:pt x="115" y="383"/>
                    <a:pt x="115" y="383"/>
                  </a:cubicBezTo>
                  <a:cubicBezTo>
                    <a:pt x="115" y="384"/>
                    <a:pt x="115" y="384"/>
                    <a:pt x="115" y="384"/>
                  </a:cubicBezTo>
                  <a:cubicBezTo>
                    <a:pt x="118" y="388"/>
                    <a:pt x="125" y="392"/>
                    <a:pt x="139" y="397"/>
                  </a:cubicBezTo>
                  <a:cubicBezTo>
                    <a:pt x="202" y="400"/>
                    <a:pt x="202" y="400"/>
                    <a:pt x="202" y="400"/>
                  </a:cubicBezTo>
                  <a:cubicBezTo>
                    <a:pt x="249" y="400"/>
                    <a:pt x="275" y="403"/>
                    <a:pt x="280" y="408"/>
                  </a:cubicBezTo>
                  <a:cubicBezTo>
                    <a:pt x="286" y="412"/>
                    <a:pt x="287" y="423"/>
                    <a:pt x="286" y="439"/>
                  </a:cubicBezTo>
                  <a:cubicBezTo>
                    <a:pt x="285" y="449"/>
                    <a:pt x="286" y="456"/>
                    <a:pt x="287" y="457"/>
                  </a:cubicBezTo>
                  <a:cubicBezTo>
                    <a:pt x="310" y="451"/>
                    <a:pt x="310" y="451"/>
                    <a:pt x="310" y="451"/>
                  </a:cubicBezTo>
                  <a:cubicBezTo>
                    <a:pt x="328" y="445"/>
                    <a:pt x="338" y="445"/>
                    <a:pt x="344" y="450"/>
                  </a:cubicBezTo>
                  <a:cubicBezTo>
                    <a:pt x="352" y="461"/>
                    <a:pt x="352" y="461"/>
                    <a:pt x="352" y="461"/>
                  </a:cubicBezTo>
                  <a:cubicBezTo>
                    <a:pt x="365" y="477"/>
                    <a:pt x="373" y="483"/>
                    <a:pt x="375" y="482"/>
                  </a:cubicBezTo>
                  <a:cubicBezTo>
                    <a:pt x="382" y="480"/>
                    <a:pt x="389" y="474"/>
                    <a:pt x="396" y="463"/>
                  </a:cubicBezTo>
                  <a:cubicBezTo>
                    <a:pt x="399" y="460"/>
                    <a:pt x="399" y="460"/>
                    <a:pt x="399" y="460"/>
                  </a:cubicBezTo>
                  <a:cubicBezTo>
                    <a:pt x="418" y="472"/>
                    <a:pt x="418" y="472"/>
                    <a:pt x="418" y="472"/>
                  </a:cubicBezTo>
                  <a:cubicBezTo>
                    <a:pt x="429" y="462"/>
                    <a:pt x="429" y="462"/>
                    <a:pt x="429" y="462"/>
                  </a:cubicBezTo>
                  <a:cubicBezTo>
                    <a:pt x="432" y="447"/>
                    <a:pt x="440" y="440"/>
                    <a:pt x="452" y="439"/>
                  </a:cubicBezTo>
                  <a:cubicBezTo>
                    <a:pt x="458" y="437"/>
                    <a:pt x="458" y="437"/>
                    <a:pt x="458" y="437"/>
                  </a:cubicBezTo>
                  <a:cubicBezTo>
                    <a:pt x="456" y="432"/>
                    <a:pt x="456" y="432"/>
                    <a:pt x="456" y="432"/>
                  </a:cubicBezTo>
                  <a:cubicBezTo>
                    <a:pt x="453" y="430"/>
                    <a:pt x="453" y="430"/>
                    <a:pt x="453" y="430"/>
                  </a:cubicBezTo>
                  <a:cubicBezTo>
                    <a:pt x="454" y="429"/>
                    <a:pt x="454" y="429"/>
                    <a:pt x="454" y="429"/>
                  </a:cubicBezTo>
                  <a:cubicBezTo>
                    <a:pt x="456" y="403"/>
                    <a:pt x="456" y="403"/>
                    <a:pt x="456" y="403"/>
                  </a:cubicBezTo>
                  <a:cubicBezTo>
                    <a:pt x="447" y="390"/>
                    <a:pt x="437" y="386"/>
                    <a:pt x="425" y="388"/>
                  </a:cubicBezTo>
                  <a:cubicBezTo>
                    <a:pt x="413" y="391"/>
                    <a:pt x="405" y="391"/>
                    <a:pt x="402" y="387"/>
                  </a:cubicBezTo>
                  <a:cubicBezTo>
                    <a:pt x="400" y="384"/>
                    <a:pt x="400" y="382"/>
                    <a:pt x="400" y="378"/>
                  </a:cubicBezTo>
                  <a:cubicBezTo>
                    <a:pt x="392" y="365"/>
                    <a:pt x="385" y="354"/>
                    <a:pt x="375" y="345"/>
                  </a:cubicBezTo>
                  <a:cubicBezTo>
                    <a:pt x="363" y="334"/>
                    <a:pt x="359" y="325"/>
                    <a:pt x="363" y="315"/>
                  </a:cubicBezTo>
                  <a:cubicBezTo>
                    <a:pt x="365" y="312"/>
                    <a:pt x="365" y="312"/>
                    <a:pt x="365" y="312"/>
                  </a:cubicBezTo>
                  <a:cubicBezTo>
                    <a:pt x="394" y="317"/>
                    <a:pt x="394" y="317"/>
                    <a:pt x="394" y="317"/>
                  </a:cubicBezTo>
                  <a:cubicBezTo>
                    <a:pt x="392" y="299"/>
                    <a:pt x="392" y="299"/>
                    <a:pt x="392" y="299"/>
                  </a:cubicBezTo>
                  <a:cubicBezTo>
                    <a:pt x="391" y="289"/>
                    <a:pt x="392" y="282"/>
                    <a:pt x="397" y="276"/>
                  </a:cubicBezTo>
                  <a:cubicBezTo>
                    <a:pt x="400" y="272"/>
                    <a:pt x="405" y="270"/>
                    <a:pt x="410" y="269"/>
                  </a:cubicBezTo>
                  <a:cubicBezTo>
                    <a:pt x="423" y="265"/>
                    <a:pt x="423" y="265"/>
                    <a:pt x="423" y="265"/>
                  </a:cubicBezTo>
                  <a:cubicBezTo>
                    <a:pt x="423" y="259"/>
                    <a:pt x="423" y="259"/>
                    <a:pt x="423" y="259"/>
                  </a:cubicBezTo>
                  <a:cubicBezTo>
                    <a:pt x="413" y="239"/>
                    <a:pt x="410" y="225"/>
                    <a:pt x="414" y="218"/>
                  </a:cubicBezTo>
                  <a:cubicBezTo>
                    <a:pt x="421" y="213"/>
                    <a:pt x="421" y="213"/>
                    <a:pt x="421" y="213"/>
                  </a:cubicBezTo>
                  <a:cubicBezTo>
                    <a:pt x="424" y="212"/>
                    <a:pt x="434" y="214"/>
                    <a:pt x="449" y="219"/>
                  </a:cubicBezTo>
                  <a:cubicBezTo>
                    <a:pt x="449" y="219"/>
                    <a:pt x="449" y="219"/>
                    <a:pt x="449" y="219"/>
                  </a:cubicBezTo>
                  <a:cubicBezTo>
                    <a:pt x="450" y="220"/>
                    <a:pt x="450" y="220"/>
                    <a:pt x="450" y="220"/>
                  </a:cubicBezTo>
                  <a:cubicBezTo>
                    <a:pt x="450" y="222"/>
                    <a:pt x="450" y="222"/>
                    <a:pt x="450" y="222"/>
                  </a:cubicBezTo>
                  <a:cubicBezTo>
                    <a:pt x="462" y="236"/>
                    <a:pt x="468" y="245"/>
                    <a:pt x="471" y="247"/>
                  </a:cubicBezTo>
                  <a:cubicBezTo>
                    <a:pt x="491" y="214"/>
                    <a:pt x="491" y="214"/>
                    <a:pt x="491" y="214"/>
                  </a:cubicBezTo>
                  <a:cubicBezTo>
                    <a:pt x="473" y="192"/>
                    <a:pt x="464" y="176"/>
                    <a:pt x="461" y="170"/>
                  </a:cubicBezTo>
                  <a:cubicBezTo>
                    <a:pt x="445" y="180"/>
                    <a:pt x="445" y="180"/>
                    <a:pt x="445" y="180"/>
                  </a:cubicBezTo>
                  <a:cubicBezTo>
                    <a:pt x="443" y="178"/>
                    <a:pt x="443" y="178"/>
                    <a:pt x="443" y="178"/>
                  </a:cubicBezTo>
                  <a:cubicBezTo>
                    <a:pt x="401" y="168"/>
                    <a:pt x="401" y="168"/>
                    <a:pt x="401" y="168"/>
                  </a:cubicBezTo>
                  <a:cubicBezTo>
                    <a:pt x="400" y="168"/>
                    <a:pt x="400" y="168"/>
                    <a:pt x="400" y="168"/>
                  </a:cubicBezTo>
                  <a:cubicBezTo>
                    <a:pt x="400" y="167"/>
                    <a:pt x="400" y="167"/>
                    <a:pt x="400" y="167"/>
                  </a:cubicBezTo>
                  <a:cubicBezTo>
                    <a:pt x="382" y="158"/>
                    <a:pt x="371" y="149"/>
                    <a:pt x="370" y="139"/>
                  </a:cubicBezTo>
                  <a:cubicBezTo>
                    <a:pt x="345" y="127"/>
                    <a:pt x="345" y="127"/>
                    <a:pt x="345" y="127"/>
                  </a:cubicBezTo>
                  <a:cubicBezTo>
                    <a:pt x="345" y="103"/>
                    <a:pt x="345" y="103"/>
                    <a:pt x="345" y="103"/>
                  </a:cubicBezTo>
                  <a:cubicBezTo>
                    <a:pt x="391" y="76"/>
                    <a:pt x="391" y="76"/>
                    <a:pt x="391" y="76"/>
                  </a:cubicBezTo>
                  <a:cubicBezTo>
                    <a:pt x="389" y="63"/>
                    <a:pt x="386" y="50"/>
                    <a:pt x="381" y="40"/>
                  </a:cubicBezTo>
                  <a:cubicBezTo>
                    <a:pt x="373" y="25"/>
                    <a:pt x="373" y="25"/>
                    <a:pt x="373" y="25"/>
                  </a:cubicBezTo>
                  <a:cubicBezTo>
                    <a:pt x="342" y="28"/>
                    <a:pt x="342" y="28"/>
                    <a:pt x="342" y="28"/>
                  </a:cubicBezTo>
                  <a:cubicBezTo>
                    <a:pt x="327" y="35"/>
                    <a:pt x="313" y="38"/>
                    <a:pt x="299" y="38"/>
                  </a:cubicBezTo>
                  <a:cubicBezTo>
                    <a:pt x="267" y="30"/>
                    <a:pt x="267" y="30"/>
                    <a:pt x="267" y="30"/>
                  </a:cubicBezTo>
                  <a:cubicBezTo>
                    <a:pt x="267" y="19"/>
                    <a:pt x="267" y="19"/>
                    <a:pt x="267" y="19"/>
                  </a:cubicBezTo>
                  <a:cubicBezTo>
                    <a:pt x="261" y="18"/>
                    <a:pt x="261" y="18"/>
                    <a:pt x="261" y="18"/>
                  </a:cubicBezTo>
                  <a:cubicBezTo>
                    <a:pt x="252" y="15"/>
                    <a:pt x="252" y="15"/>
                    <a:pt x="252" y="15"/>
                  </a:cubicBezTo>
                  <a:cubicBezTo>
                    <a:pt x="250" y="8"/>
                    <a:pt x="250" y="8"/>
                    <a:pt x="250" y="8"/>
                  </a:cubicBezTo>
                  <a:cubicBezTo>
                    <a:pt x="250" y="8"/>
                    <a:pt x="250" y="8"/>
                    <a:pt x="250" y="8"/>
                  </a:cubicBezTo>
                  <a:cubicBezTo>
                    <a:pt x="250" y="7"/>
                    <a:pt x="250" y="7"/>
                    <a:pt x="250" y="7"/>
                  </a:cubicBezTo>
                  <a:cubicBezTo>
                    <a:pt x="250" y="7"/>
                    <a:pt x="250" y="7"/>
                    <a:pt x="250" y="7"/>
                  </a:cubicBezTo>
                  <a:cubicBezTo>
                    <a:pt x="250" y="7"/>
                    <a:pt x="250" y="7"/>
                    <a:pt x="250" y="7"/>
                  </a:cubicBezTo>
                  <a:cubicBezTo>
                    <a:pt x="249" y="4"/>
                    <a:pt x="249" y="4"/>
                    <a:pt x="249" y="4"/>
                  </a:cubicBezTo>
                  <a:cubicBezTo>
                    <a:pt x="249" y="3"/>
                    <a:pt x="249" y="3"/>
                    <a:pt x="249" y="3"/>
                  </a:cubicBezTo>
                  <a:cubicBezTo>
                    <a:pt x="249" y="0"/>
                    <a:pt x="249" y="0"/>
                    <a:pt x="249" y="0"/>
                  </a:cubicBezTo>
                  <a:cubicBezTo>
                    <a:pt x="247" y="1"/>
                    <a:pt x="247" y="1"/>
                    <a:pt x="247" y="1"/>
                  </a:cubicBezTo>
                  <a:cubicBezTo>
                    <a:pt x="244" y="28"/>
                    <a:pt x="244" y="28"/>
                    <a:pt x="244" y="28"/>
                  </a:cubicBezTo>
                  <a:cubicBezTo>
                    <a:pt x="243" y="38"/>
                    <a:pt x="243" y="38"/>
                    <a:pt x="243" y="38"/>
                  </a:cubicBezTo>
                  <a:cubicBezTo>
                    <a:pt x="241" y="43"/>
                    <a:pt x="239" y="46"/>
                    <a:pt x="241" y="48"/>
                  </a:cubicBezTo>
                  <a:cubicBezTo>
                    <a:pt x="247" y="56"/>
                    <a:pt x="245" y="64"/>
                    <a:pt x="240" y="72"/>
                  </a:cubicBezTo>
                  <a:cubicBezTo>
                    <a:pt x="244" y="89"/>
                    <a:pt x="244" y="89"/>
                    <a:pt x="244" y="89"/>
                  </a:cubicBezTo>
                  <a:cubicBezTo>
                    <a:pt x="243" y="91"/>
                    <a:pt x="243" y="91"/>
                    <a:pt x="243" y="91"/>
                  </a:cubicBezTo>
                  <a:cubicBezTo>
                    <a:pt x="241" y="92"/>
                    <a:pt x="241" y="92"/>
                    <a:pt x="241" y="92"/>
                  </a:cubicBezTo>
                  <a:cubicBezTo>
                    <a:pt x="229" y="103"/>
                    <a:pt x="229" y="103"/>
                    <a:pt x="229" y="103"/>
                  </a:cubicBezTo>
                  <a:cubicBezTo>
                    <a:pt x="229" y="127"/>
                    <a:pt x="229" y="127"/>
                    <a:pt x="229" y="127"/>
                  </a:cubicBezTo>
                  <a:cubicBezTo>
                    <a:pt x="225" y="129"/>
                    <a:pt x="225" y="129"/>
                    <a:pt x="225" y="129"/>
                  </a:cubicBezTo>
                  <a:cubicBezTo>
                    <a:pt x="202" y="139"/>
                    <a:pt x="186" y="144"/>
                    <a:pt x="177" y="144"/>
                  </a:cubicBezTo>
                  <a:cubicBezTo>
                    <a:pt x="130" y="141"/>
                    <a:pt x="130" y="141"/>
                    <a:pt x="130" y="141"/>
                  </a:cubicBezTo>
                  <a:cubicBezTo>
                    <a:pt x="110" y="159"/>
                    <a:pt x="110" y="159"/>
                    <a:pt x="110" y="159"/>
                  </a:cubicBezTo>
                  <a:lnTo>
                    <a:pt x="109" y="159"/>
                  </a:lnTo>
                  <a:close/>
                </a:path>
              </a:pathLst>
            </a:custGeom>
            <a:grp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 sz="2400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7241" name="Freeform 35"/>
            <p:cNvSpPr>
              <a:spLocks/>
            </p:cNvSpPr>
            <p:nvPr/>
          </p:nvSpPr>
          <p:spPr bwMode="auto">
            <a:xfrm>
              <a:off x="5341701" y="4933935"/>
              <a:ext cx="163054" cy="388184"/>
            </a:xfrm>
            <a:custGeom>
              <a:avLst/>
              <a:gdLst>
                <a:gd name="T0" fmla="*/ 2147483646 w 139"/>
                <a:gd name="T1" fmla="*/ 0 h 338"/>
                <a:gd name="T2" fmla="*/ 2147483646 w 139"/>
                <a:gd name="T3" fmla="*/ 2147483646 h 338"/>
                <a:gd name="T4" fmla="*/ 0 w 139"/>
                <a:gd name="T5" fmla="*/ 2147483646 h 338"/>
                <a:gd name="T6" fmla="*/ 2147483646 w 139"/>
                <a:gd name="T7" fmla="*/ 2147483646 h 338"/>
                <a:gd name="T8" fmla="*/ 2147483646 w 139"/>
                <a:gd name="T9" fmla="*/ 2147483646 h 338"/>
                <a:gd name="T10" fmla="*/ 2147483646 w 139"/>
                <a:gd name="T11" fmla="*/ 2147483646 h 338"/>
                <a:gd name="T12" fmla="*/ 1881324819 w 139"/>
                <a:gd name="T13" fmla="*/ 2147483646 h 338"/>
                <a:gd name="T14" fmla="*/ 2147483646 w 139"/>
                <a:gd name="T15" fmla="*/ 2147483646 h 338"/>
                <a:gd name="T16" fmla="*/ 2147483646 w 139"/>
                <a:gd name="T17" fmla="*/ 2147483646 h 338"/>
                <a:gd name="T18" fmla="*/ 2147483646 w 139"/>
                <a:gd name="T19" fmla="*/ 2147483646 h 338"/>
                <a:gd name="T20" fmla="*/ 2147483646 w 139"/>
                <a:gd name="T21" fmla="*/ 2147483646 h 338"/>
                <a:gd name="T22" fmla="*/ 2147483646 w 139"/>
                <a:gd name="T23" fmla="*/ 2147483646 h 338"/>
                <a:gd name="T24" fmla="*/ 2147483646 w 139"/>
                <a:gd name="T25" fmla="*/ 2147483646 h 338"/>
                <a:gd name="T26" fmla="*/ 2147483646 w 139"/>
                <a:gd name="T27" fmla="*/ 2147483646 h 338"/>
                <a:gd name="T28" fmla="*/ 2147483646 w 139"/>
                <a:gd name="T29" fmla="*/ 2147483646 h 338"/>
                <a:gd name="T30" fmla="*/ 2147483646 w 139"/>
                <a:gd name="T31" fmla="*/ 2147483646 h 338"/>
                <a:gd name="T32" fmla="*/ 2147483646 w 139"/>
                <a:gd name="T33" fmla="*/ 2147483646 h 338"/>
                <a:gd name="T34" fmla="*/ 2147483646 w 139"/>
                <a:gd name="T35" fmla="*/ 2147483646 h 338"/>
                <a:gd name="T36" fmla="*/ 2147483646 w 139"/>
                <a:gd name="T37" fmla="*/ 2147483646 h 338"/>
                <a:gd name="T38" fmla="*/ 2147483646 w 139"/>
                <a:gd name="T39" fmla="*/ 2147483646 h 338"/>
                <a:gd name="T40" fmla="*/ 2147483646 w 139"/>
                <a:gd name="T41" fmla="*/ 2147483646 h 338"/>
                <a:gd name="T42" fmla="*/ 2147483646 w 139"/>
                <a:gd name="T43" fmla="*/ 2147483646 h 338"/>
                <a:gd name="T44" fmla="*/ 2147483646 w 139"/>
                <a:gd name="T45" fmla="*/ 2147483646 h 338"/>
                <a:gd name="T46" fmla="*/ 2147483646 w 139"/>
                <a:gd name="T47" fmla="*/ 2147483646 h 338"/>
                <a:gd name="T48" fmla="*/ 2147483646 w 139"/>
                <a:gd name="T49" fmla="*/ 2147483646 h 338"/>
                <a:gd name="T50" fmla="*/ 2147483646 w 139"/>
                <a:gd name="T51" fmla="*/ 2147483646 h 338"/>
                <a:gd name="T52" fmla="*/ 2147483646 w 139"/>
                <a:gd name="T53" fmla="*/ 2147483646 h 338"/>
                <a:gd name="T54" fmla="*/ 2147483646 w 139"/>
                <a:gd name="T55" fmla="*/ 2147483646 h 338"/>
                <a:gd name="T56" fmla="*/ 2147483646 w 139"/>
                <a:gd name="T57" fmla="*/ 2147483646 h 338"/>
                <a:gd name="T58" fmla="*/ 2147483646 w 139"/>
                <a:gd name="T59" fmla="*/ 2147483646 h 338"/>
                <a:gd name="T60" fmla="*/ 2147483646 w 139"/>
                <a:gd name="T61" fmla="*/ 0 h 338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39"/>
                <a:gd name="T94" fmla="*/ 0 h 338"/>
                <a:gd name="T95" fmla="*/ 139 w 139"/>
                <a:gd name="T96" fmla="*/ 338 h 338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39" h="338">
                  <a:moveTo>
                    <a:pt x="105" y="0"/>
                  </a:moveTo>
                  <a:cubicBezTo>
                    <a:pt x="72" y="24"/>
                    <a:pt x="47" y="55"/>
                    <a:pt x="32" y="92"/>
                  </a:cubicBezTo>
                  <a:cubicBezTo>
                    <a:pt x="18" y="123"/>
                    <a:pt x="7" y="139"/>
                    <a:pt x="0" y="143"/>
                  </a:cubicBezTo>
                  <a:cubicBezTo>
                    <a:pt x="7" y="202"/>
                    <a:pt x="7" y="202"/>
                    <a:pt x="7" y="202"/>
                  </a:cubicBezTo>
                  <a:cubicBezTo>
                    <a:pt x="7" y="203"/>
                    <a:pt x="7" y="203"/>
                    <a:pt x="7" y="203"/>
                  </a:cubicBezTo>
                  <a:cubicBezTo>
                    <a:pt x="7" y="203"/>
                    <a:pt x="7" y="203"/>
                    <a:pt x="7" y="203"/>
                  </a:cubicBezTo>
                  <a:cubicBezTo>
                    <a:pt x="2" y="243"/>
                    <a:pt x="2" y="243"/>
                    <a:pt x="2" y="243"/>
                  </a:cubicBezTo>
                  <a:cubicBezTo>
                    <a:pt x="0" y="255"/>
                    <a:pt x="2" y="264"/>
                    <a:pt x="5" y="266"/>
                  </a:cubicBezTo>
                  <a:cubicBezTo>
                    <a:pt x="48" y="294"/>
                    <a:pt x="48" y="294"/>
                    <a:pt x="48" y="294"/>
                  </a:cubicBezTo>
                  <a:cubicBezTo>
                    <a:pt x="48" y="294"/>
                    <a:pt x="48" y="294"/>
                    <a:pt x="48" y="294"/>
                  </a:cubicBezTo>
                  <a:cubicBezTo>
                    <a:pt x="49" y="294"/>
                    <a:pt x="49" y="294"/>
                    <a:pt x="49" y="294"/>
                  </a:cubicBezTo>
                  <a:cubicBezTo>
                    <a:pt x="51" y="298"/>
                    <a:pt x="51" y="298"/>
                    <a:pt x="51" y="298"/>
                  </a:cubicBezTo>
                  <a:cubicBezTo>
                    <a:pt x="51" y="298"/>
                    <a:pt x="51" y="298"/>
                    <a:pt x="51" y="298"/>
                  </a:cubicBezTo>
                  <a:cubicBezTo>
                    <a:pt x="53" y="307"/>
                    <a:pt x="59" y="316"/>
                    <a:pt x="67" y="326"/>
                  </a:cubicBezTo>
                  <a:cubicBezTo>
                    <a:pt x="72" y="332"/>
                    <a:pt x="77" y="336"/>
                    <a:pt x="81" y="338"/>
                  </a:cubicBezTo>
                  <a:cubicBezTo>
                    <a:pt x="87" y="268"/>
                    <a:pt x="87" y="268"/>
                    <a:pt x="87" y="268"/>
                  </a:cubicBezTo>
                  <a:cubicBezTo>
                    <a:pt x="87" y="266"/>
                    <a:pt x="87" y="266"/>
                    <a:pt x="87" y="266"/>
                  </a:cubicBezTo>
                  <a:cubicBezTo>
                    <a:pt x="118" y="192"/>
                    <a:pt x="118" y="192"/>
                    <a:pt x="118" y="192"/>
                  </a:cubicBezTo>
                  <a:cubicBezTo>
                    <a:pt x="129" y="104"/>
                    <a:pt x="129" y="104"/>
                    <a:pt x="129" y="104"/>
                  </a:cubicBezTo>
                  <a:cubicBezTo>
                    <a:pt x="129" y="103"/>
                    <a:pt x="129" y="103"/>
                    <a:pt x="129" y="103"/>
                  </a:cubicBezTo>
                  <a:cubicBezTo>
                    <a:pt x="130" y="102"/>
                    <a:pt x="130" y="102"/>
                    <a:pt x="130" y="102"/>
                  </a:cubicBezTo>
                  <a:cubicBezTo>
                    <a:pt x="139" y="79"/>
                    <a:pt x="139" y="79"/>
                    <a:pt x="139" y="79"/>
                  </a:cubicBezTo>
                  <a:cubicBezTo>
                    <a:pt x="132" y="59"/>
                    <a:pt x="132" y="59"/>
                    <a:pt x="132" y="59"/>
                  </a:cubicBezTo>
                  <a:cubicBezTo>
                    <a:pt x="132" y="58"/>
                    <a:pt x="132" y="58"/>
                    <a:pt x="132" y="58"/>
                  </a:cubicBezTo>
                  <a:cubicBezTo>
                    <a:pt x="131" y="58"/>
                    <a:pt x="131" y="58"/>
                    <a:pt x="131" y="58"/>
                  </a:cubicBezTo>
                  <a:cubicBezTo>
                    <a:pt x="129" y="31"/>
                    <a:pt x="129" y="31"/>
                    <a:pt x="129" y="31"/>
                  </a:cubicBezTo>
                  <a:cubicBezTo>
                    <a:pt x="130" y="30"/>
                    <a:pt x="130" y="30"/>
                    <a:pt x="130" y="30"/>
                  </a:cubicBezTo>
                  <a:cubicBezTo>
                    <a:pt x="131" y="28"/>
                    <a:pt x="131" y="28"/>
                    <a:pt x="131" y="28"/>
                  </a:cubicBezTo>
                  <a:cubicBezTo>
                    <a:pt x="136" y="22"/>
                    <a:pt x="136" y="22"/>
                    <a:pt x="136" y="22"/>
                  </a:cubicBezTo>
                  <a:cubicBezTo>
                    <a:pt x="139" y="15"/>
                    <a:pt x="139" y="15"/>
                    <a:pt x="139" y="15"/>
                  </a:cubicBezTo>
                  <a:lnTo>
                    <a:pt x="105" y="0"/>
                  </a:lnTo>
                  <a:close/>
                </a:path>
              </a:pathLst>
            </a:custGeom>
            <a:grp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 sz="2400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7242" name="Freeform 36"/>
            <p:cNvSpPr>
              <a:spLocks/>
            </p:cNvSpPr>
            <p:nvPr/>
          </p:nvSpPr>
          <p:spPr bwMode="auto">
            <a:xfrm>
              <a:off x="4149714" y="5623007"/>
              <a:ext cx="249267" cy="211736"/>
            </a:xfrm>
            <a:custGeom>
              <a:avLst/>
              <a:gdLst>
                <a:gd name="T0" fmla="*/ 2147483646 w 216"/>
                <a:gd name="T1" fmla="*/ 2147483646 h 184"/>
                <a:gd name="T2" fmla="*/ 2147483646 w 216"/>
                <a:gd name="T3" fmla="*/ 2147483646 h 184"/>
                <a:gd name="T4" fmla="*/ 2147483646 w 216"/>
                <a:gd name="T5" fmla="*/ 2147483646 h 184"/>
                <a:gd name="T6" fmla="*/ 2147483646 w 216"/>
                <a:gd name="T7" fmla="*/ 2147483646 h 184"/>
                <a:gd name="T8" fmla="*/ 2147483646 w 216"/>
                <a:gd name="T9" fmla="*/ 2147483646 h 184"/>
                <a:gd name="T10" fmla="*/ 2147483646 w 216"/>
                <a:gd name="T11" fmla="*/ 2147483646 h 184"/>
                <a:gd name="T12" fmla="*/ 2147483646 w 216"/>
                <a:gd name="T13" fmla="*/ 2147483646 h 184"/>
                <a:gd name="T14" fmla="*/ 2147483646 w 216"/>
                <a:gd name="T15" fmla="*/ 2147483646 h 184"/>
                <a:gd name="T16" fmla="*/ 2147483646 w 216"/>
                <a:gd name="T17" fmla="*/ 2147483646 h 184"/>
                <a:gd name="T18" fmla="*/ 2147483646 w 216"/>
                <a:gd name="T19" fmla="*/ 2147483646 h 184"/>
                <a:gd name="T20" fmla="*/ 2147483646 w 216"/>
                <a:gd name="T21" fmla="*/ 2147483646 h 184"/>
                <a:gd name="T22" fmla="*/ 2147483646 w 216"/>
                <a:gd name="T23" fmla="*/ 2147483646 h 184"/>
                <a:gd name="T24" fmla="*/ 2147483646 w 216"/>
                <a:gd name="T25" fmla="*/ 2147483646 h 184"/>
                <a:gd name="T26" fmla="*/ 2147483646 w 216"/>
                <a:gd name="T27" fmla="*/ 2147483646 h 184"/>
                <a:gd name="T28" fmla="*/ 2147483646 w 216"/>
                <a:gd name="T29" fmla="*/ 2147483646 h 184"/>
                <a:gd name="T30" fmla="*/ 2147483646 w 216"/>
                <a:gd name="T31" fmla="*/ 2147483646 h 184"/>
                <a:gd name="T32" fmla="*/ 2147483646 w 216"/>
                <a:gd name="T33" fmla="*/ 2147483646 h 184"/>
                <a:gd name="T34" fmla="*/ 2147483646 w 216"/>
                <a:gd name="T35" fmla="*/ 2147483646 h 184"/>
                <a:gd name="T36" fmla="*/ 2147483646 w 216"/>
                <a:gd name="T37" fmla="*/ 2147483646 h 184"/>
                <a:gd name="T38" fmla="*/ 2147483646 w 216"/>
                <a:gd name="T39" fmla="*/ 2147483646 h 184"/>
                <a:gd name="T40" fmla="*/ 2147483646 w 216"/>
                <a:gd name="T41" fmla="*/ 2147483646 h 184"/>
                <a:gd name="T42" fmla="*/ 2147483646 w 216"/>
                <a:gd name="T43" fmla="*/ 2147483646 h 184"/>
                <a:gd name="T44" fmla="*/ 2147483646 w 216"/>
                <a:gd name="T45" fmla="*/ 2147483646 h 184"/>
                <a:gd name="T46" fmla="*/ 2147483646 w 216"/>
                <a:gd name="T47" fmla="*/ 2147483646 h 184"/>
                <a:gd name="T48" fmla="*/ 2147483646 w 216"/>
                <a:gd name="T49" fmla="*/ 2147483646 h 184"/>
                <a:gd name="T50" fmla="*/ 2147483646 w 216"/>
                <a:gd name="T51" fmla="*/ 2147483646 h 184"/>
                <a:gd name="T52" fmla="*/ 2147483646 w 216"/>
                <a:gd name="T53" fmla="*/ 2147483646 h 184"/>
                <a:gd name="T54" fmla="*/ 2147483646 w 216"/>
                <a:gd name="T55" fmla="*/ 0 h 184"/>
                <a:gd name="T56" fmla="*/ 2147483646 w 216"/>
                <a:gd name="T57" fmla="*/ 2147483646 h 184"/>
                <a:gd name="T58" fmla="*/ 2147483646 w 216"/>
                <a:gd name="T59" fmla="*/ 2147483646 h 184"/>
                <a:gd name="T60" fmla="*/ 2147483646 w 216"/>
                <a:gd name="T61" fmla="*/ 2147483646 h 184"/>
                <a:gd name="T62" fmla="*/ 2147483646 w 216"/>
                <a:gd name="T63" fmla="*/ 2147483646 h 184"/>
                <a:gd name="T64" fmla="*/ 2147483646 w 216"/>
                <a:gd name="T65" fmla="*/ 2147483646 h 184"/>
                <a:gd name="T66" fmla="*/ 2147483646 w 216"/>
                <a:gd name="T67" fmla="*/ 2147483646 h 184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216"/>
                <a:gd name="T103" fmla="*/ 0 h 184"/>
                <a:gd name="T104" fmla="*/ 216 w 216"/>
                <a:gd name="T105" fmla="*/ 184 h 184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216" h="184">
                  <a:moveTo>
                    <a:pt x="98" y="18"/>
                  </a:moveTo>
                  <a:cubicBezTo>
                    <a:pt x="95" y="24"/>
                    <a:pt x="95" y="24"/>
                    <a:pt x="95" y="24"/>
                  </a:cubicBezTo>
                  <a:cubicBezTo>
                    <a:pt x="95" y="25"/>
                    <a:pt x="95" y="25"/>
                    <a:pt x="95" y="25"/>
                  </a:cubicBezTo>
                  <a:cubicBezTo>
                    <a:pt x="94" y="27"/>
                    <a:pt x="94" y="27"/>
                    <a:pt x="94" y="27"/>
                  </a:cubicBezTo>
                  <a:cubicBezTo>
                    <a:pt x="50" y="37"/>
                    <a:pt x="50" y="37"/>
                    <a:pt x="50" y="37"/>
                  </a:cubicBezTo>
                  <a:cubicBezTo>
                    <a:pt x="52" y="43"/>
                    <a:pt x="52" y="43"/>
                    <a:pt x="52" y="43"/>
                  </a:cubicBezTo>
                  <a:cubicBezTo>
                    <a:pt x="66" y="58"/>
                    <a:pt x="66" y="58"/>
                    <a:pt x="66" y="58"/>
                  </a:cubicBezTo>
                  <a:cubicBezTo>
                    <a:pt x="65" y="58"/>
                    <a:pt x="63" y="60"/>
                    <a:pt x="62" y="60"/>
                  </a:cubicBezTo>
                  <a:cubicBezTo>
                    <a:pt x="42" y="70"/>
                    <a:pt x="42" y="70"/>
                    <a:pt x="42" y="70"/>
                  </a:cubicBezTo>
                  <a:cubicBezTo>
                    <a:pt x="10" y="94"/>
                    <a:pt x="10" y="94"/>
                    <a:pt x="10" y="94"/>
                  </a:cubicBezTo>
                  <a:cubicBezTo>
                    <a:pt x="0" y="107"/>
                    <a:pt x="2" y="130"/>
                    <a:pt x="18" y="165"/>
                  </a:cubicBezTo>
                  <a:cubicBezTo>
                    <a:pt x="49" y="168"/>
                    <a:pt x="49" y="168"/>
                    <a:pt x="49" y="168"/>
                  </a:cubicBezTo>
                  <a:cubicBezTo>
                    <a:pt x="50" y="168"/>
                    <a:pt x="50" y="168"/>
                    <a:pt x="50" y="168"/>
                  </a:cubicBezTo>
                  <a:cubicBezTo>
                    <a:pt x="50" y="169"/>
                    <a:pt x="50" y="169"/>
                    <a:pt x="50" y="169"/>
                  </a:cubicBezTo>
                  <a:cubicBezTo>
                    <a:pt x="82" y="184"/>
                    <a:pt x="82" y="184"/>
                    <a:pt x="82" y="184"/>
                  </a:cubicBezTo>
                  <a:cubicBezTo>
                    <a:pt x="116" y="179"/>
                    <a:pt x="116" y="179"/>
                    <a:pt x="116" y="179"/>
                  </a:cubicBezTo>
                  <a:cubicBezTo>
                    <a:pt x="130" y="176"/>
                    <a:pt x="145" y="163"/>
                    <a:pt x="165" y="139"/>
                  </a:cubicBezTo>
                  <a:cubicBezTo>
                    <a:pt x="166" y="139"/>
                    <a:pt x="166" y="139"/>
                    <a:pt x="166" y="139"/>
                  </a:cubicBezTo>
                  <a:cubicBezTo>
                    <a:pt x="169" y="137"/>
                    <a:pt x="169" y="137"/>
                    <a:pt x="169" y="137"/>
                  </a:cubicBezTo>
                  <a:cubicBezTo>
                    <a:pt x="183" y="132"/>
                    <a:pt x="183" y="132"/>
                    <a:pt x="183" y="132"/>
                  </a:cubicBezTo>
                  <a:cubicBezTo>
                    <a:pt x="179" y="88"/>
                    <a:pt x="179" y="88"/>
                    <a:pt x="179" y="88"/>
                  </a:cubicBezTo>
                  <a:cubicBezTo>
                    <a:pt x="179" y="86"/>
                    <a:pt x="179" y="86"/>
                    <a:pt x="179" y="86"/>
                  </a:cubicBezTo>
                  <a:cubicBezTo>
                    <a:pt x="198" y="58"/>
                    <a:pt x="198" y="58"/>
                    <a:pt x="198" y="58"/>
                  </a:cubicBezTo>
                  <a:cubicBezTo>
                    <a:pt x="198" y="57"/>
                    <a:pt x="198" y="57"/>
                    <a:pt x="198" y="57"/>
                  </a:cubicBezTo>
                  <a:cubicBezTo>
                    <a:pt x="199" y="57"/>
                    <a:pt x="199" y="57"/>
                    <a:pt x="199" y="57"/>
                  </a:cubicBezTo>
                  <a:cubicBezTo>
                    <a:pt x="214" y="46"/>
                    <a:pt x="214" y="46"/>
                    <a:pt x="214" y="46"/>
                  </a:cubicBezTo>
                  <a:cubicBezTo>
                    <a:pt x="216" y="33"/>
                    <a:pt x="215" y="22"/>
                    <a:pt x="210" y="12"/>
                  </a:cubicBezTo>
                  <a:cubicBezTo>
                    <a:pt x="205" y="4"/>
                    <a:pt x="200" y="0"/>
                    <a:pt x="195" y="0"/>
                  </a:cubicBezTo>
                  <a:cubicBezTo>
                    <a:pt x="197" y="16"/>
                    <a:pt x="197" y="16"/>
                    <a:pt x="197" y="16"/>
                  </a:cubicBezTo>
                  <a:cubicBezTo>
                    <a:pt x="169" y="11"/>
                    <a:pt x="169" y="11"/>
                    <a:pt x="169" y="11"/>
                  </a:cubicBezTo>
                  <a:cubicBezTo>
                    <a:pt x="156" y="18"/>
                    <a:pt x="156" y="18"/>
                    <a:pt x="156" y="18"/>
                  </a:cubicBezTo>
                  <a:cubicBezTo>
                    <a:pt x="155" y="18"/>
                    <a:pt x="155" y="18"/>
                    <a:pt x="155" y="18"/>
                  </a:cubicBezTo>
                  <a:cubicBezTo>
                    <a:pt x="155" y="18"/>
                    <a:pt x="155" y="18"/>
                    <a:pt x="155" y="18"/>
                  </a:cubicBezTo>
                  <a:lnTo>
                    <a:pt x="98" y="18"/>
                  </a:lnTo>
                  <a:close/>
                </a:path>
              </a:pathLst>
            </a:custGeom>
            <a:grp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 sz="2400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7243" name="Freeform 29"/>
            <p:cNvSpPr>
              <a:spLocks/>
            </p:cNvSpPr>
            <p:nvPr/>
          </p:nvSpPr>
          <p:spPr bwMode="auto">
            <a:xfrm>
              <a:off x="4908762" y="1739318"/>
              <a:ext cx="1100153" cy="997391"/>
            </a:xfrm>
            <a:custGeom>
              <a:avLst/>
              <a:gdLst>
                <a:gd name="T0" fmla="*/ 882527 w 950"/>
                <a:gd name="T1" fmla="*/ 372426 h 866"/>
                <a:gd name="T2" fmla="*/ 865483 w 950"/>
                <a:gd name="T3" fmla="*/ 291103 h 866"/>
                <a:gd name="T4" fmla="*/ 784995 w 950"/>
                <a:gd name="T5" fmla="*/ 372426 h 866"/>
                <a:gd name="T6" fmla="*/ 771738 w 950"/>
                <a:gd name="T7" fmla="*/ 395530 h 866"/>
                <a:gd name="T8" fmla="*/ 669471 w 950"/>
                <a:gd name="T9" fmla="*/ 413088 h 866"/>
                <a:gd name="T10" fmla="*/ 646745 w 950"/>
                <a:gd name="T11" fmla="*/ 372426 h 866"/>
                <a:gd name="T12" fmla="*/ 620231 w 950"/>
                <a:gd name="T13" fmla="*/ 346551 h 866"/>
                <a:gd name="T14" fmla="*/ 588983 w 950"/>
                <a:gd name="T15" fmla="*/ 320675 h 866"/>
                <a:gd name="T16" fmla="*/ 419485 w 950"/>
                <a:gd name="T17" fmla="*/ 289254 h 866"/>
                <a:gd name="T18" fmla="*/ 321952 w 950"/>
                <a:gd name="T19" fmla="*/ 138620 h 866"/>
                <a:gd name="T20" fmla="*/ 135409 w 950"/>
                <a:gd name="T21" fmla="*/ 19407 h 866"/>
                <a:gd name="T22" fmla="*/ 10416 w 950"/>
                <a:gd name="T23" fmla="*/ 34193 h 866"/>
                <a:gd name="T24" fmla="*/ 11363 w 950"/>
                <a:gd name="T25" fmla="*/ 49903 h 866"/>
                <a:gd name="T26" fmla="*/ 1894 w 950"/>
                <a:gd name="T27" fmla="*/ 68386 h 866"/>
                <a:gd name="T28" fmla="*/ 12310 w 950"/>
                <a:gd name="T29" fmla="*/ 110896 h 866"/>
                <a:gd name="T30" fmla="*/ 52080 w 950"/>
                <a:gd name="T31" fmla="*/ 91489 h 866"/>
                <a:gd name="T32" fmla="*/ 93745 w 950"/>
                <a:gd name="T33" fmla="*/ 120138 h 866"/>
                <a:gd name="T34" fmla="*/ 150560 w 950"/>
                <a:gd name="T35" fmla="*/ 187599 h 866"/>
                <a:gd name="T36" fmla="*/ 184649 w 950"/>
                <a:gd name="T37" fmla="*/ 159875 h 866"/>
                <a:gd name="T38" fmla="*/ 244305 w 950"/>
                <a:gd name="T39" fmla="*/ 126607 h 866"/>
                <a:gd name="T40" fmla="*/ 286916 w 950"/>
                <a:gd name="T41" fmla="*/ 172813 h 866"/>
                <a:gd name="T42" fmla="*/ 299226 w 950"/>
                <a:gd name="T43" fmla="*/ 243972 h 866"/>
                <a:gd name="T44" fmla="*/ 302067 w 950"/>
                <a:gd name="T45" fmla="*/ 320675 h 866"/>
                <a:gd name="T46" fmla="*/ 289757 w 950"/>
                <a:gd name="T47" fmla="*/ 351171 h 866"/>
                <a:gd name="T48" fmla="*/ 280288 w 950"/>
                <a:gd name="T49" fmla="*/ 364109 h 866"/>
                <a:gd name="T50" fmla="*/ 285969 w 950"/>
                <a:gd name="T51" fmla="*/ 409392 h 866"/>
                <a:gd name="T52" fmla="*/ 273659 w 950"/>
                <a:gd name="T53" fmla="*/ 449130 h 866"/>
                <a:gd name="T54" fmla="*/ 237676 w 950"/>
                <a:gd name="T55" fmla="*/ 442661 h 866"/>
                <a:gd name="T56" fmla="*/ 210216 w 950"/>
                <a:gd name="T57" fmla="*/ 498109 h 866"/>
                <a:gd name="T58" fmla="*/ 170445 w 950"/>
                <a:gd name="T59" fmla="*/ 533226 h 866"/>
                <a:gd name="T60" fmla="*/ 199800 w 950"/>
                <a:gd name="T61" fmla="*/ 574812 h 866"/>
                <a:gd name="T62" fmla="*/ 226313 w 950"/>
                <a:gd name="T63" fmla="*/ 606233 h 866"/>
                <a:gd name="T64" fmla="*/ 273659 w 950"/>
                <a:gd name="T65" fmla="*/ 617322 h 866"/>
                <a:gd name="T66" fmla="*/ 295438 w 950"/>
                <a:gd name="T67" fmla="*/ 662605 h 866"/>
                <a:gd name="T68" fmla="*/ 334262 w 950"/>
                <a:gd name="T69" fmla="*/ 692177 h 866"/>
                <a:gd name="T70" fmla="*/ 385396 w 950"/>
                <a:gd name="T71" fmla="*/ 677391 h 866"/>
                <a:gd name="T72" fmla="*/ 418538 w 950"/>
                <a:gd name="T73" fmla="*/ 669074 h 866"/>
                <a:gd name="T74" fmla="*/ 443158 w 950"/>
                <a:gd name="T75" fmla="*/ 705115 h 866"/>
                <a:gd name="T76" fmla="*/ 449786 w 950"/>
                <a:gd name="T77" fmla="*/ 705115 h 866"/>
                <a:gd name="T78" fmla="*/ 499973 w 950"/>
                <a:gd name="T79" fmla="*/ 689405 h 866"/>
                <a:gd name="T80" fmla="*/ 515123 w 950"/>
                <a:gd name="T81" fmla="*/ 711584 h 866"/>
                <a:gd name="T82" fmla="*/ 527433 w 950"/>
                <a:gd name="T83" fmla="*/ 725446 h 866"/>
                <a:gd name="T84" fmla="*/ 572885 w 950"/>
                <a:gd name="T85" fmla="*/ 751322 h 866"/>
                <a:gd name="T86" fmla="*/ 588036 w 950"/>
                <a:gd name="T87" fmla="*/ 739308 h 866"/>
                <a:gd name="T88" fmla="*/ 608868 w 950"/>
                <a:gd name="T89" fmla="*/ 725446 h 866"/>
                <a:gd name="T90" fmla="*/ 638223 w 950"/>
                <a:gd name="T91" fmla="*/ 767032 h 866"/>
                <a:gd name="T92" fmla="*/ 671365 w 950"/>
                <a:gd name="T93" fmla="*/ 800301 h 866"/>
                <a:gd name="T94" fmla="*/ 695038 w 950"/>
                <a:gd name="T95" fmla="*/ 756867 h 866"/>
                <a:gd name="T96" fmla="*/ 739543 w 950"/>
                <a:gd name="T97" fmla="*/ 734687 h 866"/>
                <a:gd name="T98" fmla="*/ 765110 w 950"/>
                <a:gd name="T99" fmla="*/ 743005 h 866"/>
                <a:gd name="T100" fmla="*/ 786889 w 950"/>
                <a:gd name="T101" fmla="*/ 767032 h 866"/>
                <a:gd name="T102" fmla="*/ 794464 w 950"/>
                <a:gd name="T103" fmla="*/ 701419 h 866"/>
                <a:gd name="T104" fmla="*/ 811509 w 950"/>
                <a:gd name="T105" fmla="*/ 593295 h 866"/>
                <a:gd name="T106" fmla="*/ 839916 w 950"/>
                <a:gd name="T107" fmla="*/ 597915 h 86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950" h="866">
                  <a:moveTo>
                    <a:pt x="946" y="508"/>
                  </a:moveTo>
                  <a:cubicBezTo>
                    <a:pt x="930" y="405"/>
                    <a:pt x="930" y="405"/>
                    <a:pt x="930" y="405"/>
                  </a:cubicBezTo>
                  <a:cubicBezTo>
                    <a:pt x="931" y="403"/>
                    <a:pt x="931" y="403"/>
                    <a:pt x="931" y="403"/>
                  </a:cubicBezTo>
                  <a:cubicBezTo>
                    <a:pt x="932" y="403"/>
                    <a:pt x="932" y="403"/>
                    <a:pt x="932" y="403"/>
                  </a:cubicBezTo>
                  <a:cubicBezTo>
                    <a:pt x="940" y="391"/>
                    <a:pt x="944" y="381"/>
                    <a:pt x="942" y="374"/>
                  </a:cubicBezTo>
                  <a:cubicBezTo>
                    <a:pt x="937" y="368"/>
                    <a:pt x="937" y="368"/>
                    <a:pt x="937" y="368"/>
                  </a:cubicBezTo>
                  <a:cubicBezTo>
                    <a:pt x="926" y="360"/>
                    <a:pt x="921" y="343"/>
                    <a:pt x="924" y="315"/>
                  </a:cubicBezTo>
                  <a:cubicBezTo>
                    <a:pt x="914" y="315"/>
                    <a:pt x="914" y="315"/>
                    <a:pt x="914" y="315"/>
                  </a:cubicBezTo>
                  <a:cubicBezTo>
                    <a:pt x="907" y="314"/>
                    <a:pt x="898" y="317"/>
                    <a:pt x="890" y="322"/>
                  </a:cubicBezTo>
                  <a:cubicBezTo>
                    <a:pt x="881" y="329"/>
                    <a:pt x="876" y="336"/>
                    <a:pt x="875" y="341"/>
                  </a:cubicBezTo>
                  <a:cubicBezTo>
                    <a:pt x="871" y="354"/>
                    <a:pt x="857" y="362"/>
                    <a:pt x="834" y="370"/>
                  </a:cubicBezTo>
                  <a:cubicBezTo>
                    <a:pt x="829" y="403"/>
                    <a:pt x="829" y="403"/>
                    <a:pt x="829" y="403"/>
                  </a:cubicBezTo>
                  <a:cubicBezTo>
                    <a:pt x="829" y="404"/>
                    <a:pt x="829" y="404"/>
                    <a:pt x="829" y="404"/>
                  </a:cubicBezTo>
                  <a:cubicBezTo>
                    <a:pt x="828" y="405"/>
                    <a:pt x="828" y="405"/>
                    <a:pt x="828" y="405"/>
                  </a:cubicBezTo>
                  <a:cubicBezTo>
                    <a:pt x="816" y="426"/>
                    <a:pt x="816" y="426"/>
                    <a:pt x="816" y="426"/>
                  </a:cubicBezTo>
                  <a:cubicBezTo>
                    <a:pt x="815" y="428"/>
                    <a:pt x="815" y="428"/>
                    <a:pt x="815" y="428"/>
                  </a:cubicBezTo>
                  <a:cubicBezTo>
                    <a:pt x="814" y="428"/>
                    <a:pt x="814" y="428"/>
                    <a:pt x="814" y="428"/>
                  </a:cubicBezTo>
                  <a:cubicBezTo>
                    <a:pt x="813" y="428"/>
                    <a:pt x="813" y="428"/>
                    <a:pt x="813" y="428"/>
                  </a:cubicBezTo>
                  <a:cubicBezTo>
                    <a:pt x="708" y="447"/>
                    <a:pt x="708" y="447"/>
                    <a:pt x="708" y="447"/>
                  </a:cubicBezTo>
                  <a:cubicBezTo>
                    <a:pt x="707" y="447"/>
                    <a:pt x="707" y="447"/>
                    <a:pt x="707" y="447"/>
                  </a:cubicBezTo>
                  <a:cubicBezTo>
                    <a:pt x="704" y="447"/>
                    <a:pt x="704" y="447"/>
                    <a:pt x="704" y="447"/>
                  </a:cubicBezTo>
                  <a:cubicBezTo>
                    <a:pt x="704" y="445"/>
                    <a:pt x="704" y="445"/>
                    <a:pt x="704" y="445"/>
                  </a:cubicBezTo>
                  <a:cubicBezTo>
                    <a:pt x="674" y="412"/>
                    <a:pt x="674" y="412"/>
                    <a:pt x="674" y="412"/>
                  </a:cubicBezTo>
                  <a:cubicBezTo>
                    <a:pt x="683" y="403"/>
                    <a:pt x="683" y="403"/>
                    <a:pt x="683" y="403"/>
                  </a:cubicBezTo>
                  <a:cubicBezTo>
                    <a:pt x="671" y="387"/>
                    <a:pt x="671" y="387"/>
                    <a:pt x="671" y="387"/>
                  </a:cubicBezTo>
                  <a:cubicBezTo>
                    <a:pt x="657" y="376"/>
                    <a:pt x="657" y="376"/>
                    <a:pt x="657" y="376"/>
                  </a:cubicBezTo>
                  <a:cubicBezTo>
                    <a:pt x="656" y="375"/>
                    <a:pt x="656" y="375"/>
                    <a:pt x="656" y="375"/>
                  </a:cubicBezTo>
                  <a:cubicBezTo>
                    <a:pt x="655" y="375"/>
                    <a:pt x="655" y="375"/>
                    <a:pt x="655" y="375"/>
                  </a:cubicBezTo>
                  <a:cubicBezTo>
                    <a:pt x="655" y="374"/>
                    <a:pt x="655" y="374"/>
                    <a:pt x="655" y="374"/>
                  </a:cubicBezTo>
                  <a:cubicBezTo>
                    <a:pt x="655" y="373"/>
                    <a:pt x="655" y="373"/>
                    <a:pt x="655" y="373"/>
                  </a:cubicBezTo>
                  <a:cubicBezTo>
                    <a:pt x="649" y="344"/>
                    <a:pt x="649" y="344"/>
                    <a:pt x="649" y="344"/>
                  </a:cubicBezTo>
                  <a:cubicBezTo>
                    <a:pt x="622" y="347"/>
                    <a:pt x="622" y="347"/>
                    <a:pt x="622" y="347"/>
                  </a:cubicBezTo>
                  <a:cubicBezTo>
                    <a:pt x="620" y="344"/>
                    <a:pt x="620" y="344"/>
                    <a:pt x="620" y="344"/>
                  </a:cubicBezTo>
                  <a:cubicBezTo>
                    <a:pt x="597" y="331"/>
                    <a:pt x="597" y="331"/>
                    <a:pt x="597" y="331"/>
                  </a:cubicBezTo>
                  <a:cubicBezTo>
                    <a:pt x="513" y="316"/>
                    <a:pt x="513" y="316"/>
                    <a:pt x="513" y="316"/>
                  </a:cubicBezTo>
                  <a:cubicBezTo>
                    <a:pt x="443" y="313"/>
                    <a:pt x="443" y="313"/>
                    <a:pt x="443" y="313"/>
                  </a:cubicBezTo>
                  <a:cubicBezTo>
                    <a:pt x="441" y="315"/>
                    <a:pt x="441" y="315"/>
                    <a:pt x="441" y="315"/>
                  </a:cubicBezTo>
                  <a:cubicBezTo>
                    <a:pt x="438" y="315"/>
                    <a:pt x="436" y="314"/>
                    <a:pt x="435" y="312"/>
                  </a:cubicBezTo>
                  <a:cubicBezTo>
                    <a:pt x="395" y="221"/>
                    <a:pt x="395" y="221"/>
                    <a:pt x="395" y="221"/>
                  </a:cubicBezTo>
                  <a:cubicBezTo>
                    <a:pt x="391" y="214"/>
                    <a:pt x="374" y="190"/>
                    <a:pt x="340" y="150"/>
                  </a:cubicBezTo>
                  <a:cubicBezTo>
                    <a:pt x="308" y="111"/>
                    <a:pt x="290" y="90"/>
                    <a:pt x="285" y="86"/>
                  </a:cubicBezTo>
                  <a:cubicBezTo>
                    <a:pt x="226" y="28"/>
                    <a:pt x="226" y="28"/>
                    <a:pt x="226" y="28"/>
                  </a:cubicBezTo>
                  <a:cubicBezTo>
                    <a:pt x="217" y="23"/>
                    <a:pt x="217" y="23"/>
                    <a:pt x="217" y="23"/>
                  </a:cubicBezTo>
                  <a:cubicBezTo>
                    <a:pt x="143" y="21"/>
                    <a:pt x="143" y="21"/>
                    <a:pt x="143" y="21"/>
                  </a:cubicBezTo>
                  <a:cubicBezTo>
                    <a:pt x="142" y="21"/>
                    <a:pt x="142" y="21"/>
                    <a:pt x="142" y="21"/>
                  </a:cubicBezTo>
                  <a:cubicBezTo>
                    <a:pt x="140" y="19"/>
                    <a:pt x="140" y="19"/>
                    <a:pt x="140" y="19"/>
                  </a:cubicBezTo>
                  <a:cubicBezTo>
                    <a:pt x="132" y="14"/>
                    <a:pt x="122" y="9"/>
                    <a:pt x="106" y="6"/>
                  </a:cubicBezTo>
                  <a:cubicBezTo>
                    <a:pt x="92" y="0"/>
                    <a:pt x="60" y="11"/>
                    <a:pt x="11" y="37"/>
                  </a:cubicBezTo>
                  <a:cubicBezTo>
                    <a:pt x="9" y="38"/>
                    <a:pt x="9" y="38"/>
                    <a:pt x="9" y="38"/>
                  </a:cubicBezTo>
                  <a:cubicBezTo>
                    <a:pt x="11" y="53"/>
                    <a:pt x="11" y="53"/>
                    <a:pt x="11" y="53"/>
                  </a:cubicBezTo>
                  <a:cubicBezTo>
                    <a:pt x="12" y="53"/>
                    <a:pt x="12" y="53"/>
                    <a:pt x="12" y="53"/>
                  </a:cubicBezTo>
                  <a:cubicBezTo>
                    <a:pt x="12" y="54"/>
                    <a:pt x="12" y="54"/>
                    <a:pt x="12" y="54"/>
                  </a:cubicBezTo>
                  <a:cubicBezTo>
                    <a:pt x="11" y="54"/>
                    <a:pt x="11" y="54"/>
                    <a:pt x="11" y="54"/>
                  </a:cubicBezTo>
                  <a:cubicBezTo>
                    <a:pt x="11" y="56"/>
                    <a:pt x="11" y="56"/>
                    <a:pt x="11" y="56"/>
                  </a:cubicBezTo>
                  <a:cubicBezTo>
                    <a:pt x="2" y="73"/>
                    <a:pt x="2" y="73"/>
                    <a:pt x="2" y="73"/>
                  </a:cubicBezTo>
                  <a:cubicBezTo>
                    <a:pt x="2" y="74"/>
                    <a:pt x="2" y="74"/>
                    <a:pt x="2" y="74"/>
                  </a:cubicBezTo>
                  <a:cubicBezTo>
                    <a:pt x="1" y="74"/>
                    <a:pt x="1" y="74"/>
                    <a:pt x="1" y="74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95"/>
                    <a:pt x="2" y="106"/>
                    <a:pt x="5" y="114"/>
                  </a:cubicBezTo>
                  <a:cubicBezTo>
                    <a:pt x="13" y="120"/>
                    <a:pt x="13" y="120"/>
                    <a:pt x="13" y="120"/>
                  </a:cubicBezTo>
                  <a:cubicBezTo>
                    <a:pt x="29" y="119"/>
                    <a:pt x="29" y="119"/>
                    <a:pt x="29" y="119"/>
                  </a:cubicBezTo>
                  <a:cubicBezTo>
                    <a:pt x="42" y="122"/>
                    <a:pt x="42" y="122"/>
                    <a:pt x="42" y="122"/>
                  </a:cubicBezTo>
                  <a:cubicBezTo>
                    <a:pt x="48" y="118"/>
                    <a:pt x="48" y="118"/>
                    <a:pt x="48" y="118"/>
                  </a:cubicBezTo>
                  <a:cubicBezTo>
                    <a:pt x="48" y="108"/>
                    <a:pt x="51" y="101"/>
                    <a:pt x="55" y="99"/>
                  </a:cubicBezTo>
                  <a:cubicBezTo>
                    <a:pt x="66" y="99"/>
                    <a:pt x="66" y="99"/>
                    <a:pt x="66" y="99"/>
                  </a:cubicBezTo>
                  <a:cubicBezTo>
                    <a:pt x="103" y="109"/>
                    <a:pt x="103" y="109"/>
                    <a:pt x="103" y="109"/>
                  </a:cubicBezTo>
                  <a:cubicBezTo>
                    <a:pt x="111" y="110"/>
                    <a:pt x="111" y="110"/>
                    <a:pt x="111" y="110"/>
                  </a:cubicBezTo>
                  <a:cubicBezTo>
                    <a:pt x="99" y="130"/>
                    <a:pt x="99" y="130"/>
                    <a:pt x="99" y="130"/>
                  </a:cubicBezTo>
                  <a:cubicBezTo>
                    <a:pt x="99" y="154"/>
                    <a:pt x="99" y="154"/>
                    <a:pt x="99" y="154"/>
                  </a:cubicBezTo>
                  <a:cubicBezTo>
                    <a:pt x="99" y="160"/>
                    <a:pt x="109" y="172"/>
                    <a:pt x="128" y="190"/>
                  </a:cubicBezTo>
                  <a:cubicBezTo>
                    <a:pt x="140" y="199"/>
                    <a:pt x="147" y="203"/>
                    <a:pt x="153" y="204"/>
                  </a:cubicBezTo>
                  <a:cubicBezTo>
                    <a:pt x="159" y="203"/>
                    <a:pt x="159" y="203"/>
                    <a:pt x="159" y="203"/>
                  </a:cubicBezTo>
                  <a:cubicBezTo>
                    <a:pt x="164" y="201"/>
                    <a:pt x="164" y="201"/>
                    <a:pt x="164" y="201"/>
                  </a:cubicBezTo>
                  <a:cubicBezTo>
                    <a:pt x="182" y="183"/>
                    <a:pt x="182" y="183"/>
                    <a:pt x="182" y="183"/>
                  </a:cubicBezTo>
                  <a:cubicBezTo>
                    <a:pt x="195" y="175"/>
                    <a:pt x="195" y="175"/>
                    <a:pt x="195" y="175"/>
                  </a:cubicBezTo>
                  <a:cubicBezTo>
                    <a:pt x="195" y="173"/>
                    <a:pt x="195" y="173"/>
                    <a:pt x="195" y="173"/>
                  </a:cubicBezTo>
                  <a:cubicBezTo>
                    <a:pt x="195" y="173"/>
                    <a:pt x="195" y="173"/>
                    <a:pt x="195" y="173"/>
                  </a:cubicBezTo>
                  <a:cubicBezTo>
                    <a:pt x="224" y="169"/>
                    <a:pt x="224" y="169"/>
                    <a:pt x="224" y="169"/>
                  </a:cubicBezTo>
                  <a:cubicBezTo>
                    <a:pt x="232" y="151"/>
                    <a:pt x="232" y="151"/>
                    <a:pt x="232" y="151"/>
                  </a:cubicBezTo>
                  <a:cubicBezTo>
                    <a:pt x="258" y="137"/>
                    <a:pt x="258" y="137"/>
                    <a:pt x="258" y="137"/>
                  </a:cubicBezTo>
                  <a:cubicBezTo>
                    <a:pt x="280" y="149"/>
                    <a:pt x="280" y="149"/>
                    <a:pt x="280" y="149"/>
                  </a:cubicBezTo>
                  <a:cubicBezTo>
                    <a:pt x="280" y="150"/>
                    <a:pt x="280" y="150"/>
                    <a:pt x="280" y="150"/>
                  </a:cubicBezTo>
                  <a:cubicBezTo>
                    <a:pt x="282" y="151"/>
                    <a:pt x="282" y="151"/>
                    <a:pt x="282" y="151"/>
                  </a:cubicBezTo>
                  <a:cubicBezTo>
                    <a:pt x="303" y="187"/>
                    <a:pt x="303" y="187"/>
                    <a:pt x="303" y="187"/>
                  </a:cubicBezTo>
                  <a:cubicBezTo>
                    <a:pt x="312" y="211"/>
                    <a:pt x="312" y="211"/>
                    <a:pt x="312" y="211"/>
                  </a:cubicBezTo>
                  <a:cubicBezTo>
                    <a:pt x="312" y="215"/>
                    <a:pt x="312" y="215"/>
                    <a:pt x="312" y="215"/>
                  </a:cubicBezTo>
                  <a:cubicBezTo>
                    <a:pt x="307" y="244"/>
                    <a:pt x="307" y="244"/>
                    <a:pt x="307" y="244"/>
                  </a:cubicBezTo>
                  <a:cubicBezTo>
                    <a:pt x="316" y="264"/>
                    <a:pt x="316" y="264"/>
                    <a:pt x="316" y="264"/>
                  </a:cubicBezTo>
                  <a:cubicBezTo>
                    <a:pt x="316" y="267"/>
                    <a:pt x="316" y="267"/>
                    <a:pt x="316" y="267"/>
                  </a:cubicBezTo>
                  <a:cubicBezTo>
                    <a:pt x="309" y="291"/>
                    <a:pt x="309" y="291"/>
                    <a:pt x="309" y="291"/>
                  </a:cubicBezTo>
                  <a:cubicBezTo>
                    <a:pt x="309" y="312"/>
                    <a:pt x="309" y="312"/>
                    <a:pt x="309" y="312"/>
                  </a:cubicBezTo>
                  <a:cubicBezTo>
                    <a:pt x="316" y="331"/>
                    <a:pt x="319" y="343"/>
                    <a:pt x="319" y="347"/>
                  </a:cubicBezTo>
                  <a:cubicBezTo>
                    <a:pt x="317" y="365"/>
                    <a:pt x="317" y="365"/>
                    <a:pt x="317" y="365"/>
                  </a:cubicBezTo>
                  <a:cubicBezTo>
                    <a:pt x="317" y="365"/>
                    <a:pt x="317" y="365"/>
                    <a:pt x="317" y="365"/>
                  </a:cubicBezTo>
                  <a:cubicBezTo>
                    <a:pt x="317" y="366"/>
                    <a:pt x="317" y="366"/>
                    <a:pt x="317" y="366"/>
                  </a:cubicBezTo>
                  <a:cubicBezTo>
                    <a:pt x="306" y="380"/>
                    <a:pt x="306" y="380"/>
                    <a:pt x="306" y="380"/>
                  </a:cubicBezTo>
                  <a:cubicBezTo>
                    <a:pt x="306" y="381"/>
                    <a:pt x="306" y="381"/>
                    <a:pt x="306" y="381"/>
                  </a:cubicBezTo>
                  <a:cubicBezTo>
                    <a:pt x="306" y="381"/>
                    <a:pt x="306" y="381"/>
                    <a:pt x="306" y="381"/>
                  </a:cubicBezTo>
                  <a:cubicBezTo>
                    <a:pt x="306" y="381"/>
                    <a:pt x="306" y="381"/>
                    <a:pt x="306" y="381"/>
                  </a:cubicBezTo>
                  <a:cubicBezTo>
                    <a:pt x="296" y="394"/>
                    <a:pt x="296" y="394"/>
                    <a:pt x="296" y="394"/>
                  </a:cubicBezTo>
                  <a:cubicBezTo>
                    <a:pt x="295" y="417"/>
                    <a:pt x="295" y="417"/>
                    <a:pt x="295" y="417"/>
                  </a:cubicBezTo>
                  <a:cubicBezTo>
                    <a:pt x="301" y="442"/>
                    <a:pt x="301" y="442"/>
                    <a:pt x="301" y="442"/>
                  </a:cubicBezTo>
                  <a:cubicBezTo>
                    <a:pt x="301" y="442"/>
                    <a:pt x="301" y="442"/>
                    <a:pt x="301" y="442"/>
                  </a:cubicBezTo>
                  <a:cubicBezTo>
                    <a:pt x="302" y="443"/>
                    <a:pt x="302" y="443"/>
                    <a:pt x="302" y="443"/>
                  </a:cubicBezTo>
                  <a:cubicBezTo>
                    <a:pt x="301" y="444"/>
                    <a:pt x="301" y="444"/>
                    <a:pt x="301" y="444"/>
                  </a:cubicBezTo>
                  <a:cubicBezTo>
                    <a:pt x="301" y="444"/>
                    <a:pt x="301" y="444"/>
                    <a:pt x="301" y="444"/>
                  </a:cubicBezTo>
                  <a:cubicBezTo>
                    <a:pt x="295" y="481"/>
                    <a:pt x="295" y="481"/>
                    <a:pt x="295" y="481"/>
                  </a:cubicBezTo>
                  <a:cubicBezTo>
                    <a:pt x="289" y="486"/>
                    <a:pt x="289" y="486"/>
                    <a:pt x="289" y="486"/>
                  </a:cubicBezTo>
                  <a:cubicBezTo>
                    <a:pt x="285" y="489"/>
                    <a:pt x="280" y="489"/>
                    <a:pt x="274" y="486"/>
                  </a:cubicBezTo>
                  <a:cubicBezTo>
                    <a:pt x="271" y="486"/>
                    <a:pt x="271" y="486"/>
                    <a:pt x="271" y="486"/>
                  </a:cubicBezTo>
                  <a:cubicBezTo>
                    <a:pt x="262" y="475"/>
                    <a:pt x="262" y="475"/>
                    <a:pt x="262" y="475"/>
                  </a:cubicBezTo>
                  <a:cubicBezTo>
                    <a:pt x="251" y="479"/>
                    <a:pt x="251" y="479"/>
                    <a:pt x="251" y="479"/>
                  </a:cubicBezTo>
                  <a:cubicBezTo>
                    <a:pt x="238" y="493"/>
                    <a:pt x="238" y="493"/>
                    <a:pt x="238" y="493"/>
                  </a:cubicBezTo>
                  <a:cubicBezTo>
                    <a:pt x="223" y="537"/>
                    <a:pt x="223" y="537"/>
                    <a:pt x="223" y="537"/>
                  </a:cubicBezTo>
                  <a:cubicBezTo>
                    <a:pt x="223" y="538"/>
                    <a:pt x="223" y="538"/>
                    <a:pt x="223" y="538"/>
                  </a:cubicBezTo>
                  <a:cubicBezTo>
                    <a:pt x="222" y="539"/>
                    <a:pt x="222" y="539"/>
                    <a:pt x="222" y="539"/>
                  </a:cubicBezTo>
                  <a:cubicBezTo>
                    <a:pt x="207" y="551"/>
                    <a:pt x="207" y="551"/>
                    <a:pt x="207" y="551"/>
                  </a:cubicBezTo>
                  <a:cubicBezTo>
                    <a:pt x="205" y="551"/>
                    <a:pt x="205" y="551"/>
                    <a:pt x="205" y="551"/>
                  </a:cubicBezTo>
                  <a:cubicBezTo>
                    <a:pt x="197" y="552"/>
                    <a:pt x="197" y="552"/>
                    <a:pt x="197" y="552"/>
                  </a:cubicBezTo>
                  <a:cubicBezTo>
                    <a:pt x="180" y="577"/>
                    <a:pt x="180" y="577"/>
                    <a:pt x="180" y="577"/>
                  </a:cubicBezTo>
                  <a:cubicBezTo>
                    <a:pt x="188" y="592"/>
                    <a:pt x="188" y="592"/>
                    <a:pt x="188" y="592"/>
                  </a:cubicBezTo>
                  <a:cubicBezTo>
                    <a:pt x="190" y="595"/>
                    <a:pt x="190" y="595"/>
                    <a:pt x="190" y="595"/>
                  </a:cubicBezTo>
                  <a:cubicBezTo>
                    <a:pt x="211" y="621"/>
                    <a:pt x="211" y="621"/>
                    <a:pt x="211" y="621"/>
                  </a:cubicBezTo>
                  <a:cubicBezTo>
                    <a:pt x="211" y="622"/>
                    <a:pt x="211" y="622"/>
                    <a:pt x="211" y="622"/>
                  </a:cubicBezTo>
                  <a:cubicBezTo>
                    <a:pt x="211" y="630"/>
                    <a:pt x="211" y="630"/>
                    <a:pt x="211" y="630"/>
                  </a:cubicBezTo>
                  <a:cubicBezTo>
                    <a:pt x="235" y="634"/>
                    <a:pt x="235" y="634"/>
                    <a:pt x="235" y="634"/>
                  </a:cubicBezTo>
                  <a:cubicBezTo>
                    <a:pt x="239" y="655"/>
                    <a:pt x="239" y="655"/>
                    <a:pt x="239" y="655"/>
                  </a:cubicBezTo>
                  <a:cubicBezTo>
                    <a:pt x="239" y="656"/>
                    <a:pt x="239" y="656"/>
                    <a:pt x="239" y="656"/>
                  </a:cubicBezTo>
                  <a:cubicBezTo>
                    <a:pt x="242" y="681"/>
                    <a:pt x="242" y="681"/>
                    <a:pt x="242" y="681"/>
                  </a:cubicBezTo>
                  <a:cubicBezTo>
                    <a:pt x="248" y="686"/>
                    <a:pt x="248" y="686"/>
                    <a:pt x="248" y="686"/>
                  </a:cubicBezTo>
                  <a:cubicBezTo>
                    <a:pt x="269" y="680"/>
                    <a:pt x="269" y="680"/>
                    <a:pt x="269" y="680"/>
                  </a:cubicBezTo>
                  <a:cubicBezTo>
                    <a:pt x="289" y="668"/>
                    <a:pt x="289" y="668"/>
                    <a:pt x="289" y="668"/>
                  </a:cubicBezTo>
                  <a:cubicBezTo>
                    <a:pt x="293" y="666"/>
                    <a:pt x="293" y="666"/>
                    <a:pt x="293" y="666"/>
                  </a:cubicBezTo>
                  <a:cubicBezTo>
                    <a:pt x="300" y="702"/>
                    <a:pt x="300" y="702"/>
                    <a:pt x="300" y="702"/>
                  </a:cubicBezTo>
                  <a:cubicBezTo>
                    <a:pt x="309" y="716"/>
                    <a:pt x="309" y="716"/>
                    <a:pt x="309" y="716"/>
                  </a:cubicBezTo>
                  <a:cubicBezTo>
                    <a:pt x="312" y="717"/>
                    <a:pt x="312" y="717"/>
                    <a:pt x="312" y="717"/>
                  </a:cubicBezTo>
                  <a:cubicBezTo>
                    <a:pt x="319" y="732"/>
                    <a:pt x="319" y="732"/>
                    <a:pt x="319" y="732"/>
                  </a:cubicBezTo>
                  <a:cubicBezTo>
                    <a:pt x="335" y="744"/>
                    <a:pt x="335" y="744"/>
                    <a:pt x="335" y="744"/>
                  </a:cubicBezTo>
                  <a:cubicBezTo>
                    <a:pt x="337" y="748"/>
                    <a:pt x="342" y="748"/>
                    <a:pt x="347" y="748"/>
                  </a:cubicBezTo>
                  <a:cubicBezTo>
                    <a:pt x="353" y="749"/>
                    <a:pt x="353" y="749"/>
                    <a:pt x="353" y="749"/>
                  </a:cubicBezTo>
                  <a:cubicBezTo>
                    <a:pt x="362" y="744"/>
                    <a:pt x="362" y="744"/>
                    <a:pt x="362" y="744"/>
                  </a:cubicBezTo>
                  <a:cubicBezTo>
                    <a:pt x="370" y="741"/>
                    <a:pt x="377" y="738"/>
                    <a:pt x="385" y="737"/>
                  </a:cubicBezTo>
                  <a:cubicBezTo>
                    <a:pt x="392" y="734"/>
                    <a:pt x="392" y="734"/>
                    <a:pt x="392" y="734"/>
                  </a:cubicBezTo>
                  <a:cubicBezTo>
                    <a:pt x="407" y="733"/>
                    <a:pt x="407" y="733"/>
                    <a:pt x="407" y="733"/>
                  </a:cubicBezTo>
                  <a:cubicBezTo>
                    <a:pt x="412" y="733"/>
                    <a:pt x="414" y="734"/>
                    <a:pt x="417" y="737"/>
                  </a:cubicBezTo>
                  <a:cubicBezTo>
                    <a:pt x="438" y="723"/>
                    <a:pt x="438" y="723"/>
                    <a:pt x="438" y="723"/>
                  </a:cubicBezTo>
                  <a:cubicBezTo>
                    <a:pt x="440" y="723"/>
                    <a:pt x="440" y="723"/>
                    <a:pt x="440" y="723"/>
                  </a:cubicBezTo>
                  <a:cubicBezTo>
                    <a:pt x="442" y="724"/>
                    <a:pt x="442" y="724"/>
                    <a:pt x="442" y="724"/>
                  </a:cubicBezTo>
                  <a:cubicBezTo>
                    <a:pt x="443" y="723"/>
                    <a:pt x="443" y="723"/>
                    <a:pt x="443" y="723"/>
                  </a:cubicBezTo>
                  <a:cubicBezTo>
                    <a:pt x="446" y="725"/>
                    <a:pt x="446" y="725"/>
                    <a:pt x="446" y="725"/>
                  </a:cubicBezTo>
                  <a:cubicBezTo>
                    <a:pt x="454" y="735"/>
                    <a:pt x="458" y="743"/>
                    <a:pt x="458" y="748"/>
                  </a:cubicBezTo>
                  <a:cubicBezTo>
                    <a:pt x="468" y="763"/>
                    <a:pt x="468" y="763"/>
                    <a:pt x="468" y="763"/>
                  </a:cubicBezTo>
                  <a:cubicBezTo>
                    <a:pt x="475" y="766"/>
                    <a:pt x="475" y="766"/>
                    <a:pt x="475" y="766"/>
                  </a:cubicBezTo>
                  <a:cubicBezTo>
                    <a:pt x="476" y="766"/>
                    <a:pt x="476" y="766"/>
                    <a:pt x="476" y="766"/>
                  </a:cubicBezTo>
                  <a:cubicBezTo>
                    <a:pt x="477" y="766"/>
                    <a:pt x="477" y="766"/>
                    <a:pt x="477" y="766"/>
                  </a:cubicBezTo>
                  <a:cubicBezTo>
                    <a:pt x="475" y="763"/>
                    <a:pt x="475" y="763"/>
                    <a:pt x="475" y="763"/>
                  </a:cubicBezTo>
                  <a:cubicBezTo>
                    <a:pt x="474" y="758"/>
                    <a:pt x="474" y="755"/>
                    <a:pt x="475" y="753"/>
                  </a:cubicBezTo>
                  <a:cubicBezTo>
                    <a:pt x="477" y="750"/>
                    <a:pt x="481" y="748"/>
                    <a:pt x="488" y="748"/>
                  </a:cubicBezTo>
                  <a:cubicBezTo>
                    <a:pt x="527" y="747"/>
                    <a:pt x="527" y="747"/>
                    <a:pt x="527" y="747"/>
                  </a:cubicBezTo>
                  <a:cubicBezTo>
                    <a:pt x="528" y="746"/>
                    <a:pt x="528" y="746"/>
                    <a:pt x="528" y="746"/>
                  </a:cubicBezTo>
                  <a:cubicBezTo>
                    <a:pt x="530" y="746"/>
                    <a:pt x="530" y="746"/>
                    <a:pt x="530" y="746"/>
                  </a:cubicBezTo>
                  <a:cubicBezTo>
                    <a:pt x="530" y="748"/>
                    <a:pt x="530" y="748"/>
                    <a:pt x="530" y="748"/>
                  </a:cubicBezTo>
                  <a:cubicBezTo>
                    <a:pt x="532" y="748"/>
                    <a:pt x="532" y="748"/>
                    <a:pt x="532" y="748"/>
                  </a:cubicBezTo>
                  <a:cubicBezTo>
                    <a:pt x="544" y="770"/>
                    <a:pt x="544" y="770"/>
                    <a:pt x="544" y="770"/>
                  </a:cubicBezTo>
                  <a:cubicBezTo>
                    <a:pt x="543" y="781"/>
                    <a:pt x="543" y="781"/>
                    <a:pt x="543" y="781"/>
                  </a:cubicBezTo>
                  <a:cubicBezTo>
                    <a:pt x="542" y="781"/>
                    <a:pt x="542" y="781"/>
                    <a:pt x="542" y="781"/>
                  </a:cubicBezTo>
                  <a:cubicBezTo>
                    <a:pt x="556" y="785"/>
                    <a:pt x="556" y="785"/>
                    <a:pt x="556" y="785"/>
                  </a:cubicBezTo>
                  <a:cubicBezTo>
                    <a:pt x="557" y="785"/>
                    <a:pt x="557" y="785"/>
                    <a:pt x="557" y="785"/>
                  </a:cubicBezTo>
                  <a:cubicBezTo>
                    <a:pt x="556" y="781"/>
                    <a:pt x="556" y="779"/>
                    <a:pt x="559" y="777"/>
                  </a:cubicBezTo>
                  <a:cubicBezTo>
                    <a:pt x="564" y="776"/>
                    <a:pt x="564" y="776"/>
                    <a:pt x="564" y="776"/>
                  </a:cubicBezTo>
                  <a:cubicBezTo>
                    <a:pt x="599" y="800"/>
                    <a:pt x="599" y="800"/>
                    <a:pt x="599" y="800"/>
                  </a:cubicBezTo>
                  <a:cubicBezTo>
                    <a:pt x="602" y="804"/>
                    <a:pt x="604" y="808"/>
                    <a:pt x="605" y="813"/>
                  </a:cubicBezTo>
                  <a:cubicBezTo>
                    <a:pt x="606" y="828"/>
                    <a:pt x="606" y="828"/>
                    <a:pt x="606" y="828"/>
                  </a:cubicBezTo>
                  <a:cubicBezTo>
                    <a:pt x="618" y="830"/>
                    <a:pt x="618" y="830"/>
                    <a:pt x="618" y="830"/>
                  </a:cubicBezTo>
                  <a:cubicBezTo>
                    <a:pt x="625" y="817"/>
                    <a:pt x="625" y="817"/>
                    <a:pt x="625" y="817"/>
                  </a:cubicBezTo>
                  <a:cubicBezTo>
                    <a:pt x="622" y="811"/>
                    <a:pt x="620" y="805"/>
                    <a:pt x="621" y="800"/>
                  </a:cubicBezTo>
                  <a:cubicBezTo>
                    <a:pt x="622" y="796"/>
                    <a:pt x="623" y="793"/>
                    <a:pt x="627" y="791"/>
                  </a:cubicBezTo>
                  <a:cubicBezTo>
                    <a:pt x="630" y="788"/>
                    <a:pt x="630" y="788"/>
                    <a:pt x="630" y="788"/>
                  </a:cubicBezTo>
                  <a:cubicBezTo>
                    <a:pt x="630" y="786"/>
                    <a:pt x="631" y="785"/>
                    <a:pt x="633" y="784"/>
                  </a:cubicBezTo>
                  <a:cubicBezTo>
                    <a:pt x="643" y="785"/>
                    <a:pt x="643" y="785"/>
                    <a:pt x="643" y="785"/>
                  </a:cubicBezTo>
                  <a:cubicBezTo>
                    <a:pt x="648" y="788"/>
                    <a:pt x="652" y="798"/>
                    <a:pt x="655" y="816"/>
                  </a:cubicBezTo>
                  <a:cubicBezTo>
                    <a:pt x="655" y="818"/>
                    <a:pt x="655" y="818"/>
                    <a:pt x="655" y="818"/>
                  </a:cubicBezTo>
                  <a:cubicBezTo>
                    <a:pt x="657" y="819"/>
                    <a:pt x="657" y="819"/>
                    <a:pt x="657" y="819"/>
                  </a:cubicBezTo>
                  <a:cubicBezTo>
                    <a:pt x="658" y="824"/>
                    <a:pt x="664" y="827"/>
                    <a:pt x="674" y="830"/>
                  </a:cubicBezTo>
                  <a:cubicBezTo>
                    <a:pt x="675" y="830"/>
                    <a:pt x="675" y="830"/>
                    <a:pt x="675" y="830"/>
                  </a:cubicBezTo>
                  <a:cubicBezTo>
                    <a:pt x="676" y="831"/>
                    <a:pt x="676" y="831"/>
                    <a:pt x="676" y="831"/>
                  </a:cubicBezTo>
                  <a:cubicBezTo>
                    <a:pt x="709" y="866"/>
                    <a:pt x="709" y="866"/>
                    <a:pt x="709" y="866"/>
                  </a:cubicBezTo>
                  <a:cubicBezTo>
                    <a:pt x="709" y="866"/>
                    <a:pt x="709" y="866"/>
                    <a:pt x="709" y="866"/>
                  </a:cubicBezTo>
                  <a:cubicBezTo>
                    <a:pt x="725" y="861"/>
                    <a:pt x="725" y="861"/>
                    <a:pt x="725" y="861"/>
                  </a:cubicBezTo>
                  <a:cubicBezTo>
                    <a:pt x="723" y="855"/>
                    <a:pt x="723" y="855"/>
                    <a:pt x="723" y="855"/>
                  </a:cubicBezTo>
                  <a:cubicBezTo>
                    <a:pt x="719" y="850"/>
                    <a:pt x="718" y="845"/>
                    <a:pt x="718" y="842"/>
                  </a:cubicBezTo>
                  <a:cubicBezTo>
                    <a:pt x="718" y="834"/>
                    <a:pt x="723" y="827"/>
                    <a:pt x="734" y="819"/>
                  </a:cubicBezTo>
                  <a:cubicBezTo>
                    <a:pt x="752" y="804"/>
                    <a:pt x="752" y="804"/>
                    <a:pt x="752" y="804"/>
                  </a:cubicBezTo>
                  <a:cubicBezTo>
                    <a:pt x="773" y="818"/>
                    <a:pt x="773" y="818"/>
                    <a:pt x="773" y="818"/>
                  </a:cubicBezTo>
                  <a:cubicBezTo>
                    <a:pt x="777" y="818"/>
                    <a:pt x="777" y="818"/>
                    <a:pt x="777" y="818"/>
                  </a:cubicBezTo>
                  <a:cubicBezTo>
                    <a:pt x="781" y="795"/>
                    <a:pt x="781" y="795"/>
                    <a:pt x="781" y="795"/>
                  </a:cubicBezTo>
                  <a:cubicBezTo>
                    <a:pt x="781" y="791"/>
                    <a:pt x="781" y="791"/>
                    <a:pt x="781" y="791"/>
                  </a:cubicBezTo>
                  <a:cubicBezTo>
                    <a:pt x="785" y="790"/>
                    <a:pt x="785" y="790"/>
                    <a:pt x="785" y="790"/>
                  </a:cubicBezTo>
                  <a:cubicBezTo>
                    <a:pt x="802" y="792"/>
                    <a:pt x="802" y="792"/>
                    <a:pt x="802" y="792"/>
                  </a:cubicBezTo>
                  <a:cubicBezTo>
                    <a:pt x="806" y="795"/>
                    <a:pt x="808" y="798"/>
                    <a:pt x="808" y="804"/>
                  </a:cubicBezTo>
                  <a:cubicBezTo>
                    <a:pt x="808" y="808"/>
                    <a:pt x="804" y="813"/>
                    <a:pt x="801" y="817"/>
                  </a:cubicBezTo>
                  <a:cubicBezTo>
                    <a:pt x="804" y="819"/>
                    <a:pt x="804" y="819"/>
                    <a:pt x="804" y="819"/>
                  </a:cubicBezTo>
                  <a:cubicBezTo>
                    <a:pt x="815" y="825"/>
                    <a:pt x="823" y="829"/>
                    <a:pt x="830" y="830"/>
                  </a:cubicBezTo>
                  <a:cubicBezTo>
                    <a:pt x="831" y="830"/>
                    <a:pt x="831" y="830"/>
                    <a:pt x="831" y="830"/>
                  </a:cubicBezTo>
                  <a:cubicBezTo>
                    <a:pt x="831" y="830"/>
                    <a:pt x="831" y="830"/>
                    <a:pt x="831" y="830"/>
                  </a:cubicBezTo>
                  <a:cubicBezTo>
                    <a:pt x="845" y="837"/>
                    <a:pt x="845" y="837"/>
                    <a:pt x="845" y="837"/>
                  </a:cubicBezTo>
                  <a:cubicBezTo>
                    <a:pt x="855" y="836"/>
                    <a:pt x="855" y="836"/>
                    <a:pt x="855" y="836"/>
                  </a:cubicBezTo>
                  <a:cubicBezTo>
                    <a:pt x="839" y="759"/>
                    <a:pt x="839" y="759"/>
                    <a:pt x="839" y="759"/>
                  </a:cubicBezTo>
                  <a:cubicBezTo>
                    <a:pt x="829" y="753"/>
                    <a:pt x="819" y="740"/>
                    <a:pt x="810" y="725"/>
                  </a:cubicBezTo>
                  <a:cubicBezTo>
                    <a:pt x="802" y="713"/>
                    <a:pt x="807" y="695"/>
                    <a:pt x="823" y="674"/>
                  </a:cubicBezTo>
                  <a:cubicBezTo>
                    <a:pt x="833" y="663"/>
                    <a:pt x="845" y="653"/>
                    <a:pt x="857" y="642"/>
                  </a:cubicBezTo>
                  <a:cubicBezTo>
                    <a:pt x="857" y="642"/>
                    <a:pt x="857" y="642"/>
                    <a:pt x="857" y="642"/>
                  </a:cubicBezTo>
                  <a:cubicBezTo>
                    <a:pt x="858" y="640"/>
                    <a:pt x="858" y="640"/>
                    <a:pt x="858" y="640"/>
                  </a:cubicBezTo>
                  <a:cubicBezTo>
                    <a:pt x="873" y="640"/>
                    <a:pt x="873" y="640"/>
                    <a:pt x="873" y="640"/>
                  </a:cubicBezTo>
                  <a:cubicBezTo>
                    <a:pt x="874" y="642"/>
                    <a:pt x="874" y="642"/>
                    <a:pt x="874" y="642"/>
                  </a:cubicBezTo>
                  <a:cubicBezTo>
                    <a:pt x="887" y="647"/>
                    <a:pt x="887" y="647"/>
                    <a:pt x="887" y="647"/>
                  </a:cubicBezTo>
                  <a:cubicBezTo>
                    <a:pt x="913" y="647"/>
                    <a:pt x="913" y="647"/>
                    <a:pt x="913" y="647"/>
                  </a:cubicBezTo>
                  <a:cubicBezTo>
                    <a:pt x="924" y="642"/>
                    <a:pt x="933" y="626"/>
                    <a:pt x="944" y="601"/>
                  </a:cubicBezTo>
                  <a:cubicBezTo>
                    <a:pt x="950" y="586"/>
                    <a:pt x="950" y="556"/>
                    <a:pt x="946" y="508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 sz="2400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grpSp>
        <p:nvGrpSpPr>
          <p:cNvPr id="128" name="组合 43"/>
          <p:cNvGrpSpPr>
            <a:grpSpLocks/>
          </p:cNvGrpSpPr>
          <p:nvPr/>
        </p:nvGrpSpPr>
        <p:grpSpPr bwMode="auto">
          <a:xfrm>
            <a:off x="7479487" y="2142796"/>
            <a:ext cx="3429024" cy="892794"/>
            <a:chOff x="344487" y="1270212"/>
            <a:chExt cx="2339214" cy="668853"/>
          </a:xfrm>
        </p:grpSpPr>
        <p:sp>
          <p:nvSpPr>
            <p:cNvPr id="129" name="TextBox 19"/>
            <p:cNvSpPr>
              <a:spLocks noChangeArrowheads="1"/>
            </p:cNvSpPr>
            <p:nvPr/>
          </p:nvSpPr>
          <p:spPr bwMode="auto">
            <a:xfrm>
              <a:off x="344487" y="1547085"/>
              <a:ext cx="2339214" cy="3919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en-US" altLang="zh-CN" sz="1400" dirty="0">
                  <a:solidFill>
                    <a:srgbClr val="404040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A designer can use default text to simulate what text would look like. </a:t>
              </a:r>
            </a:p>
          </p:txBody>
        </p:sp>
        <p:sp>
          <p:nvSpPr>
            <p:cNvPr id="130" name="矩形 42"/>
            <p:cNvSpPr>
              <a:spLocks noChangeArrowheads="1"/>
            </p:cNvSpPr>
            <p:nvPr/>
          </p:nvSpPr>
          <p:spPr bwMode="auto">
            <a:xfrm>
              <a:off x="344487" y="1270212"/>
              <a:ext cx="1295693" cy="2997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dist"/>
              <a:r>
                <a:rPr lang="en-US" altLang="zh-CN" sz="2000" b="1" dirty="0">
                  <a:solidFill>
                    <a:srgbClr val="404040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TAIWAN</a:t>
              </a:r>
              <a:endParaRPr lang="zh-CN" altLang="en-US" sz="2000" b="1" dirty="0">
                <a:solidFill>
                  <a:srgbClr val="40404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grpSp>
        <p:nvGrpSpPr>
          <p:cNvPr id="131" name="组合 43"/>
          <p:cNvGrpSpPr>
            <a:grpSpLocks/>
          </p:cNvGrpSpPr>
          <p:nvPr/>
        </p:nvGrpSpPr>
        <p:grpSpPr bwMode="auto">
          <a:xfrm>
            <a:off x="7479487" y="3354092"/>
            <a:ext cx="3429024" cy="892794"/>
            <a:chOff x="344487" y="1270212"/>
            <a:chExt cx="2339214" cy="668853"/>
          </a:xfrm>
        </p:grpSpPr>
        <p:sp>
          <p:nvSpPr>
            <p:cNvPr id="132" name="TextBox 19"/>
            <p:cNvSpPr>
              <a:spLocks noChangeArrowheads="1"/>
            </p:cNvSpPr>
            <p:nvPr/>
          </p:nvSpPr>
          <p:spPr bwMode="auto">
            <a:xfrm>
              <a:off x="344487" y="1547085"/>
              <a:ext cx="2339214" cy="3919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en-US" altLang="zh-CN" sz="1400" dirty="0">
                  <a:solidFill>
                    <a:srgbClr val="404040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A designer can use default text to simulate what text would look like. </a:t>
              </a:r>
            </a:p>
          </p:txBody>
        </p:sp>
        <p:sp>
          <p:nvSpPr>
            <p:cNvPr id="133" name="矩形 42"/>
            <p:cNvSpPr>
              <a:spLocks noChangeArrowheads="1"/>
            </p:cNvSpPr>
            <p:nvPr/>
          </p:nvSpPr>
          <p:spPr bwMode="auto">
            <a:xfrm>
              <a:off x="344487" y="1270212"/>
              <a:ext cx="1431659" cy="2997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zh-CN" sz="2000" b="1" dirty="0">
                  <a:solidFill>
                    <a:srgbClr val="404040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HEILONGJIANG</a:t>
              </a:r>
              <a:endParaRPr lang="zh-CN" altLang="en-US" sz="2000" b="1" dirty="0">
                <a:solidFill>
                  <a:srgbClr val="40404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grpSp>
        <p:nvGrpSpPr>
          <p:cNvPr id="134" name="组合 43"/>
          <p:cNvGrpSpPr>
            <a:grpSpLocks/>
          </p:cNvGrpSpPr>
          <p:nvPr/>
        </p:nvGrpSpPr>
        <p:grpSpPr bwMode="auto">
          <a:xfrm>
            <a:off x="7479487" y="4609304"/>
            <a:ext cx="3429024" cy="892794"/>
            <a:chOff x="344487" y="1270212"/>
            <a:chExt cx="2339214" cy="668853"/>
          </a:xfrm>
        </p:grpSpPr>
        <p:sp>
          <p:nvSpPr>
            <p:cNvPr id="135" name="TextBox 19"/>
            <p:cNvSpPr>
              <a:spLocks noChangeArrowheads="1"/>
            </p:cNvSpPr>
            <p:nvPr/>
          </p:nvSpPr>
          <p:spPr bwMode="auto">
            <a:xfrm>
              <a:off x="344487" y="1547085"/>
              <a:ext cx="2339214" cy="3919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en-US" altLang="zh-CN" sz="1400" dirty="0">
                  <a:solidFill>
                    <a:srgbClr val="404040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A designer can use default text to simulate what text would look like. </a:t>
              </a:r>
            </a:p>
          </p:txBody>
        </p:sp>
        <p:sp>
          <p:nvSpPr>
            <p:cNvPr id="136" name="矩形 42"/>
            <p:cNvSpPr>
              <a:spLocks noChangeArrowheads="1"/>
            </p:cNvSpPr>
            <p:nvPr/>
          </p:nvSpPr>
          <p:spPr bwMode="auto">
            <a:xfrm>
              <a:off x="344487" y="1270212"/>
              <a:ext cx="1402134" cy="2997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dist"/>
              <a:r>
                <a:rPr lang="en-US" altLang="zh-CN" sz="2000" b="1" dirty="0">
                  <a:solidFill>
                    <a:srgbClr val="404040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SHANDONG</a:t>
              </a:r>
              <a:endParaRPr lang="zh-CN" altLang="en-US" sz="2000" b="1" dirty="0">
                <a:solidFill>
                  <a:srgbClr val="40404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sp>
        <p:nvSpPr>
          <p:cNvPr id="137" name="Freeform 35"/>
          <p:cNvSpPr>
            <a:spLocks/>
          </p:cNvSpPr>
          <p:nvPr/>
        </p:nvSpPr>
        <p:spPr bwMode="auto">
          <a:xfrm>
            <a:off x="6700447" y="2132375"/>
            <a:ext cx="591147" cy="890135"/>
          </a:xfrm>
          <a:custGeom>
            <a:avLst/>
            <a:gdLst>
              <a:gd name="T0" fmla="*/ 2147483646 w 139"/>
              <a:gd name="T1" fmla="*/ 0 h 338"/>
              <a:gd name="T2" fmla="*/ 2147483646 w 139"/>
              <a:gd name="T3" fmla="*/ 2147483646 h 338"/>
              <a:gd name="T4" fmla="*/ 0 w 139"/>
              <a:gd name="T5" fmla="*/ 2147483646 h 338"/>
              <a:gd name="T6" fmla="*/ 2147483646 w 139"/>
              <a:gd name="T7" fmla="*/ 2147483646 h 338"/>
              <a:gd name="T8" fmla="*/ 2147483646 w 139"/>
              <a:gd name="T9" fmla="*/ 2147483646 h 338"/>
              <a:gd name="T10" fmla="*/ 2147483646 w 139"/>
              <a:gd name="T11" fmla="*/ 2147483646 h 338"/>
              <a:gd name="T12" fmla="*/ 1881324819 w 139"/>
              <a:gd name="T13" fmla="*/ 2147483646 h 338"/>
              <a:gd name="T14" fmla="*/ 2147483646 w 139"/>
              <a:gd name="T15" fmla="*/ 2147483646 h 338"/>
              <a:gd name="T16" fmla="*/ 2147483646 w 139"/>
              <a:gd name="T17" fmla="*/ 2147483646 h 338"/>
              <a:gd name="T18" fmla="*/ 2147483646 w 139"/>
              <a:gd name="T19" fmla="*/ 2147483646 h 338"/>
              <a:gd name="T20" fmla="*/ 2147483646 w 139"/>
              <a:gd name="T21" fmla="*/ 2147483646 h 338"/>
              <a:gd name="T22" fmla="*/ 2147483646 w 139"/>
              <a:gd name="T23" fmla="*/ 2147483646 h 338"/>
              <a:gd name="T24" fmla="*/ 2147483646 w 139"/>
              <a:gd name="T25" fmla="*/ 2147483646 h 338"/>
              <a:gd name="T26" fmla="*/ 2147483646 w 139"/>
              <a:gd name="T27" fmla="*/ 2147483646 h 338"/>
              <a:gd name="T28" fmla="*/ 2147483646 w 139"/>
              <a:gd name="T29" fmla="*/ 2147483646 h 338"/>
              <a:gd name="T30" fmla="*/ 2147483646 w 139"/>
              <a:gd name="T31" fmla="*/ 2147483646 h 338"/>
              <a:gd name="T32" fmla="*/ 2147483646 w 139"/>
              <a:gd name="T33" fmla="*/ 2147483646 h 338"/>
              <a:gd name="T34" fmla="*/ 2147483646 w 139"/>
              <a:gd name="T35" fmla="*/ 2147483646 h 338"/>
              <a:gd name="T36" fmla="*/ 2147483646 w 139"/>
              <a:gd name="T37" fmla="*/ 2147483646 h 338"/>
              <a:gd name="T38" fmla="*/ 2147483646 w 139"/>
              <a:gd name="T39" fmla="*/ 2147483646 h 338"/>
              <a:gd name="T40" fmla="*/ 2147483646 w 139"/>
              <a:gd name="T41" fmla="*/ 2147483646 h 338"/>
              <a:gd name="T42" fmla="*/ 2147483646 w 139"/>
              <a:gd name="T43" fmla="*/ 2147483646 h 338"/>
              <a:gd name="T44" fmla="*/ 2147483646 w 139"/>
              <a:gd name="T45" fmla="*/ 2147483646 h 338"/>
              <a:gd name="T46" fmla="*/ 2147483646 w 139"/>
              <a:gd name="T47" fmla="*/ 2147483646 h 338"/>
              <a:gd name="T48" fmla="*/ 2147483646 w 139"/>
              <a:gd name="T49" fmla="*/ 2147483646 h 338"/>
              <a:gd name="T50" fmla="*/ 2147483646 w 139"/>
              <a:gd name="T51" fmla="*/ 2147483646 h 338"/>
              <a:gd name="T52" fmla="*/ 2147483646 w 139"/>
              <a:gd name="T53" fmla="*/ 2147483646 h 338"/>
              <a:gd name="T54" fmla="*/ 2147483646 w 139"/>
              <a:gd name="T55" fmla="*/ 2147483646 h 338"/>
              <a:gd name="T56" fmla="*/ 2147483646 w 139"/>
              <a:gd name="T57" fmla="*/ 2147483646 h 338"/>
              <a:gd name="T58" fmla="*/ 2147483646 w 139"/>
              <a:gd name="T59" fmla="*/ 2147483646 h 338"/>
              <a:gd name="T60" fmla="*/ 2147483646 w 139"/>
              <a:gd name="T61" fmla="*/ 0 h 338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w 139"/>
              <a:gd name="T94" fmla="*/ 0 h 338"/>
              <a:gd name="T95" fmla="*/ 139 w 139"/>
              <a:gd name="T96" fmla="*/ 338 h 338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T93" t="T94" r="T95" b="T96"/>
            <a:pathLst>
              <a:path w="139" h="338">
                <a:moveTo>
                  <a:pt x="105" y="0"/>
                </a:moveTo>
                <a:cubicBezTo>
                  <a:pt x="72" y="24"/>
                  <a:pt x="47" y="55"/>
                  <a:pt x="32" y="92"/>
                </a:cubicBezTo>
                <a:cubicBezTo>
                  <a:pt x="18" y="123"/>
                  <a:pt x="7" y="139"/>
                  <a:pt x="0" y="143"/>
                </a:cubicBezTo>
                <a:cubicBezTo>
                  <a:pt x="7" y="202"/>
                  <a:pt x="7" y="202"/>
                  <a:pt x="7" y="202"/>
                </a:cubicBezTo>
                <a:cubicBezTo>
                  <a:pt x="7" y="203"/>
                  <a:pt x="7" y="203"/>
                  <a:pt x="7" y="203"/>
                </a:cubicBezTo>
                <a:cubicBezTo>
                  <a:pt x="7" y="203"/>
                  <a:pt x="7" y="203"/>
                  <a:pt x="7" y="203"/>
                </a:cubicBezTo>
                <a:cubicBezTo>
                  <a:pt x="2" y="243"/>
                  <a:pt x="2" y="243"/>
                  <a:pt x="2" y="243"/>
                </a:cubicBezTo>
                <a:cubicBezTo>
                  <a:pt x="0" y="255"/>
                  <a:pt x="2" y="264"/>
                  <a:pt x="5" y="266"/>
                </a:cubicBezTo>
                <a:cubicBezTo>
                  <a:pt x="48" y="294"/>
                  <a:pt x="48" y="294"/>
                  <a:pt x="48" y="294"/>
                </a:cubicBezTo>
                <a:cubicBezTo>
                  <a:pt x="48" y="294"/>
                  <a:pt x="48" y="294"/>
                  <a:pt x="48" y="294"/>
                </a:cubicBezTo>
                <a:cubicBezTo>
                  <a:pt x="49" y="294"/>
                  <a:pt x="49" y="294"/>
                  <a:pt x="49" y="294"/>
                </a:cubicBezTo>
                <a:cubicBezTo>
                  <a:pt x="51" y="298"/>
                  <a:pt x="51" y="298"/>
                  <a:pt x="51" y="298"/>
                </a:cubicBezTo>
                <a:cubicBezTo>
                  <a:pt x="51" y="298"/>
                  <a:pt x="51" y="298"/>
                  <a:pt x="51" y="298"/>
                </a:cubicBezTo>
                <a:cubicBezTo>
                  <a:pt x="53" y="307"/>
                  <a:pt x="59" y="316"/>
                  <a:pt x="67" y="326"/>
                </a:cubicBezTo>
                <a:cubicBezTo>
                  <a:pt x="72" y="332"/>
                  <a:pt x="77" y="336"/>
                  <a:pt x="81" y="338"/>
                </a:cubicBezTo>
                <a:cubicBezTo>
                  <a:pt x="87" y="268"/>
                  <a:pt x="87" y="268"/>
                  <a:pt x="87" y="268"/>
                </a:cubicBezTo>
                <a:cubicBezTo>
                  <a:pt x="87" y="266"/>
                  <a:pt x="87" y="266"/>
                  <a:pt x="87" y="266"/>
                </a:cubicBezTo>
                <a:cubicBezTo>
                  <a:pt x="118" y="192"/>
                  <a:pt x="118" y="192"/>
                  <a:pt x="118" y="192"/>
                </a:cubicBezTo>
                <a:cubicBezTo>
                  <a:pt x="129" y="104"/>
                  <a:pt x="129" y="104"/>
                  <a:pt x="129" y="104"/>
                </a:cubicBezTo>
                <a:cubicBezTo>
                  <a:pt x="129" y="103"/>
                  <a:pt x="129" y="103"/>
                  <a:pt x="129" y="103"/>
                </a:cubicBezTo>
                <a:cubicBezTo>
                  <a:pt x="130" y="102"/>
                  <a:pt x="130" y="102"/>
                  <a:pt x="130" y="102"/>
                </a:cubicBezTo>
                <a:cubicBezTo>
                  <a:pt x="139" y="79"/>
                  <a:pt x="139" y="79"/>
                  <a:pt x="139" y="79"/>
                </a:cubicBezTo>
                <a:cubicBezTo>
                  <a:pt x="132" y="59"/>
                  <a:pt x="132" y="59"/>
                  <a:pt x="132" y="59"/>
                </a:cubicBezTo>
                <a:cubicBezTo>
                  <a:pt x="132" y="58"/>
                  <a:pt x="132" y="58"/>
                  <a:pt x="132" y="58"/>
                </a:cubicBezTo>
                <a:cubicBezTo>
                  <a:pt x="131" y="58"/>
                  <a:pt x="131" y="58"/>
                  <a:pt x="131" y="58"/>
                </a:cubicBezTo>
                <a:cubicBezTo>
                  <a:pt x="129" y="31"/>
                  <a:pt x="129" y="31"/>
                  <a:pt x="129" y="31"/>
                </a:cubicBezTo>
                <a:cubicBezTo>
                  <a:pt x="130" y="30"/>
                  <a:pt x="130" y="30"/>
                  <a:pt x="130" y="30"/>
                </a:cubicBezTo>
                <a:cubicBezTo>
                  <a:pt x="131" y="28"/>
                  <a:pt x="131" y="28"/>
                  <a:pt x="131" y="28"/>
                </a:cubicBezTo>
                <a:cubicBezTo>
                  <a:pt x="136" y="22"/>
                  <a:pt x="136" y="22"/>
                  <a:pt x="136" y="22"/>
                </a:cubicBezTo>
                <a:cubicBezTo>
                  <a:pt x="139" y="15"/>
                  <a:pt x="139" y="15"/>
                  <a:pt x="139" y="15"/>
                </a:cubicBezTo>
                <a:lnTo>
                  <a:pt x="105" y="0"/>
                </a:lnTo>
                <a:close/>
              </a:path>
            </a:pathLst>
          </a:custGeom>
          <a:solidFill>
            <a:srgbClr val="4A879E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CN" altLang="en-US" sz="240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38" name="Freeform 29"/>
          <p:cNvSpPr>
            <a:spLocks/>
          </p:cNvSpPr>
          <p:nvPr/>
        </p:nvSpPr>
        <p:spPr bwMode="auto">
          <a:xfrm>
            <a:off x="6413742" y="3332753"/>
            <a:ext cx="946469" cy="911975"/>
          </a:xfrm>
          <a:custGeom>
            <a:avLst/>
            <a:gdLst>
              <a:gd name="T0" fmla="*/ 882527 w 950"/>
              <a:gd name="T1" fmla="*/ 372426 h 866"/>
              <a:gd name="T2" fmla="*/ 865483 w 950"/>
              <a:gd name="T3" fmla="*/ 291103 h 866"/>
              <a:gd name="T4" fmla="*/ 784995 w 950"/>
              <a:gd name="T5" fmla="*/ 372426 h 866"/>
              <a:gd name="T6" fmla="*/ 771738 w 950"/>
              <a:gd name="T7" fmla="*/ 395530 h 866"/>
              <a:gd name="T8" fmla="*/ 669471 w 950"/>
              <a:gd name="T9" fmla="*/ 413088 h 866"/>
              <a:gd name="T10" fmla="*/ 646745 w 950"/>
              <a:gd name="T11" fmla="*/ 372426 h 866"/>
              <a:gd name="T12" fmla="*/ 620231 w 950"/>
              <a:gd name="T13" fmla="*/ 346551 h 866"/>
              <a:gd name="T14" fmla="*/ 588983 w 950"/>
              <a:gd name="T15" fmla="*/ 320675 h 866"/>
              <a:gd name="T16" fmla="*/ 419485 w 950"/>
              <a:gd name="T17" fmla="*/ 289254 h 866"/>
              <a:gd name="T18" fmla="*/ 321952 w 950"/>
              <a:gd name="T19" fmla="*/ 138620 h 866"/>
              <a:gd name="T20" fmla="*/ 135409 w 950"/>
              <a:gd name="T21" fmla="*/ 19407 h 866"/>
              <a:gd name="T22" fmla="*/ 10416 w 950"/>
              <a:gd name="T23" fmla="*/ 34193 h 866"/>
              <a:gd name="T24" fmla="*/ 11363 w 950"/>
              <a:gd name="T25" fmla="*/ 49903 h 866"/>
              <a:gd name="T26" fmla="*/ 1894 w 950"/>
              <a:gd name="T27" fmla="*/ 68386 h 866"/>
              <a:gd name="T28" fmla="*/ 12310 w 950"/>
              <a:gd name="T29" fmla="*/ 110896 h 866"/>
              <a:gd name="T30" fmla="*/ 52080 w 950"/>
              <a:gd name="T31" fmla="*/ 91489 h 866"/>
              <a:gd name="T32" fmla="*/ 93745 w 950"/>
              <a:gd name="T33" fmla="*/ 120138 h 866"/>
              <a:gd name="T34" fmla="*/ 150560 w 950"/>
              <a:gd name="T35" fmla="*/ 187599 h 866"/>
              <a:gd name="T36" fmla="*/ 184649 w 950"/>
              <a:gd name="T37" fmla="*/ 159875 h 866"/>
              <a:gd name="T38" fmla="*/ 244305 w 950"/>
              <a:gd name="T39" fmla="*/ 126607 h 866"/>
              <a:gd name="T40" fmla="*/ 286916 w 950"/>
              <a:gd name="T41" fmla="*/ 172813 h 866"/>
              <a:gd name="T42" fmla="*/ 299226 w 950"/>
              <a:gd name="T43" fmla="*/ 243972 h 866"/>
              <a:gd name="T44" fmla="*/ 302067 w 950"/>
              <a:gd name="T45" fmla="*/ 320675 h 866"/>
              <a:gd name="T46" fmla="*/ 289757 w 950"/>
              <a:gd name="T47" fmla="*/ 351171 h 866"/>
              <a:gd name="T48" fmla="*/ 280288 w 950"/>
              <a:gd name="T49" fmla="*/ 364109 h 866"/>
              <a:gd name="T50" fmla="*/ 285969 w 950"/>
              <a:gd name="T51" fmla="*/ 409392 h 866"/>
              <a:gd name="T52" fmla="*/ 273659 w 950"/>
              <a:gd name="T53" fmla="*/ 449130 h 866"/>
              <a:gd name="T54" fmla="*/ 237676 w 950"/>
              <a:gd name="T55" fmla="*/ 442661 h 866"/>
              <a:gd name="T56" fmla="*/ 210216 w 950"/>
              <a:gd name="T57" fmla="*/ 498109 h 866"/>
              <a:gd name="T58" fmla="*/ 170445 w 950"/>
              <a:gd name="T59" fmla="*/ 533226 h 866"/>
              <a:gd name="T60" fmla="*/ 199800 w 950"/>
              <a:gd name="T61" fmla="*/ 574812 h 866"/>
              <a:gd name="T62" fmla="*/ 226313 w 950"/>
              <a:gd name="T63" fmla="*/ 606233 h 866"/>
              <a:gd name="T64" fmla="*/ 273659 w 950"/>
              <a:gd name="T65" fmla="*/ 617322 h 866"/>
              <a:gd name="T66" fmla="*/ 295438 w 950"/>
              <a:gd name="T67" fmla="*/ 662605 h 866"/>
              <a:gd name="T68" fmla="*/ 334262 w 950"/>
              <a:gd name="T69" fmla="*/ 692177 h 866"/>
              <a:gd name="T70" fmla="*/ 385396 w 950"/>
              <a:gd name="T71" fmla="*/ 677391 h 866"/>
              <a:gd name="T72" fmla="*/ 418538 w 950"/>
              <a:gd name="T73" fmla="*/ 669074 h 866"/>
              <a:gd name="T74" fmla="*/ 443158 w 950"/>
              <a:gd name="T75" fmla="*/ 705115 h 866"/>
              <a:gd name="T76" fmla="*/ 449786 w 950"/>
              <a:gd name="T77" fmla="*/ 705115 h 866"/>
              <a:gd name="T78" fmla="*/ 499973 w 950"/>
              <a:gd name="T79" fmla="*/ 689405 h 866"/>
              <a:gd name="T80" fmla="*/ 515123 w 950"/>
              <a:gd name="T81" fmla="*/ 711584 h 866"/>
              <a:gd name="T82" fmla="*/ 527433 w 950"/>
              <a:gd name="T83" fmla="*/ 725446 h 866"/>
              <a:gd name="T84" fmla="*/ 572885 w 950"/>
              <a:gd name="T85" fmla="*/ 751322 h 866"/>
              <a:gd name="T86" fmla="*/ 588036 w 950"/>
              <a:gd name="T87" fmla="*/ 739308 h 866"/>
              <a:gd name="T88" fmla="*/ 608868 w 950"/>
              <a:gd name="T89" fmla="*/ 725446 h 866"/>
              <a:gd name="T90" fmla="*/ 638223 w 950"/>
              <a:gd name="T91" fmla="*/ 767032 h 866"/>
              <a:gd name="T92" fmla="*/ 671365 w 950"/>
              <a:gd name="T93" fmla="*/ 800301 h 866"/>
              <a:gd name="T94" fmla="*/ 695038 w 950"/>
              <a:gd name="T95" fmla="*/ 756867 h 866"/>
              <a:gd name="T96" fmla="*/ 739543 w 950"/>
              <a:gd name="T97" fmla="*/ 734687 h 866"/>
              <a:gd name="T98" fmla="*/ 765110 w 950"/>
              <a:gd name="T99" fmla="*/ 743005 h 866"/>
              <a:gd name="T100" fmla="*/ 786889 w 950"/>
              <a:gd name="T101" fmla="*/ 767032 h 866"/>
              <a:gd name="T102" fmla="*/ 794464 w 950"/>
              <a:gd name="T103" fmla="*/ 701419 h 866"/>
              <a:gd name="T104" fmla="*/ 811509 w 950"/>
              <a:gd name="T105" fmla="*/ 593295 h 866"/>
              <a:gd name="T106" fmla="*/ 839916 w 950"/>
              <a:gd name="T107" fmla="*/ 597915 h 86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0" t="0" r="r" b="b"/>
            <a:pathLst>
              <a:path w="950" h="866">
                <a:moveTo>
                  <a:pt x="946" y="508"/>
                </a:moveTo>
                <a:cubicBezTo>
                  <a:pt x="930" y="405"/>
                  <a:pt x="930" y="405"/>
                  <a:pt x="930" y="405"/>
                </a:cubicBezTo>
                <a:cubicBezTo>
                  <a:pt x="931" y="403"/>
                  <a:pt x="931" y="403"/>
                  <a:pt x="931" y="403"/>
                </a:cubicBezTo>
                <a:cubicBezTo>
                  <a:pt x="932" y="403"/>
                  <a:pt x="932" y="403"/>
                  <a:pt x="932" y="403"/>
                </a:cubicBezTo>
                <a:cubicBezTo>
                  <a:pt x="940" y="391"/>
                  <a:pt x="944" y="381"/>
                  <a:pt x="942" y="374"/>
                </a:cubicBezTo>
                <a:cubicBezTo>
                  <a:pt x="937" y="368"/>
                  <a:pt x="937" y="368"/>
                  <a:pt x="937" y="368"/>
                </a:cubicBezTo>
                <a:cubicBezTo>
                  <a:pt x="926" y="360"/>
                  <a:pt x="921" y="343"/>
                  <a:pt x="924" y="315"/>
                </a:cubicBezTo>
                <a:cubicBezTo>
                  <a:pt x="914" y="315"/>
                  <a:pt x="914" y="315"/>
                  <a:pt x="914" y="315"/>
                </a:cubicBezTo>
                <a:cubicBezTo>
                  <a:pt x="907" y="314"/>
                  <a:pt x="898" y="317"/>
                  <a:pt x="890" y="322"/>
                </a:cubicBezTo>
                <a:cubicBezTo>
                  <a:pt x="881" y="329"/>
                  <a:pt x="876" y="336"/>
                  <a:pt x="875" y="341"/>
                </a:cubicBezTo>
                <a:cubicBezTo>
                  <a:pt x="871" y="354"/>
                  <a:pt x="857" y="362"/>
                  <a:pt x="834" y="370"/>
                </a:cubicBezTo>
                <a:cubicBezTo>
                  <a:pt x="829" y="403"/>
                  <a:pt x="829" y="403"/>
                  <a:pt x="829" y="403"/>
                </a:cubicBezTo>
                <a:cubicBezTo>
                  <a:pt x="829" y="404"/>
                  <a:pt x="829" y="404"/>
                  <a:pt x="829" y="404"/>
                </a:cubicBezTo>
                <a:cubicBezTo>
                  <a:pt x="828" y="405"/>
                  <a:pt x="828" y="405"/>
                  <a:pt x="828" y="405"/>
                </a:cubicBezTo>
                <a:cubicBezTo>
                  <a:pt x="816" y="426"/>
                  <a:pt x="816" y="426"/>
                  <a:pt x="816" y="426"/>
                </a:cubicBezTo>
                <a:cubicBezTo>
                  <a:pt x="815" y="428"/>
                  <a:pt x="815" y="428"/>
                  <a:pt x="815" y="428"/>
                </a:cubicBezTo>
                <a:cubicBezTo>
                  <a:pt x="814" y="428"/>
                  <a:pt x="814" y="428"/>
                  <a:pt x="814" y="428"/>
                </a:cubicBezTo>
                <a:cubicBezTo>
                  <a:pt x="813" y="428"/>
                  <a:pt x="813" y="428"/>
                  <a:pt x="813" y="428"/>
                </a:cubicBezTo>
                <a:cubicBezTo>
                  <a:pt x="708" y="447"/>
                  <a:pt x="708" y="447"/>
                  <a:pt x="708" y="447"/>
                </a:cubicBezTo>
                <a:cubicBezTo>
                  <a:pt x="707" y="447"/>
                  <a:pt x="707" y="447"/>
                  <a:pt x="707" y="447"/>
                </a:cubicBezTo>
                <a:cubicBezTo>
                  <a:pt x="704" y="447"/>
                  <a:pt x="704" y="447"/>
                  <a:pt x="704" y="447"/>
                </a:cubicBezTo>
                <a:cubicBezTo>
                  <a:pt x="704" y="445"/>
                  <a:pt x="704" y="445"/>
                  <a:pt x="704" y="445"/>
                </a:cubicBezTo>
                <a:cubicBezTo>
                  <a:pt x="674" y="412"/>
                  <a:pt x="674" y="412"/>
                  <a:pt x="674" y="412"/>
                </a:cubicBezTo>
                <a:cubicBezTo>
                  <a:pt x="683" y="403"/>
                  <a:pt x="683" y="403"/>
                  <a:pt x="683" y="403"/>
                </a:cubicBezTo>
                <a:cubicBezTo>
                  <a:pt x="671" y="387"/>
                  <a:pt x="671" y="387"/>
                  <a:pt x="671" y="387"/>
                </a:cubicBezTo>
                <a:cubicBezTo>
                  <a:pt x="657" y="376"/>
                  <a:pt x="657" y="376"/>
                  <a:pt x="657" y="376"/>
                </a:cubicBezTo>
                <a:cubicBezTo>
                  <a:pt x="656" y="375"/>
                  <a:pt x="656" y="375"/>
                  <a:pt x="656" y="375"/>
                </a:cubicBezTo>
                <a:cubicBezTo>
                  <a:pt x="655" y="375"/>
                  <a:pt x="655" y="375"/>
                  <a:pt x="655" y="375"/>
                </a:cubicBezTo>
                <a:cubicBezTo>
                  <a:pt x="655" y="374"/>
                  <a:pt x="655" y="374"/>
                  <a:pt x="655" y="374"/>
                </a:cubicBezTo>
                <a:cubicBezTo>
                  <a:pt x="655" y="373"/>
                  <a:pt x="655" y="373"/>
                  <a:pt x="655" y="373"/>
                </a:cubicBezTo>
                <a:cubicBezTo>
                  <a:pt x="649" y="344"/>
                  <a:pt x="649" y="344"/>
                  <a:pt x="649" y="344"/>
                </a:cubicBezTo>
                <a:cubicBezTo>
                  <a:pt x="622" y="347"/>
                  <a:pt x="622" y="347"/>
                  <a:pt x="622" y="347"/>
                </a:cubicBezTo>
                <a:cubicBezTo>
                  <a:pt x="620" y="344"/>
                  <a:pt x="620" y="344"/>
                  <a:pt x="620" y="344"/>
                </a:cubicBezTo>
                <a:cubicBezTo>
                  <a:pt x="597" y="331"/>
                  <a:pt x="597" y="331"/>
                  <a:pt x="597" y="331"/>
                </a:cubicBezTo>
                <a:cubicBezTo>
                  <a:pt x="513" y="316"/>
                  <a:pt x="513" y="316"/>
                  <a:pt x="513" y="316"/>
                </a:cubicBezTo>
                <a:cubicBezTo>
                  <a:pt x="443" y="313"/>
                  <a:pt x="443" y="313"/>
                  <a:pt x="443" y="313"/>
                </a:cubicBezTo>
                <a:cubicBezTo>
                  <a:pt x="441" y="315"/>
                  <a:pt x="441" y="315"/>
                  <a:pt x="441" y="315"/>
                </a:cubicBezTo>
                <a:cubicBezTo>
                  <a:pt x="438" y="315"/>
                  <a:pt x="436" y="314"/>
                  <a:pt x="435" y="312"/>
                </a:cubicBezTo>
                <a:cubicBezTo>
                  <a:pt x="395" y="221"/>
                  <a:pt x="395" y="221"/>
                  <a:pt x="395" y="221"/>
                </a:cubicBezTo>
                <a:cubicBezTo>
                  <a:pt x="391" y="214"/>
                  <a:pt x="374" y="190"/>
                  <a:pt x="340" y="150"/>
                </a:cubicBezTo>
                <a:cubicBezTo>
                  <a:pt x="308" y="111"/>
                  <a:pt x="290" y="90"/>
                  <a:pt x="285" y="86"/>
                </a:cubicBezTo>
                <a:cubicBezTo>
                  <a:pt x="226" y="28"/>
                  <a:pt x="226" y="28"/>
                  <a:pt x="226" y="28"/>
                </a:cubicBezTo>
                <a:cubicBezTo>
                  <a:pt x="217" y="23"/>
                  <a:pt x="217" y="23"/>
                  <a:pt x="217" y="23"/>
                </a:cubicBezTo>
                <a:cubicBezTo>
                  <a:pt x="143" y="21"/>
                  <a:pt x="143" y="21"/>
                  <a:pt x="143" y="21"/>
                </a:cubicBezTo>
                <a:cubicBezTo>
                  <a:pt x="142" y="21"/>
                  <a:pt x="142" y="21"/>
                  <a:pt x="142" y="21"/>
                </a:cubicBezTo>
                <a:cubicBezTo>
                  <a:pt x="140" y="19"/>
                  <a:pt x="140" y="19"/>
                  <a:pt x="140" y="19"/>
                </a:cubicBezTo>
                <a:cubicBezTo>
                  <a:pt x="132" y="14"/>
                  <a:pt x="122" y="9"/>
                  <a:pt x="106" y="6"/>
                </a:cubicBezTo>
                <a:cubicBezTo>
                  <a:pt x="92" y="0"/>
                  <a:pt x="60" y="11"/>
                  <a:pt x="11" y="37"/>
                </a:cubicBezTo>
                <a:cubicBezTo>
                  <a:pt x="9" y="38"/>
                  <a:pt x="9" y="38"/>
                  <a:pt x="9" y="38"/>
                </a:cubicBezTo>
                <a:cubicBezTo>
                  <a:pt x="11" y="53"/>
                  <a:pt x="11" y="53"/>
                  <a:pt x="11" y="53"/>
                </a:cubicBezTo>
                <a:cubicBezTo>
                  <a:pt x="12" y="53"/>
                  <a:pt x="12" y="53"/>
                  <a:pt x="12" y="53"/>
                </a:cubicBezTo>
                <a:cubicBezTo>
                  <a:pt x="12" y="54"/>
                  <a:pt x="12" y="54"/>
                  <a:pt x="12" y="54"/>
                </a:cubicBezTo>
                <a:cubicBezTo>
                  <a:pt x="11" y="54"/>
                  <a:pt x="11" y="54"/>
                  <a:pt x="11" y="54"/>
                </a:cubicBezTo>
                <a:cubicBezTo>
                  <a:pt x="11" y="56"/>
                  <a:pt x="11" y="56"/>
                  <a:pt x="11" y="56"/>
                </a:cubicBezTo>
                <a:cubicBezTo>
                  <a:pt x="2" y="73"/>
                  <a:pt x="2" y="73"/>
                  <a:pt x="2" y="73"/>
                </a:cubicBezTo>
                <a:cubicBezTo>
                  <a:pt x="2" y="74"/>
                  <a:pt x="2" y="74"/>
                  <a:pt x="2" y="74"/>
                </a:cubicBezTo>
                <a:cubicBezTo>
                  <a:pt x="1" y="74"/>
                  <a:pt x="1" y="74"/>
                  <a:pt x="1" y="74"/>
                </a:cubicBezTo>
                <a:cubicBezTo>
                  <a:pt x="0" y="86"/>
                  <a:pt x="0" y="86"/>
                  <a:pt x="0" y="86"/>
                </a:cubicBezTo>
                <a:cubicBezTo>
                  <a:pt x="0" y="95"/>
                  <a:pt x="2" y="106"/>
                  <a:pt x="5" y="114"/>
                </a:cubicBezTo>
                <a:cubicBezTo>
                  <a:pt x="13" y="120"/>
                  <a:pt x="13" y="120"/>
                  <a:pt x="13" y="120"/>
                </a:cubicBezTo>
                <a:cubicBezTo>
                  <a:pt x="29" y="119"/>
                  <a:pt x="29" y="119"/>
                  <a:pt x="29" y="119"/>
                </a:cubicBezTo>
                <a:cubicBezTo>
                  <a:pt x="42" y="122"/>
                  <a:pt x="42" y="122"/>
                  <a:pt x="42" y="122"/>
                </a:cubicBezTo>
                <a:cubicBezTo>
                  <a:pt x="48" y="118"/>
                  <a:pt x="48" y="118"/>
                  <a:pt x="48" y="118"/>
                </a:cubicBezTo>
                <a:cubicBezTo>
                  <a:pt x="48" y="108"/>
                  <a:pt x="51" y="101"/>
                  <a:pt x="55" y="99"/>
                </a:cubicBezTo>
                <a:cubicBezTo>
                  <a:pt x="66" y="99"/>
                  <a:pt x="66" y="99"/>
                  <a:pt x="66" y="99"/>
                </a:cubicBezTo>
                <a:cubicBezTo>
                  <a:pt x="103" y="109"/>
                  <a:pt x="103" y="109"/>
                  <a:pt x="103" y="109"/>
                </a:cubicBezTo>
                <a:cubicBezTo>
                  <a:pt x="111" y="110"/>
                  <a:pt x="111" y="110"/>
                  <a:pt x="111" y="110"/>
                </a:cubicBezTo>
                <a:cubicBezTo>
                  <a:pt x="99" y="130"/>
                  <a:pt x="99" y="130"/>
                  <a:pt x="99" y="130"/>
                </a:cubicBezTo>
                <a:cubicBezTo>
                  <a:pt x="99" y="154"/>
                  <a:pt x="99" y="154"/>
                  <a:pt x="99" y="154"/>
                </a:cubicBezTo>
                <a:cubicBezTo>
                  <a:pt x="99" y="160"/>
                  <a:pt x="109" y="172"/>
                  <a:pt x="128" y="190"/>
                </a:cubicBezTo>
                <a:cubicBezTo>
                  <a:pt x="140" y="199"/>
                  <a:pt x="147" y="203"/>
                  <a:pt x="153" y="204"/>
                </a:cubicBezTo>
                <a:cubicBezTo>
                  <a:pt x="159" y="203"/>
                  <a:pt x="159" y="203"/>
                  <a:pt x="159" y="203"/>
                </a:cubicBezTo>
                <a:cubicBezTo>
                  <a:pt x="164" y="201"/>
                  <a:pt x="164" y="201"/>
                  <a:pt x="164" y="201"/>
                </a:cubicBezTo>
                <a:cubicBezTo>
                  <a:pt x="182" y="183"/>
                  <a:pt x="182" y="183"/>
                  <a:pt x="182" y="183"/>
                </a:cubicBezTo>
                <a:cubicBezTo>
                  <a:pt x="195" y="175"/>
                  <a:pt x="195" y="175"/>
                  <a:pt x="195" y="175"/>
                </a:cubicBezTo>
                <a:cubicBezTo>
                  <a:pt x="195" y="173"/>
                  <a:pt x="195" y="173"/>
                  <a:pt x="195" y="173"/>
                </a:cubicBezTo>
                <a:cubicBezTo>
                  <a:pt x="195" y="173"/>
                  <a:pt x="195" y="173"/>
                  <a:pt x="195" y="173"/>
                </a:cubicBezTo>
                <a:cubicBezTo>
                  <a:pt x="224" y="169"/>
                  <a:pt x="224" y="169"/>
                  <a:pt x="224" y="169"/>
                </a:cubicBezTo>
                <a:cubicBezTo>
                  <a:pt x="232" y="151"/>
                  <a:pt x="232" y="151"/>
                  <a:pt x="232" y="151"/>
                </a:cubicBezTo>
                <a:cubicBezTo>
                  <a:pt x="258" y="137"/>
                  <a:pt x="258" y="137"/>
                  <a:pt x="258" y="137"/>
                </a:cubicBezTo>
                <a:cubicBezTo>
                  <a:pt x="280" y="149"/>
                  <a:pt x="280" y="149"/>
                  <a:pt x="280" y="149"/>
                </a:cubicBezTo>
                <a:cubicBezTo>
                  <a:pt x="280" y="150"/>
                  <a:pt x="280" y="150"/>
                  <a:pt x="280" y="150"/>
                </a:cubicBezTo>
                <a:cubicBezTo>
                  <a:pt x="282" y="151"/>
                  <a:pt x="282" y="151"/>
                  <a:pt x="282" y="151"/>
                </a:cubicBezTo>
                <a:cubicBezTo>
                  <a:pt x="303" y="187"/>
                  <a:pt x="303" y="187"/>
                  <a:pt x="303" y="187"/>
                </a:cubicBezTo>
                <a:cubicBezTo>
                  <a:pt x="312" y="211"/>
                  <a:pt x="312" y="211"/>
                  <a:pt x="312" y="211"/>
                </a:cubicBezTo>
                <a:cubicBezTo>
                  <a:pt x="312" y="215"/>
                  <a:pt x="312" y="215"/>
                  <a:pt x="312" y="215"/>
                </a:cubicBezTo>
                <a:cubicBezTo>
                  <a:pt x="307" y="244"/>
                  <a:pt x="307" y="244"/>
                  <a:pt x="307" y="244"/>
                </a:cubicBezTo>
                <a:cubicBezTo>
                  <a:pt x="316" y="264"/>
                  <a:pt x="316" y="264"/>
                  <a:pt x="316" y="264"/>
                </a:cubicBezTo>
                <a:cubicBezTo>
                  <a:pt x="316" y="267"/>
                  <a:pt x="316" y="267"/>
                  <a:pt x="316" y="267"/>
                </a:cubicBezTo>
                <a:cubicBezTo>
                  <a:pt x="309" y="291"/>
                  <a:pt x="309" y="291"/>
                  <a:pt x="309" y="291"/>
                </a:cubicBezTo>
                <a:cubicBezTo>
                  <a:pt x="309" y="312"/>
                  <a:pt x="309" y="312"/>
                  <a:pt x="309" y="312"/>
                </a:cubicBezTo>
                <a:cubicBezTo>
                  <a:pt x="316" y="331"/>
                  <a:pt x="319" y="343"/>
                  <a:pt x="319" y="347"/>
                </a:cubicBezTo>
                <a:cubicBezTo>
                  <a:pt x="317" y="365"/>
                  <a:pt x="317" y="365"/>
                  <a:pt x="317" y="365"/>
                </a:cubicBezTo>
                <a:cubicBezTo>
                  <a:pt x="317" y="365"/>
                  <a:pt x="317" y="365"/>
                  <a:pt x="317" y="365"/>
                </a:cubicBezTo>
                <a:cubicBezTo>
                  <a:pt x="317" y="366"/>
                  <a:pt x="317" y="366"/>
                  <a:pt x="317" y="366"/>
                </a:cubicBezTo>
                <a:cubicBezTo>
                  <a:pt x="306" y="380"/>
                  <a:pt x="306" y="380"/>
                  <a:pt x="306" y="380"/>
                </a:cubicBezTo>
                <a:cubicBezTo>
                  <a:pt x="306" y="381"/>
                  <a:pt x="306" y="381"/>
                  <a:pt x="306" y="381"/>
                </a:cubicBezTo>
                <a:cubicBezTo>
                  <a:pt x="306" y="381"/>
                  <a:pt x="306" y="381"/>
                  <a:pt x="306" y="381"/>
                </a:cubicBezTo>
                <a:cubicBezTo>
                  <a:pt x="306" y="381"/>
                  <a:pt x="306" y="381"/>
                  <a:pt x="306" y="381"/>
                </a:cubicBezTo>
                <a:cubicBezTo>
                  <a:pt x="296" y="394"/>
                  <a:pt x="296" y="394"/>
                  <a:pt x="296" y="394"/>
                </a:cubicBezTo>
                <a:cubicBezTo>
                  <a:pt x="295" y="417"/>
                  <a:pt x="295" y="417"/>
                  <a:pt x="295" y="417"/>
                </a:cubicBezTo>
                <a:cubicBezTo>
                  <a:pt x="301" y="442"/>
                  <a:pt x="301" y="442"/>
                  <a:pt x="301" y="442"/>
                </a:cubicBezTo>
                <a:cubicBezTo>
                  <a:pt x="301" y="442"/>
                  <a:pt x="301" y="442"/>
                  <a:pt x="301" y="442"/>
                </a:cubicBezTo>
                <a:cubicBezTo>
                  <a:pt x="302" y="443"/>
                  <a:pt x="302" y="443"/>
                  <a:pt x="302" y="443"/>
                </a:cubicBezTo>
                <a:cubicBezTo>
                  <a:pt x="301" y="444"/>
                  <a:pt x="301" y="444"/>
                  <a:pt x="301" y="444"/>
                </a:cubicBezTo>
                <a:cubicBezTo>
                  <a:pt x="301" y="444"/>
                  <a:pt x="301" y="444"/>
                  <a:pt x="301" y="444"/>
                </a:cubicBezTo>
                <a:cubicBezTo>
                  <a:pt x="295" y="481"/>
                  <a:pt x="295" y="481"/>
                  <a:pt x="295" y="481"/>
                </a:cubicBezTo>
                <a:cubicBezTo>
                  <a:pt x="289" y="486"/>
                  <a:pt x="289" y="486"/>
                  <a:pt x="289" y="486"/>
                </a:cubicBezTo>
                <a:cubicBezTo>
                  <a:pt x="285" y="489"/>
                  <a:pt x="280" y="489"/>
                  <a:pt x="274" y="486"/>
                </a:cubicBezTo>
                <a:cubicBezTo>
                  <a:pt x="271" y="486"/>
                  <a:pt x="271" y="486"/>
                  <a:pt x="271" y="486"/>
                </a:cubicBezTo>
                <a:cubicBezTo>
                  <a:pt x="262" y="475"/>
                  <a:pt x="262" y="475"/>
                  <a:pt x="262" y="475"/>
                </a:cubicBezTo>
                <a:cubicBezTo>
                  <a:pt x="251" y="479"/>
                  <a:pt x="251" y="479"/>
                  <a:pt x="251" y="479"/>
                </a:cubicBezTo>
                <a:cubicBezTo>
                  <a:pt x="238" y="493"/>
                  <a:pt x="238" y="493"/>
                  <a:pt x="238" y="493"/>
                </a:cubicBezTo>
                <a:cubicBezTo>
                  <a:pt x="223" y="537"/>
                  <a:pt x="223" y="537"/>
                  <a:pt x="223" y="537"/>
                </a:cubicBezTo>
                <a:cubicBezTo>
                  <a:pt x="223" y="538"/>
                  <a:pt x="223" y="538"/>
                  <a:pt x="223" y="538"/>
                </a:cubicBezTo>
                <a:cubicBezTo>
                  <a:pt x="222" y="539"/>
                  <a:pt x="222" y="539"/>
                  <a:pt x="222" y="539"/>
                </a:cubicBezTo>
                <a:cubicBezTo>
                  <a:pt x="207" y="551"/>
                  <a:pt x="207" y="551"/>
                  <a:pt x="207" y="551"/>
                </a:cubicBezTo>
                <a:cubicBezTo>
                  <a:pt x="205" y="551"/>
                  <a:pt x="205" y="551"/>
                  <a:pt x="205" y="551"/>
                </a:cubicBezTo>
                <a:cubicBezTo>
                  <a:pt x="197" y="552"/>
                  <a:pt x="197" y="552"/>
                  <a:pt x="197" y="552"/>
                </a:cubicBezTo>
                <a:cubicBezTo>
                  <a:pt x="180" y="577"/>
                  <a:pt x="180" y="577"/>
                  <a:pt x="180" y="577"/>
                </a:cubicBezTo>
                <a:cubicBezTo>
                  <a:pt x="188" y="592"/>
                  <a:pt x="188" y="592"/>
                  <a:pt x="188" y="592"/>
                </a:cubicBezTo>
                <a:cubicBezTo>
                  <a:pt x="190" y="595"/>
                  <a:pt x="190" y="595"/>
                  <a:pt x="190" y="595"/>
                </a:cubicBezTo>
                <a:cubicBezTo>
                  <a:pt x="211" y="621"/>
                  <a:pt x="211" y="621"/>
                  <a:pt x="211" y="621"/>
                </a:cubicBezTo>
                <a:cubicBezTo>
                  <a:pt x="211" y="622"/>
                  <a:pt x="211" y="622"/>
                  <a:pt x="211" y="622"/>
                </a:cubicBezTo>
                <a:cubicBezTo>
                  <a:pt x="211" y="630"/>
                  <a:pt x="211" y="630"/>
                  <a:pt x="211" y="630"/>
                </a:cubicBezTo>
                <a:cubicBezTo>
                  <a:pt x="235" y="634"/>
                  <a:pt x="235" y="634"/>
                  <a:pt x="235" y="634"/>
                </a:cubicBezTo>
                <a:cubicBezTo>
                  <a:pt x="239" y="655"/>
                  <a:pt x="239" y="655"/>
                  <a:pt x="239" y="655"/>
                </a:cubicBezTo>
                <a:cubicBezTo>
                  <a:pt x="239" y="656"/>
                  <a:pt x="239" y="656"/>
                  <a:pt x="239" y="656"/>
                </a:cubicBezTo>
                <a:cubicBezTo>
                  <a:pt x="242" y="681"/>
                  <a:pt x="242" y="681"/>
                  <a:pt x="242" y="681"/>
                </a:cubicBezTo>
                <a:cubicBezTo>
                  <a:pt x="248" y="686"/>
                  <a:pt x="248" y="686"/>
                  <a:pt x="248" y="686"/>
                </a:cubicBezTo>
                <a:cubicBezTo>
                  <a:pt x="269" y="680"/>
                  <a:pt x="269" y="680"/>
                  <a:pt x="269" y="680"/>
                </a:cubicBezTo>
                <a:cubicBezTo>
                  <a:pt x="289" y="668"/>
                  <a:pt x="289" y="668"/>
                  <a:pt x="289" y="668"/>
                </a:cubicBezTo>
                <a:cubicBezTo>
                  <a:pt x="293" y="666"/>
                  <a:pt x="293" y="666"/>
                  <a:pt x="293" y="666"/>
                </a:cubicBezTo>
                <a:cubicBezTo>
                  <a:pt x="300" y="702"/>
                  <a:pt x="300" y="702"/>
                  <a:pt x="300" y="702"/>
                </a:cubicBezTo>
                <a:cubicBezTo>
                  <a:pt x="309" y="716"/>
                  <a:pt x="309" y="716"/>
                  <a:pt x="309" y="716"/>
                </a:cubicBezTo>
                <a:cubicBezTo>
                  <a:pt x="312" y="717"/>
                  <a:pt x="312" y="717"/>
                  <a:pt x="312" y="717"/>
                </a:cubicBezTo>
                <a:cubicBezTo>
                  <a:pt x="319" y="732"/>
                  <a:pt x="319" y="732"/>
                  <a:pt x="319" y="732"/>
                </a:cubicBezTo>
                <a:cubicBezTo>
                  <a:pt x="335" y="744"/>
                  <a:pt x="335" y="744"/>
                  <a:pt x="335" y="744"/>
                </a:cubicBezTo>
                <a:cubicBezTo>
                  <a:pt x="337" y="748"/>
                  <a:pt x="342" y="748"/>
                  <a:pt x="347" y="748"/>
                </a:cubicBezTo>
                <a:cubicBezTo>
                  <a:pt x="353" y="749"/>
                  <a:pt x="353" y="749"/>
                  <a:pt x="353" y="749"/>
                </a:cubicBezTo>
                <a:cubicBezTo>
                  <a:pt x="362" y="744"/>
                  <a:pt x="362" y="744"/>
                  <a:pt x="362" y="744"/>
                </a:cubicBezTo>
                <a:cubicBezTo>
                  <a:pt x="370" y="741"/>
                  <a:pt x="377" y="738"/>
                  <a:pt x="385" y="737"/>
                </a:cubicBezTo>
                <a:cubicBezTo>
                  <a:pt x="392" y="734"/>
                  <a:pt x="392" y="734"/>
                  <a:pt x="392" y="734"/>
                </a:cubicBezTo>
                <a:cubicBezTo>
                  <a:pt x="407" y="733"/>
                  <a:pt x="407" y="733"/>
                  <a:pt x="407" y="733"/>
                </a:cubicBezTo>
                <a:cubicBezTo>
                  <a:pt x="412" y="733"/>
                  <a:pt x="414" y="734"/>
                  <a:pt x="417" y="737"/>
                </a:cubicBezTo>
                <a:cubicBezTo>
                  <a:pt x="438" y="723"/>
                  <a:pt x="438" y="723"/>
                  <a:pt x="438" y="723"/>
                </a:cubicBezTo>
                <a:cubicBezTo>
                  <a:pt x="440" y="723"/>
                  <a:pt x="440" y="723"/>
                  <a:pt x="440" y="723"/>
                </a:cubicBezTo>
                <a:cubicBezTo>
                  <a:pt x="442" y="724"/>
                  <a:pt x="442" y="724"/>
                  <a:pt x="442" y="724"/>
                </a:cubicBezTo>
                <a:cubicBezTo>
                  <a:pt x="443" y="723"/>
                  <a:pt x="443" y="723"/>
                  <a:pt x="443" y="723"/>
                </a:cubicBezTo>
                <a:cubicBezTo>
                  <a:pt x="446" y="725"/>
                  <a:pt x="446" y="725"/>
                  <a:pt x="446" y="725"/>
                </a:cubicBezTo>
                <a:cubicBezTo>
                  <a:pt x="454" y="735"/>
                  <a:pt x="458" y="743"/>
                  <a:pt x="458" y="748"/>
                </a:cubicBezTo>
                <a:cubicBezTo>
                  <a:pt x="468" y="763"/>
                  <a:pt x="468" y="763"/>
                  <a:pt x="468" y="763"/>
                </a:cubicBezTo>
                <a:cubicBezTo>
                  <a:pt x="475" y="766"/>
                  <a:pt x="475" y="766"/>
                  <a:pt x="475" y="766"/>
                </a:cubicBezTo>
                <a:cubicBezTo>
                  <a:pt x="476" y="766"/>
                  <a:pt x="476" y="766"/>
                  <a:pt x="476" y="766"/>
                </a:cubicBezTo>
                <a:cubicBezTo>
                  <a:pt x="477" y="766"/>
                  <a:pt x="477" y="766"/>
                  <a:pt x="477" y="766"/>
                </a:cubicBezTo>
                <a:cubicBezTo>
                  <a:pt x="475" y="763"/>
                  <a:pt x="475" y="763"/>
                  <a:pt x="475" y="763"/>
                </a:cubicBezTo>
                <a:cubicBezTo>
                  <a:pt x="474" y="758"/>
                  <a:pt x="474" y="755"/>
                  <a:pt x="475" y="753"/>
                </a:cubicBezTo>
                <a:cubicBezTo>
                  <a:pt x="477" y="750"/>
                  <a:pt x="481" y="748"/>
                  <a:pt x="488" y="748"/>
                </a:cubicBezTo>
                <a:cubicBezTo>
                  <a:pt x="527" y="747"/>
                  <a:pt x="527" y="747"/>
                  <a:pt x="527" y="747"/>
                </a:cubicBezTo>
                <a:cubicBezTo>
                  <a:pt x="528" y="746"/>
                  <a:pt x="528" y="746"/>
                  <a:pt x="528" y="746"/>
                </a:cubicBezTo>
                <a:cubicBezTo>
                  <a:pt x="530" y="746"/>
                  <a:pt x="530" y="746"/>
                  <a:pt x="530" y="746"/>
                </a:cubicBezTo>
                <a:cubicBezTo>
                  <a:pt x="530" y="748"/>
                  <a:pt x="530" y="748"/>
                  <a:pt x="530" y="748"/>
                </a:cubicBezTo>
                <a:cubicBezTo>
                  <a:pt x="532" y="748"/>
                  <a:pt x="532" y="748"/>
                  <a:pt x="532" y="748"/>
                </a:cubicBezTo>
                <a:cubicBezTo>
                  <a:pt x="544" y="770"/>
                  <a:pt x="544" y="770"/>
                  <a:pt x="544" y="770"/>
                </a:cubicBezTo>
                <a:cubicBezTo>
                  <a:pt x="543" y="781"/>
                  <a:pt x="543" y="781"/>
                  <a:pt x="543" y="781"/>
                </a:cubicBezTo>
                <a:cubicBezTo>
                  <a:pt x="542" y="781"/>
                  <a:pt x="542" y="781"/>
                  <a:pt x="542" y="781"/>
                </a:cubicBezTo>
                <a:cubicBezTo>
                  <a:pt x="556" y="785"/>
                  <a:pt x="556" y="785"/>
                  <a:pt x="556" y="785"/>
                </a:cubicBezTo>
                <a:cubicBezTo>
                  <a:pt x="557" y="785"/>
                  <a:pt x="557" y="785"/>
                  <a:pt x="557" y="785"/>
                </a:cubicBezTo>
                <a:cubicBezTo>
                  <a:pt x="556" y="781"/>
                  <a:pt x="556" y="779"/>
                  <a:pt x="559" y="777"/>
                </a:cubicBezTo>
                <a:cubicBezTo>
                  <a:pt x="564" y="776"/>
                  <a:pt x="564" y="776"/>
                  <a:pt x="564" y="776"/>
                </a:cubicBezTo>
                <a:cubicBezTo>
                  <a:pt x="599" y="800"/>
                  <a:pt x="599" y="800"/>
                  <a:pt x="599" y="800"/>
                </a:cubicBezTo>
                <a:cubicBezTo>
                  <a:pt x="602" y="804"/>
                  <a:pt x="604" y="808"/>
                  <a:pt x="605" y="813"/>
                </a:cubicBezTo>
                <a:cubicBezTo>
                  <a:pt x="606" y="828"/>
                  <a:pt x="606" y="828"/>
                  <a:pt x="606" y="828"/>
                </a:cubicBezTo>
                <a:cubicBezTo>
                  <a:pt x="618" y="830"/>
                  <a:pt x="618" y="830"/>
                  <a:pt x="618" y="830"/>
                </a:cubicBezTo>
                <a:cubicBezTo>
                  <a:pt x="625" y="817"/>
                  <a:pt x="625" y="817"/>
                  <a:pt x="625" y="817"/>
                </a:cubicBezTo>
                <a:cubicBezTo>
                  <a:pt x="622" y="811"/>
                  <a:pt x="620" y="805"/>
                  <a:pt x="621" y="800"/>
                </a:cubicBezTo>
                <a:cubicBezTo>
                  <a:pt x="622" y="796"/>
                  <a:pt x="623" y="793"/>
                  <a:pt x="627" y="791"/>
                </a:cubicBezTo>
                <a:cubicBezTo>
                  <a:pt x="630" y="788"/>
                  <a:pt x="630" y="788"/>
                  <a:pt x="630" y="788"/>
                </a:cubicBezTo>
                <a:cubicBezTo>
                  <a:pt x="630" y="786"/>
                  <a:pt x="631" y="785"/>
                  <a:pt x="633" y="784"/>
                </a:cubicBezTo>
                <a:cubicBezTo>
                  <a:pt x="643" y="785"/>
                  <a:pt x="643" y="785"/>
                  <a:pt x="643" y="785"/>
                </a:cubicBezTo>
                <a:cubicBezTo>
                  <a:pt x="648" y="788"/>
                  <a:pt x="652" y="798"/>
                  <a:pt x="655" y="816"/>
                </a:cubicBezTo>
                <a:cubicBezTo>
                  <a:pt x="655" y="818"/>
                  <a:pt x="655" y="818"/>
                  <a:pt x="655" y="818"/>
                </a:cubicBezTo>
                <a:cubicBezTo>
                  <a:pt x="657" y="819"/>
                  <a:pt x="657" y="819"/>
                  <a:pt x="657" y="819"/>
                </a:cubicBezTo>
                <a:cubicBezTo>
                  <a:pt x="658" y="824"/>
                  <a:pt x="664" y="827"/>
                  <a:pt x="674" y="830"/>
                </a:cubicBezTo>
                <a:cubicBezTo>
                  <a:pt x="675" y="830"/>
                  <a:pt x="675" y="830"/>
                  <a:pt x="675" y="830"/>
                </a:cubicBezTo>
                <a:cubicBezTo>
                  <a:pt x="676" y="831"/>
                  <a:pt x="676" y="831"/>
                  <a:pt x="676" y="831"/>
                </a:cubicBezTo>
                <a:cubicBezTo>
                  <a:pt x="709" y="866"/>
                  <a:pt x="709" y="866"/>
                  <a:pt x="709" y="866"/>
                </a:cubicBezTo>
                <a:cubicBezTo>
                  <a:pt x="709" y="866"/>
                  <a:pt x="709" y="866"/>
                  <a:pt x="709" y="866"/>
                </a:cubicBezTo>
                <a:cubicBezTo>
                  <a:pt x="725" y="861"/>
                  <a:pt x="725" y="861"/>
                  <a:pt x="725" y="861"/>
                </a:cubicBezTo>
                <a:cubicBezTo>
                  <a:pt x="723" y="855"/>
                  <a:pt x="723" y="855"/>
                  <a:pt x="723" y="855"/>
                </a:cubicBezTo>
                <a:cubicBezTo>
                  <a:pt x="719" y="850"/>
                  <a:pt x="718" y="845"/>
                  <a:pt x="718" y="842"/>
                </a:cubicBezTo>
                <a:cubicBezTo>
                  <a:pt x="718" y="834"/>
                  <a:pt x="723" y="827"/>
                  <a:pt x="734" y="819"/>
                </a:cubicBezTo>
                <a:cubicBezTo>
                  <a:pt x="752" y="804"/>
                  <a:pt x="752" y="804"/>
                  <a:pt x="752" y="804"/>
                </a:cubicBezTo>
                <a:cubicBezTo>
                  <a:pt x="773" y="818"/>
                  <a:pt x="773" y="818"/>
                  <a:pt x="773" y="818"/>
                </a:cubicBezTo>
                <a:cubicBezTo>
                  <a:pt x="777" y="818"/>
                  <a:pt x="777" y="818"/>
                  <a:pt x="777" y="818"/>
                </a:cubicBezTo>
                <a:cubicBezTo>
                  <a:pt x="781" y="795"/>
                  <a:pt x="781" y="795"/>
                  <a:pt x="781" y="795"/>
                </a:cubicBezTo>
                <a:cubicBezTo>
                  <a:pt x="781" y="791"/>
                  <a:pt x="781" y="791"/>
                  <a:pt x="781" y="791"/>
                </a:cubicBezTo>
                <a:cubicBezTo>
                  <a:pt x="785" y="790"/>
                  <a:pt x="785" y="790"/>
                  <a:pt x="785" y="790"/>
                </a:cubicBezTo>
                <a:cubicBezTo>
                  <a:pt x="802" y="792"/>
                  <a:pt x="802" y="792"/>
                  <a:pt x="802" y="792"/>
                </a:cubicBezTo>
                <a:cubicBezTo>
                  <a:pt x="806" y="795"/>
                  <a:pt x="808" y="798"/>
                  <a:pt x="808" y="804"/>
                </a:cubicBezTo>
                <a:cubicBezTo>
                  <a:pt x="808" y="808"/>
                  <a:pt x="804" y="813"/>
                  <a:pt x="801" y="817"/>
                </a:cubicBezTo>
                <a:cubicBezTo>
                  <a:pt x="804" y="819"/>
                  <a:pt x="804" y="819"/>
                  <a:pt x="804" y="819"/>
                </a:cubicBezTo>
                <a:cubicBezTo>
                  <a:pt x="815" y="825"/>
                  <a:pt x="823" y="829"/>
                  <a:pt x="830" y="830"/>
                </a:cubicBezTo>
                <a:cubicBezTo>
                  <a:pt x="831" y="830"/>
                  <a:pt x="831" y="830"/>
                  <a:pt x="831" y="830"/>
                </a:cubicBezTo>
                <a:cubicBezTo>
                  <a:pt x="831" y="830"/>
                  <a:pt x="831" y="830"/>
                  <a:pt x="831" y="830"/>
                </a:cubicBezTo>
                <a:cubicBezTo>
                  <a:pt x="845" y="837"/>
                  <a:pt x="845" y="837"/>
                  <a:pt x="845" y="837"/>
                </a:cubicBezTo>
                <a:cubicBezTo>
                  <a:pt x="855" y="836"/>
                  <a:pt x="855" y="836"/>
                  <a:pt x="855" y="836"/>
                </a:cubicBezTo>
                <a:cubicBezTo>
                  <a:pt x="839" y="759"/>
                  <a:pt x="839" y="759"/>
                  <a:pt x="839" y="759"/>
                </a:cubicBezTo>
                <a:cubicBezTo>
                  <a:pt x="829" y="753"/>
                  <a:pt x="819" y="740"/>
                  <a:pt x="810" y="725"/>
                </a:cubicBezTo>
                <a:cubicBezTo>
                  <a:pt x="802" y="713"/>
                  <a:pt x="807" y="695"/>
                  <a:pt x="823" y="674"/>
                </a:cubicBezTo>
                <a:cubicBezTo>
                  <a:pt x="833" y="663"/>
                  <a:pt x="845" y="653"/>
                  <a:pt x="857" y="642"/>
                </a:cubicBezTo>
                <a:cubicBezTo>
                  <a:pt x="857" y="642"/>
                  <a:pt x="857" y="642"/>
                  <a:pt x="857" y="642"/>
                </a:cubicBezTo>
                <a:cubicBezTo>
                  <a:pt x="858" y="640"/>
                  <a:pt x="858" y="640"/>
                  <a:pt x="858" y="640"/>
                </a:cubicBezTo>
                <a:cubicBezTo>
                  <a:pt x="873" y="640"/>
                  <a:pt x="873" y="640"/>
                  <a:pt x="873" y="640"/>
                </a:cubicBezTo>
                <a:cubicBezTo>
                  <a:pt x="874" y="642"/>
                  <a:pt x="874" y="642"/>
                  <a:pt x="874" y="642"/>
                </a:cubicBezTo>
                <a:cubicBezTo>
                  <a:pt x="887" y="647"/>
                  <a:pt x="887" y="647"/>
                  <a:pt x="887" y="647"/>
                </a:cubicBezTo>
                <a:cubicBezTo>
                  <a:pt x="913" y="647"/>
                  <a:pt x="913" y="647"/>
                  <a:pt x="913" y="647"/>
                </a:cubicBezTo>
                <a:cubicBezTo>
                  <a:pt x="924" y="642"/>
                  <a:pt x="933" y="626"/>
                  <a:pt x="944" y="601"/>
                </a:cubicBezTo>
                <a:cubicBezTo>
                  <a:pt x="950" y="586"/>
                  <a:pt x="950" y="556"/>
                  <a:pt x="946" y="508"/>
                </a:cubicBezTo>
                <a:close/>
              </a:path>
            </a:pathLst>
          </a:custGeom>
          <a:solidFill>
            <a:srgbClr val="4A879E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240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39" name="Freeform 30"/>
          <p:cNvSpPr>
            <a:spLocks/>
          </p:cNvSpPr>
          <p:nvPr/>
        </p:nvSpPr>
        <p:spPr bwMode="auto">
          <a:xfrm>
            <a:off x="6528927" y="4808977"/>
            <a:ext cx="913692" cy="634387"/>
          </a:xfrm>
          <a:custGeom>
            <a:avLst/>
            <a:gdLst>
              <a:gd name="T0" fmla="*/ 2147483646 w 573"/>
              <a:gd name="T1" fmla="*/ 2147483646 h 361"/>
              <a:gd name="T2" fmla="*/ 2147483646 w 573"/>
              <a:gd name="T3" fmla="*/ 2147483646 h 361"/>
              <a:gd name="T4" fmla="*/ 2147483646 w 573"/>
              <a:gd name="T5" fmla="*/ 2147483646 h 361"/>
              <a:gd name="T6" fmla="*/ 2147483646 w 573"/>
              <a:gd name="T7" fmla="*/ 2147483646 h 361"/>
              <a:gd name="T8" fmla="*/ 2147483646 w 573"/>
              <a:gd name="T9" fmla="*/ 2147483646 h 361"/>
              <a:gd name="T10" fmla="*/ 2147483646 w 573"/>
              <a:gd name="T11" fmla="*/ 1776698668 h 361"/>
              <a:gd name="T12" fmla="*/ 2147483646 w 573"/>
              <a:gd name="T13" fmla="*/ 2147483646 h 361"/>
              <a:gd name="T14" fmla="*/ 2147483646 w 573"/>
              <a:gd name="T15" fmla="*/ 2147483646 h 361"/>
              <a:gd name="T16" fmla="*/ 2147483646 w 573"/>
              <a:gd name="T17" fmla="*/ 2147483646 h 361"/>
              <a:gd name="T18" fmla="*/ 2147483646 w 573"/>
              <a:gd name="T19" fmla="*/ 2147483646 h 361"/>
              <a:gd name="T20" fmla="*/ 2147483646 w 573"/>
              <a:gd name="T21" fmla="*/ 2147483646 h 361"/>
              <a:gd name="T22" fmla="*/ 2147483646 w 573"/>
              <a:gd name="T23" fmla="*/ 2147483646 h 361"/>
              <a:gd name="T24" fmla="*/ 2147483646 w 573"/>
              <a:gd name="T25" fmla="*/ 2147483646 h 361"/>
              <a:gd name="T26" fmla="*/ 2147483646 w 573"/>
              <a:gd name="T27" fmla="*/ 2147483646 h 361"/>
              <a:gd name="T28" fmla="*/ 0 w 573"/>
              <a:gd name="T29" fmla="*/ 2147483646 h 361"/>
              <a:gd name="T30" fmla="*/ 2147483646 w 573"/>
              <a:gd name="T31" fmla="*/ 2147483646 h 361"/>
              <a:gd name="T32" fmla="*/ 2147483646 w 573"/>
              <a:gd name="T33" fmla="*/ 2147483646 h 361"/>
              <a:gd name="T34" fmla="*/ 2147483646 w 573"/>
              <a:gd name="T35" fmla="*/ 2147483646 h 361"/>
              <a:gd name="T36" fmla="*/ 2147483646 w 573"/>
              <a:gd name="T37" fmla="*/ 2147483646 h 361"/>
              <a:gd name="T38" fmla="*/ 2147483646 w 573"/>
              <a:gd name="T39" fmla="*/ 2147483646 h 361"/>
              <a:gd name="T40" fmla="*/ 2147483646 w 573"/>
              <a:gd name="T41" fmla="*/ 2147483646 h 361"/>
              <a:gd name="T42" fmla="*/ 2147483646 w 573"/>
              <a:gd name="T43" fmla="*/ 2147483646 h 361"/>
              <a:gd name="T44" fmla="*/ 2147483646 w 573"/>
              <a:gd name="T45" fmla="*/ 2147483646 h 361"/>
              <a:gd name="T46" fmla="*/ 2147483646 w 573"/>
              <a:gd name="T47" fmla="*/ 2147483646 h 361"/>
              <a:gd name="T48" fmla="*/ 2147483646 w 573"/>
              <a:gd name="T49" fmla="*/ 2147483646 h 361"/>
              <a:gd name="T50" fmla="*/ 2147483646 w 573"/>
              <a:gd name="T51" fmla="*/ 2147483646 h 361"/>
              <a:gd name="T52" fmla="*/ 2147483646 w 573"/>
              <a:gd name="T53" fmla="*/ 2147483646 h 361"/>
              <a:gd name="T54" fmla="*/ 2147483646 w 573"/>
              <a:gd name="T55" fmla="*/ 2147483646 h 361"/>
              <a:gd name="T56" fmla="*/ 2147483646 w 573"/>
              <a:gd name="T57" fmla="*/ 2147483646 h 361"/>
              <a:gd name="T58" fmla="*/ 2147483646 w 573"/>
              <a:gd name="T59" fmla="*/ 2147483646 h 361"/>
              <a:gd name="T60" fmla="*/ 2147483646 w 573"/>
              <a:gd name="T61" fmla="*/ 2147483646 h 361"/>
              <a:gd name="T62" fmla="*/ 2147483646 w 573"/>
              <a:gd name="T63" fmla="*/ 2147483646 h 361"/>
              <a:gd name="T64" fmla="*/ 2147483646 w 573"/>
              <a:gd name="T65" fmla="*/ 2147483646 h 361"/>
              <a:gd name="T66" fmla="*/ 2147483646 w 573"/>
              <a:gd name="T67" fmla="*/ 2147483646 h 361"/>
              <a:gd name="T68" fmla="*/ 2147483646 w 573"/>
              <a:gd name="T69" fmla="*/ 2147483646 h 361"/>
              <a:gd name="T70" fmla="*/ 2147483646 w 573"/>
              <a:gd name="T71" fmla="*/ 2147483646 h 361"/>
              <a:gd name="T72" fmla="*/ 2147483646 w 573"/>
              <a:gd name="T73" fmla="*/ 2147483646 h 361"/>
              <a:gd name="T74" fmla="*/ 2147483646 w 573"/>
              <a:gd name="T75" fmla="*/ 2147483646 h 361"/>
              <a:gd name="T76" fmla="*/ 2147483646 w 573"/>
              <a:gd name="T77" fmla="*/ 2147483646 h 361"/>
              <a:gd name="T78" fmla="*/ 2147483646 w 573"/>
              <a:gd name="T79" fmla="*/ 2147483646 h 361"/>
              <a:gd name="T80" fmla="*/ 2147483646 w 573"/>
              <a:gd name="T81" fmla="*/ 2147483646 h 361"/>
              <a:gd name="T82" fmla="*/ 2147483646 w 573"/>
              <a:gd name="T83" fmla="*/ 2147483646 h 361"/>
              <a:gd name="T84" fmla="*/ 2147483646 w 573"/>
              <a:gd name="T85" fmla="*/ 2147483646 h 361"/>
              <a:gd name="T86" fmla="*/ 2147483646 w 573"/>
              <a:gd name="T87" fmla="*/ 2147483646 h 361"/>
              <a:gd name="T88" fmla="*/ 2147483646 w 573"/>
              <a:gd name="T89" fmla="*/ 2147483646 h 361"/>
              <a:gd name="T90" fmla="*/ 2147483646 w 573"/>
              <a:gd name="T91" fmla="*/ 2147483646 h 361"/>
              <a:gd name="T92" fmla="*/ 2147483646 w 573"/>
              <a:gd name="T93" fmla="*/ 2147483646 h 361"/>
              <a:gd name="T94" fmla="*/ 2147483646 w 573"/>
              <a:gd name="T95" fmla="*/ 2147483646 h 361"/>
              <a:gd name="T96" fmla="*/ 2147483646 w 573"/>
              <a:gd name="T97" fmla="*/ 2147483646 h 361"/>
              <a:gd name="T98" fmla="*/ 2147483646 w 573"/>
              <a:gd name="T99" fmla="*/ 2147483646 h 361"/>
              <a:gd name="T100" fmla="*/ 2147483646 w 573"/>
              <a:gd name="T101" fmla="*/ 2147483646 h 361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w 573"/>
              <a:gd name="T154" fmla="*/ 0 h 361"/>
              <a:gd name="T155" fmla="*/ 573 w 573"/>
              <a:gd name="T156" fmla="*/ 361 h 361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T153" t="T154" r="T155" b="T156"/>
            <a:pathLst>
              <a:path w="573" h="361">
                <a:moveTo>
                  <a:pt x="525" y="11"/>
                </a:moveTo>
                <a:cubicBezTo>
                  <a:pt x="523" y="12"/>
                  <a:pt x="523" y="12"/>
                  <a:pt x="523" y="12"/>
                </a:cubicBezTo>
                <a:cubicBezTo>
                  <a:pt x="523" y="18"/>
                  <a:pt x="520" y="21"/>
                  <a:pt x="514" y="21"/>
                </a:cubicBezTo>
                <a:cubicBezTo>
                  <a:pt x="473" y="16"/>
                  <a:pt x="473" y="16"/>
                  <a:pt x="473" y="16"/>
                </a:cubicBezTo>
                <a:cubicBezTo>
                  <a:pt x="445" y="11"/>
                  <a:pt x="427" y="0"/>
                  <a:pt x="416" y="2"/>
                </a:cubicBezTo>
                <a:cubicBezTo>
                  <a:pt x="396" y="4"/>
                  <a:pt x="358" y="57"/>
                  <a:pt x="358" y="57"/>
                </a:cubicBezTo>
                <a:cubicBezTo>
                  <a:pt x="360" y="80"/>
                  <a:pt x="360" y="80"/>
                  <a:pt x="360" y="80"/>
                </a:cubicBezTo>
                <a:cubicBezTo>
                  <a:pt x="360" y="82"/>
                  <a:pt x="360" y="82"/>
                  <a:pt x="360" y="82"/>
                </a:cubicBezTo>
                <a:cubicBezTo>
                  <a:pt x="355" y="83"/>
                  <a:pt x="355" y="83"/>
                  <a:pt x="355" y="83"/>
                </a:cubicBezTo>
                <a:cubicBezTo>
                  <a:pt x="310" y="89"/>
                  <a:pt x="285" y="85"/>
                  <a:pt x="282" y="70"/>
                </a:cubicBezTo>
                <a:cubicBezTo>
                  <a:pt x="277" y="5"/>
                  <a:pt x="277" y="5"/>
                  <a:pt x="277" y="5"/>
                </a:cubicBezTo>
                <a:cubicBezTo>
                  <a:pt x="224" y="2"/>
                  <a:pt x="224" y="2"/>
                  <a:pt x="224" y="2"/>
                </a:cubicBezTo>
                <a:cubicBezTo>
                  <a:pt x="202" y="48"/>
                  <a:pt x="202" y="48"/>
                  <a:pt x="202" y="48"/>
                </a:cubicBezTo>
                <a:cubicBezTo>
                  <a:pt x="200" y="28"/>
                  <a:pt x="200" y="28"/>
                  <a:pt x="200" y="28"/>
                </a:cubicBezTo>
                <a:cubicBezTo>
                  <a:pt x="199" y="12"/>
                  <a:pt x="196" y="3"/>
                  <a:pt x="192" y="1"/>
                </a:cubicBezTo>
                <a:cubicBezTo>
                  <a:pt x="169" y="12"/>
                  <a:pt x="169" y="12"/>
                  <a:pt x="169" y="12"/>
                </a:cubicBezTo>
                <a:cubicBezTo>
                  <a:pt x="159" y="26"/>
                  <a:pt x="159" y="26"/>
                  <a:pt x="159" y="26"/>
                </a:cubicBezTo>
                <a:cubicBezTo>
                  <a:pt x="158" y="27"/>
                  <a:pt x="158" y="27"/>
                  <a:pt x="158" y="27"/>
                </a:cubicBezTo>
                <a:cubicBezTo>
                  <a:pt x="157" y="27"/>
                  <a:pt x="157" y="27"/>
                  <a:pt x="157" y="27"/>
                </a:cubicBezTo>
                <a:cubicBezTo>
                  <a:pt x="135" y="34"/>
                  <a:pt x="135" y="34"/>
                  <a:pt x="135" y="34"/>
                </a:cubicBezTo>
                <a:cubicBezTo>
                  <a:pt x="112" y="53"/>
                  <a:pt x="92" y="73"/>
                  <a:pt x="74" y="95"/>
                </a:cubicBezTo>
                <a:cubicBezTo>
                  <a:pt x="18" y="171"/>
                  <a:pt x="18" y="171"/>
                  <a:pt x="18" y="171"/>
                </a:cubicBezTo>
                <a:cubicBezTo>
                  <a:pt x="30" y="197"/>
                  <a:pt x="30" y="197"/>
                  <a:pt x="30" y="197"/>
                </a:cubicBezTo>
                <a:cubicBezTo>
                  <a:pt x="30" y="201"/>
                  <a:pt x="30" y="201"/>
                  <a:pt x="30" y="201"/>
                </a:cubicBezTo>
                <a:cubicBezTo>
                  <a:pt x="30" y="201"/>
                  <a:pt x="30" y="201"/>
                  <a:pt x="30" y="201"/>
                </a:cubicBezTo>
                <a:cubicBezTo>
                  <a:pt x="29" y="202"/>
                  <a:pt x="29" y="202"/>
                  <a:pt x="29" y="202"/>
                </a:cubicBezTo>
                <a:cubicBezTo>
                  <a:pt x="25" y="209"/>
                  <a:pt x="27" y="218"/>
                  <a:pt x="33" y="229"/>
                </a:cubicBezTo>
                <a:cubicBezTo>
                  <a:pt x="40" y="242"/>
                  <a:pt x="46" y="257"/>
                  <a:pt x="46" y="274"/>
                </a:cubicBezTo>
                <a:cubicBezTo>
                  <a:pt x="46" y="277"/>
                  <a:pt x="46" y="277"/>
                  <a:pt x="46" y="277"/>
                </a:cubicBezTo>
                <a:cubicBezTo>
                  <a:pt x="0" y="304"/>
                  <a:pt x="0" y="304"/>
                  <a:pt x="0" y="304"/>
                </a:cubicBezTo>
                <a:cubicBezTo>
                  <a:pt x="0" y="314"/>
                  <a:pt x="0" y="314"/>
                  <a:pt x="0" y="314"/>
                </a:cubicBezTo>
                <a:cubicBezTo>
                  <a:pt x="21" y="324"/>
                  <a:pt x="21" y="324"/>
                  <a:pt x="21" y="324"/>
                </a:cubicBezTo>
                <a:cubicBezTo>
                  <a:pt x="24" y="325"/>
                  <a:pt x="25" y="327"/>
                  <a:pt x="25" y="328"/>
                </a:cubicBezTo>
                <a:cubicBezTo>
                  <a:pt x="25" y="330"/>
                  <a:pt x="25" y="330"/>
                  <a:pt x="25" y="330"/>
                </a:cubicBezTo>
                <a:cubicBezTo>
                  <a:pt x="24" y="335"/>
                  <a:pt x="32" y="343"/>
                  <a:pt x="48" y="350"/>
                </a:cubicBezTo>
                <a:cubicBezTo>
                  <a:pt x="87" y="361"/>
                  <a:pt x="87" y="361"/>
                  <a:pt x="87" y="361"/>
                </a:cubicBezTo>
                <a:cubicBezTo>
                  <a:pt x="99" y="353"/>
                  <a:pt x="99" y="353"/>
                  <a:pt x="99" y="353"/>
                </a:cubicBezTo>
                <a:cubicBezTo>
                  <a:pt x="111" y="335"/>
                  <a:pt x="111" y="335"/>
                  <a:pt x="111" y="335"/>
                </a:cubicBezTo>
                <a:cubicBezTo>
                  <a:pt x="122" y="305"/>
                  <a:pt x="122" y="305"/>
                  <a:pt x="122" y="305"/>
                </a:cubicBezTo>
                <a:cubicBezTo>
                  <a:pt x="152" y="316"/>
                  <a:pt x="152" y="316"/>
                  <a:pt x="152" y="316"/>
                </a:cubicBezTo>
                <a:cubicBezTo>
                  <a:pt x="157" y="319"/>
                  <a:pt x="157" y="319"/>
                  <a:pt x="157" y="319"/>
                </a:cubicBezTo>
                <a:cubicBezTo>
                  <a:pt x="157" y="321"/>
                  <a:pt x="157" y="321"/>
                  <a:pt x="157" y="321"/>
                </a:cubicBezTo>
                <a:cubicBezTo>
                  <a:pt x="157" y="321"/>
                  <a:pt x="157" y="321"/>
                  <a:pt x="157" y="321"/>
                </a:cubicBezTo>
                <a:cubicBezTo>
                  <a:pt x="157" y="323"/>
                  <a:pt x="157" y="323"/>
                  <a:pt x="157" y="323"/>
                </a:cubicBezTo>
                <a:cubicBezTo>
                  <a:pt x="151" y="335"/>
                  <a:pt x="154" y="344"/>
                  <a:pt x="164" y="349"/>
                </a:cubicBezTo>
                <a:cubicBezTo>
                  <a:pt x="198" y="350"/>
                  <a:pt x="198" y="350"/>
                  <a:pt x="198" y="350"/>
                </a:cubicBezTo>
                <a:cubicBezTo>
                  <a:pt x="209" y="348"/>
                  <a:pt x="219" y="344"/>
                  <a:pt x="225" y="338"/>
                </a:cubicBezTo>
                <a:cubicBezTo>
                  <a:pt x="229" y="333"/>
                  <a:pt x="236" y="332"/>
                  <a:pt x="245" y="333"/>
                </a:cubicBezTo>
                <a:cubicBezTo>
                  <a:pt x="257" y="335"/>
                  <a:pt x="267" y="339"/>
                  <a:pt x="275" y="349"/>
                </a:cubicBezTo>
                <a:cubicBezTo>
                  <a:pt x="282" y="331"/>
                  <a:pt x="282" y="331"/>
                  <a:pt x="282" y="331"/>
                </a:cubicBezTo>
                <a:cubicBezTo>
                  <a:pt x="284" y="328"/>
                  <a:pt x="284" y="328"/>
                  <a:pt x="284" y="328"/>
                </a:cubicBezTo>
                <a:cubicBezTo>
                  <a:pt x="285" y="328"/>
                  <a:pt x="285" y="328"/>
                  <a:pt x="285" y="328"/>
                </a:cubicBezTo>
                <a:cubicBezTo>
                  <a:pt x="291" y="325"/>
                  <a:pt x="294" y="319"/>
                  <a:pt x="298" y="312"/>
                </a:cubicBezTo>
                <a:cubicBezTo>
                  <a:pt x="301" y="305"/>
                  <a:pt x="306" y="297"/>
                  <a:pt x="315" y="292"/>
                </a:cubicBezTo>
                <a:cubicBezTo>
                  <a:pt x="330" y="283"/>
                  <a:pt x="330" y="283"/>
                  <a:pt x="330" y="283"/>
                </a:cubicBezTo>
                <a:cubicBezTo>
                  <a:pt x="331" y="282"/>
                  <a:pt x="331" y="282"/>
                  <a:pt x="331" y="282"/>
                </a:cubicBezTo>
                <a:cubicBezTo>
                  <a:pt x="332" y="283"/>
                  <a:pt x="332" y="283"/>
                  <a:pt x="332" y="283"/>
                </a:cubicBezTo>
                <a:cubicBezTo>
                  <a:pt x="333" y="283"/>
                  <a:pt x="333" y="283"/>
                  <a:pt x="333" y="283"/>
                </a:cubicBezTo>
                <a:cubicBezTo>
                  <a:pt x="341" y="286"/>
                  <a:pt x="341" y="286"/>
                  <a:pt x="341" y="286"/>
                </a:cubicBezTo>
                <a:cubicBezTo>
                  <a:pt x="341" y="286"/>
                  <a:pt x="341" y="286"/>
                  <a:pt x="341" y="286"/>
                </a:cubicBezTo>
                <a:cubicBezTo>
                  <a:pt x="343" y="287"/>
                  <a:pt x="343" y="287"/>
                  <a:pt x="343" y="287"/>
                </a:cubicBezTo>
                <a:cubicBezTo>
                  <a:pt x="355" y="234"/>
                  <a:pt x="355" y="234"/>
                  <a:pt x="355" y="234"/>
                </a:cubicBezTo>
                <a:cubicBezTo>
                  <a:pt x="355" y="233"/>
                  <a:pt x="355" y="233"/>
                  <a:pt x="355" y="233"/>
                </a:cubicBezTo>
                <a:cubicBezTo>
                  <a:pt x="372" y="230"/>
                  <a:pt x="372" y="230"/>
                  <a:pt x="372" y="230"/>
                </a:cubicBezTo>
                <a:cubicBezTo>
                  <a:pt x="389" y="218"/>
                  <a:pt x="397" y="209"/>
                  <a:pt x="396" y="200"/>
                </a:cubicBezTo>
                <a:cubicBezTo>
                  <a:pt x="393" y="184"/>
                  <a:pt x="393" y="184"/>
                  <a:pt x="393" y="184"/>
                </a:cubicBezTo>
                <a:cubicBezTo>
                  <a:pt x="389" y="174"/>
                  <a:pt x="389" y="166"/>
                  <a:pt x="391" y="163"/>
                </a:cubicBezTo>
                <a:cubicBezTo>
                  <a:pt x="394" y="160"/>
                  <a:pt x="396" y="159"/>
                  <a:pt x="399" y="159"/>
                </a:cubicBezTo>
                <a:cubicBezTo>
                  <a:pt x="407" y="159"/>
                  <a:pt x="415" y="161"/>
                  <a:pt x="424" y="165"/>
                </a:cubicBezTo>
                <a:cubicBezTo>
                  <a:pt x="426" y="148"/>
                  <a:pt x="426" y="148"/>
                  <a:pt x="426" y="148"/>
                </a:cubicBezTo>
                <a:cubicBezTo>
                  <a:pt x="426" y="146"/>
                  <a:pt x="426" y="146"/>
                  <a:pt x="426" y="146"/>
                </a:cubicBezTo>
                <a:cubicBezTo>
                  <a:pt x="427" y="145"/>
                  <a:pt x="427" y="145"/>
                  <a:pt x="427" y="145"/>
                </a:cubicBezTo>
                <a:cubicBezTo>
                  <a:pt x="445" y="137"/>
                  <a:pt x="445" y="137"/>
                  <a:pt x="445" y="137"/>
                </a:cubicBezTo>
                <a:cubicBezTo>
                  <a:pt x="447" y="127"/>
                  <a:pt x="447" y="127"/>
                  <a:pt x="447" y="127"/>
                </a:cubicBezTo>
                <a:cubicBezTo>
                  <a:pt x="436" y="127"/>
                  <a:pt x="436" y="127"/>
                  <a:pt x="436" y="127"/>
                </a:cubicBezTo>
                <a:cubicBezTo>
                  <a:pt x="434" y="126"/>
                  <a:pt x="434" y="126"/>
                  <a:pt x="434" y="126"/>
                </a:cubicBezTo>
                <a:cubicBezTo>
                  <a:pt x="435" y="121"/>
                  <a:pt x="435" y="121"/>
                  <a:pt x="435" y="121"/>
                </a:cubicBezTo>
                <a:cubicBezTo>
                  <a:pt x="435" y="118"/>
                  <a:pt x="435" y="118"/>
                  <a:pt x="435" y="118"/>
                </a:cubicBezTo>
                <a:cubicBezTo>
                  <a:pt x="436" y="116"/>
                  <a:pt x="436" y="116"/>
                  <a:pt x="436" y="116"/>
                </a:cubicBezTo>
                <a:cubicBezTo>
                  <a:pt x="439" y="116"/>
                  <a:pt x="439" y="116"/>
                  <a:pt x="439" y="116"/>
                </a:cubicBezTo>
                <a:cubicBezTo>
                  <a:pt x="442" y="116"/>
                  <a:pt x="442" y="116"/>
                  <a:pt x="442" y="116"/>
                </a:cubicBezTo>
                <a:cubicBezTo>
                  <a:pt x="449" y="116"/>
                  <a:pt x="457" y="111"/>
                  <a:pt x="467" y="103"/>
                </a:cubicBezTo>
                <a:cubicBezTo>
                  <a:pt x="533" y="56"/>
                  <a:pt x="533" y="56"/>
                  <a:pt x="533" y="56"/>
                </a:cubicBezTo>
                <a:cubicBezTo>
                  <a:pt x="535" y="56"/>
                  <a:pt x="535" y="56"/>
                  <a:pt x="535" y="56"/>
                </a:cubicBezTo>
                <a:cubicBezTo>
                  <a:pt x="557" y="65"/>
                  <a:pt x="557" y="65"/>
                  <a:pt x="557" y="65"/>
                </a:cubicBezTo>
                <a:cubicBezTo>
                  <a:pt x="565" y="64"/>
                  <a:pt x="565" y="64"/>
                  <a:pt x="565" y="64"/>
                </a:cubicBezTo>
                <a:cubicBezTo>
                  <a:pt x="560" y="42"/>
                  <a:pt x="560" y="42"/>
                  <a:pt x="560" y="42"/>
                </a:cubicBezTo>
                <a:cubicBezTo>
                  <a:pt x="560" y="40"/>
                  <a:pt x="560" y="40"/>
                  <a:pt x="560" y="40"/>
                </a:cubicBezTo>
                <a:cubicBezTo>
                  <a:pt x="561" y="39"/>
                  <a:pt x="561" y="39"/>
                  <a:pt x="561" y="39"/>
                </a:cubicBezTo>
                <a:cubicBezTo>
                  <a:pt x="562" y="38"/>
                  <a:pt x="562" y="38"/>
                  <a:pt x="562" y="38"/>
                </a:cubicBezTo>
                <a:cubicBezTo>
                  <a:pt x="573" y="19"/>
                  <a:pt x="573" y="19"/>
                  <a:pt x="573" y="19"/>
                </a:cubicBezTo>
                <a:cubicBezTo>
                  <a:pt x="570" y="16"/>
                  <a:pt x="570" y="16"/>
                  <a:pt x="570" y="16"/>
                </a:cubicBezTo>
                <a:cubicBezTo>
                  <a:pt x="563" y="19"/>
                  <a:pt x="563" y="19"/>
                  <a:pt x="563" y="19"/>
                </a:cubicBezTo>
                <a:cubicBezTo>
                  <a:pt x="563" y="20"/>
                  <a:pt x="563" y="20"/>
                  <a:pt x="563" y="20"/>
                </a:cubicBezTo>
                <a:cubicBezTo>
                  <a:pt x="562" y="20"/>
                  <a:pt x="562" y="20"/>
                  <a:pt x="562" y="20"/>
                </a:cubicBezTo>
                <a:cubicBezTo>
                  <a:pt x="541" y="23"/>
                  <a:pt x="541" y="23"/>
                  <a:pt x="541" y="23"/>
                </a:cubicBezTo>
                <a:cubicBezTo>
                  <a:pt x="535" y="23"/>
                  <a:pt x="535" y="23"/>
                  <a:pt x="535" y="23"/>
                </a:cubicBezTo>
                <a:cubicBezTo>
                  <a:pt x="534" y="23"/>
                  <a:pt x="534" y="23"/>
                  <a:pt x="534" y="23"/>
                </a:cubicBezTo>
                <a:cubicBezTo>
                  <a:pt x="534" y="22"/>
                  <a:pt x="534" y="22"/>
                  <a:pt x="534" y="22"/>
                </a:cubicBezTo>
                <a:cubicBezTo>
                  <a:pt x="533" y="19"/>
                  <a:pt x="533" y="19"/>
                  <a:pt x="533" y="19"/>
                </a:cubicBezTo>
                <a:cubicBezTo>
                  <a:pt x="529" y="11"/>
                  <a:pt x="529" y="11"/>
                  <a:pt x="529" y="11"/>
                </a:cubicBezTo>
                <a:lnTo>
                  <a:pt x="525" y="11"/>
                </a:lnTo>
                <a:close/>
              </a:path>
            </a:pathLst>
          </a:custGeom>
          <a:solidFill>
            <a:srgbClr val="4A879E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CN" altLang="en-US" sz="240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grpSp>
        <p:nvGrpSpPr>
          <p:cNvPr id="55" name="组合 54"/>
          <p:cNvGrpSpPr/>
          <p:nvPr/>
        </p:nvGrpSpPr>
        <p:grpSpPr>
          <a:xfrm>
            <a:off x="-43542" y="79218"/>
            <a:ext cx="3127450" cy="1464668"/>
            <a:chOff x="-178953" y="-43543"/>
            <a:chExt cx="3127450" cy="1464668"/>
          </a:xfrm>
        </p:grpSpPr>
        <p:sp>
          <p:nvSpPr>
            <p:cNvPr id="56" name="图文框 55"/>
            <p:cNvSpPr/>
            <p:nvPr/>
          </p:nvSpPr>
          <p:spPr>
            <a:xfrm>
              <a:off x="313126" y="325849"/>
              <a:ext cx="833936" cy="833937"/>
            </a:xfrm>
            <a:prstGeom prst="frame">
              <a:avLst>
                <a:gd name="adj1" fmla="val 1936"/>
              </a:avLst>
            </a:prstGeom>
            <a:solidFill>
              <a:srgbClr val="4040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pic>
          <p:nvPicPr>
            <p:cNvPr id="57" name="图片 56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78953" y="-43543"/>
              <a:ext cx="1630382" cy="1464668"/>
            </a:xfrm>
            <a:prstGeom prst="rect">
              <a:avLst/>
            </a:prstGeom>
          </p:spPr>
        </p:pic>
        <p:sp>
          <p:nvSpPr>
            <p:cNvPr id="58" name="文本框 26"/>
            <p:cNvSpPr>
              <a:spLocks noChangeArrowheads="1"/>
            </p:cNvSpPr>
            <p:nvPr/>
          </p:nvSpPr>
          <p:spPr bwMode="auto">
            <a:xfrm>
              <a:off x="516941" y="381745"/>
              <a:ext cx="2431556" cy="6463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91440" tIns="45720" rIns="91440" bIns="45720">
              <a:spAutoFit/>
            </a:bodyPr>
            <a:lstStyle/>
            <a:p>
              <a:pPr algn="dist"/>
              <a:r>
                <a:rPr lang="en-US" sz="3600" b="1" dirty="0" smtClean="0">
                  <a:solidFill>
                    <a:srgbClr val="404040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Calibri" pitchFamily="34" charset="0"/>
                  <a:sym typeface="Calibri" pitchFamily="34" charset="0"/>
                </a:rPr>
                <a:t>T</a:t>
              </a:r>
              <a:r>
                <a:rPr lang="en-US" sz="2400" b="1" dirty="0" smtClean="0">
                  <a:solidFill>
                    <a:srgbClr val="404040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Calibri" pitchFamily="34" charset="0"/>
                  <a:sym typeface="Calibri" pitchFamily="34" charset="0"/>
                </a:rPr>
                <a:t>itle goes here</a:t>
              </a:r>
              <a:endParaRPr lang="zh-CN" altLang="en-US" sz="2400" b="1" dirty="0">
                <a:solidFill>
                  <a:srgbClr val="404040"/>
                </a:solidFill>
                <a:latin typeface="华文细黑" panose="02010600040101010101" pitchFamily="2" charset="-122"/>
                <a:ea typeface="华文细黑" panose="02010600040101010101" pitchFamily="2" charset="-122"/>
                <a:sym typeface="宋体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962663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弧形 5"/>
          <p:cNvSpPr/>
          <p:nvPr/>
        </p:nvSpPr>
        <p:spPr>
          <a:xfrm>
            <a:off x="3823835" y="1969400"/>
            <a:ext cx="4352309" cy="4352309"/>
          </a:xfrm>
          <a:prstGeom prst="arc">
            <a:avLst>
              <a:gd name="adj1" fmla="val 10767169"/>
              <a:gd name="adj2" fmla="val 0"/>
            </a:avLst>
          </a:prstGeom>
          <a:noFill/>
          <a:ln w="12700">
            <a:solidFill>
              <a:srgbClr val="404040"/>
            </a:solidFill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rgbClr val="40404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3691568" y="3998493"/>
            <a:ext cx="192000" cy="192000"/>
          </a:xfrm>
          <a:prstGeom prst="ellipse">
            <a:avLst/>
          </a:prstGeom>
          <a:solidFill>
            <a:srgbClr val="4A879E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rgbClr val="40404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8067989" y="3998493"/>
            <a:ext cx="192000" cy="192000"/>
          </a:xfrm>
          <a:prstGeom prst="ellipse">
            <a:avLst/>
          </a:prstGeom>
          <a:solidFill>
            <a:srgbClr val="4A879E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rgbClr val="40404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4271819" y="2577293"/>
            <a:ext cx="192000" cy="192000"/>
          </a:xfrm>
          <a:prstGeom prst="ellipse">
            <a:avLst/>
          </a:prstGeom>
          <a:solidFill>
            <a:srgbClr val="4A879E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rgbClr val="40404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7536160" y="2577293"/>
            <a:ext cx="192000" cy="192000"/>
          </a:xfrm>
          <a:prstGeom prst="ellipse">
            <a:avLst/>
          </a:prstGeom>
          <a:solidFill>
            <a:srgbClr val="4A879E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rgbClr val="40404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5903989" y="1872395"/>
            <a:ext cx="192000" cy="192000"/>
          </a:xfrm>
          <a:prstGeom prst="ellipse">
            <a:avLst/>
          </a:prstGeom>
          <a:solidFill>
            <a:srgbClr val="4A879E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rgbClr val="40404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6" name="文本框 9"/>
          <p:cNvSpPr txBox="1"/>
          <p:nvPr/>
        </p:nvSpPr>
        <p:spPr>
          <a:xfrm>
            <a:off x="8400256" y="3899334"/>
            <a:ext cx="158569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rgbClr val="40404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工作项目</a:t>
            </a:r>
            <a:r>
              <a:rPr lang="en-US" altLang="zh-CN" sz="2400" dirty="0">
                <a:solidFill>
                  <a:srgbClr val="40404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5</a:t>
            </a:r>
            <a:endParaRPr lang="zh-CN" altLang="en-US" sz="2400" dirty="0">
              <a:solidFill>
                <a:srgbClr val="40404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7" name="文本框 9"/>
          <p:cNvSpPr txBox="1"/>
          <p:nvPr/>
        </p:nvSpPr>
        <p:spPr>
          <a:xfrm>
            <a:off x="7920203" y="2427073"/>
            <a:ext cx="158569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rgbClr val="40404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工作项目</a:t>
            </a:r>
            <a:r>
              <a:rPr lang="en-US" altLang="zh-CN" sz="2400" dirty="0">
                <a:solidFill>
                  <a:srgbClr val="40404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4</a:t>
            </a:r>
            <a:endParaRPr lang="zh-CN" altLang="en-US" sz="2400" dirty="0">
              <a:solidFill>
                <a:srgbClr val="40404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8" name="文本框 9"/>
          <p:cNvSpPr txBox="1"/>
          <p:nvPr/>
        </p:nvSpPr>
        <p:spPr>
          <a:xfrm>
            <a:off x="2159563" y="3899334"/>
            <a:ext cx="158569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rgbClr val="40404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工作项目</a:t>
            </a:r>
            <a:r>
              <a:rPr lang="en-US" altLang="zh-CN" sz="2400" dirty="0">
                <a:solidFill>
                  <a:srgbClr val="40404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1</a:t>
            </a:r>
            <a:endParaRPr lang="zh-CN" altLang="en-US" sz="2400" dirty="0">
              <a:solidFill>
                <a:srgbClr val="40404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9" name="文本框 9"/>
          <p:cNvSpPr txBox="1"/>
          <p:nvPr/>
        </p:nvSpPr>
        <p:spPr>
          <a:xfrm>
            <a:off x="2698459" y="2427073"/>
            <a:ext cx="158569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rgbClr val="40404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工作项目</a:t>
            </a:r>
            <a:r>
              <a:rPr lang="en-US" altLang="zh-CN" sz="2400" dirty="0">
                <a:solidFill>
                  <a:srgbClr val="40404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2</a:t>
            </a:r>
            <a:endParaRPr lang="zh-CN" altLang="en-US" sz="2400" dirty="0">
              <a:solidFill>
                <a:srgbClr val="40404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0" name="文本框 9"/>
          <p:cNvSpPr txBox="1"/>
          <p:nvPr/>
        </p:nvSpPr>
        <p:spPr>
          <a:xfrm>
            <a:off x="5261326" y="1220756"/>
            <a:ext cx="158569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rgbClr val="40404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工作项目</a:t>
            </a:r>
            <a:r>
              <a:rPr lang="en-US" altLang="zh-CN" sz="2400" dirty="0">
                <a:solidFill>
                  <a:srgbClr val="40404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3</a:t>
            </a:r>
            <a:endParaRPr lang="zh-CN" altLang="en-US" sz="2400" dirty="0">
              <a:solidFill>
                <a:srgbClr val="40404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4" name="文本框 9"/>
          <p:cNvSpPr txBox="1"/>
          <p:nvPr/>
        </p:nvSpPr>
        <p:spPr>
          <a:xfrm>
            <a:off x="5152142" y="5962359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rgbClr val="40404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重点项目</a:t>
            </a:r>
          </a:p>
        </p:txBody>
      </p:sp>
      <p:sp>
        <p:nvSpPr>
          <p:cNvPr id="15" name="Freeform 130"/>
          <p:cNvSpPr>
            <a:spLocks noEditPoints="1"/>
          </p:cNvSpPr>
          <p:nvPr/>
        </p:nvSpPr>
        <p:spPr bwMode="auto">
          <a:xfrm>
            <a:off x="4031989" y="2153259"/>
            <a:ext cx="3984224" cy="3784408"/>
          </a:xfrm>
          <a:custGeom>
            <a:avLst/>
            <a:gdLst/>
            <a:ahLst/>
            <a:cxnLst>
              <a:cxn ang="0">
                <a:pos x="275" y="12"/>
              </a:cxn>
              <a:cxn ang="0">
                <a:pos x="297" y="7"/>
              </a:cxn>
              <a:cxn ang="0">
                <a:pos x="237" y="26"/>
              </a:cxn>
              <a:cxn ang="0">
                <a:pos x="731" y="474"/>
              </a:cxn>
              <a:cxn ang="0">
                <a:pos x="724" y="482"/>
              </a:cxn>
              <a:cxn ang="0">
                <a:pos x="470" y="13"/>
              </a:cxn>
              <a:cxn ang="0">
                <a:pos x="454" y="10"/>
              </a:cxn>
              <a:cxn ang="0">
                <a:pos x="470" y="32"/>
              </a:cxn>
              <a:cxn ang="0">
                <a:pos x="475" y="26"/>
              </a:cxn>
              <a:cxn ang="0">
                <a:pos x="432" y="9"/>
              </a:cxn>
              <a:cxn ang="0">
                <a:pos x="423" y="8"/>
              </a:cxn>
              <a:cxn ang="0">
                <a:pos x="397" y="9"/>
              </a:cxn>
              <a:cxn ang="0">
                <a:pos x="386" y="10"/>
              </a:cxn>
              <a:cxn ang="0">
                <a:pos x="390" y="18"/>
              </a:cxn>
              <a:cxn ang="0">
                <a:pos x="538" y="408"/>
              </a:cxn>
              <a:cxn ang="0">
                <a:pos x="730" y="264"/>
              </a:cxn>
              <a:cxn ang="0">
                <a:pos x="478" y="71"/>
              </a:cxn>
              <a:cxn ang="0">
                <a:pos x="418" y="50"/>
              </a:cxn>
              <a:cxn ang="0">
                <a:pos x="363" y="88"/>
              </a:cxn>
              <a:cxn ang="0">
                <a:pos x="418" y="83"/>
              </a:cxn>
              <a:cxn ang="0">
                <a:pos x="389" y="134"/>
              </a:cxn>
              <a:cxn ang="0">
                <a:pos x="366" y="141"/>
              </a:cxn>
              <a:cxn ang="0">
                <a:pos x="283" y="212"/>
              </a:cxn>
              <a:cxn ang="0">
                <a:pos x="375" y="215"/>
              </a:cxn>
              <a:cxn ang="0">
                <a:pos x="451" y="261"/>
              </a:cxn>
              <a:cxn ang="0">
                <a:pos x="492" y="285"/>
              </a:cxn>
              <a:cxn ang="0">
                <a:pos x="500" y="23"/>
              </a:cxn>
              <a:cxn ang="0">
                <a:pos x="512" y="40"/>
              </a:cxn>
              <a:cxn ang="0">
                <a:pos x="514" y="62"/>
              </a:cxn>
              <a:cxn ang="0">
                <a:pos x="671" y="360"/>
              </a:cxn>
              <a:cxn ang="0">
                <a:pos x="733" y="432"/>
              </a:cxn>
              <a:cxn ang="0">
                <a:pos x="314" y="123"/>
              </a:cxn>
              <a:cxn ang="0">
                <a:pos x="291" y="165"/>
              </a:cxn>
              <a:cxn ang="0">
                <a:pos x="288" y="153"/>
              </a:cxn>
              <a:cxn ang="0">
                <a:pos x="460" y="297"/>
              </a:cxn>
              <a:cxn ang="0">
                <a:pos x="364" y="533"/>
              </a:cxn>
              <a:cxn ang="0">
                <a:pos x="48" y="434"/>
              </a:cxn>
              <a:cxn ang="0">
                <a:pos x="126" y="647"/>
              </a:cxn>
              <a:cxn ang="0">
                <a:pos x="166" y="674"/>
              </a:cxn>
              <a:cxn ang="0">
                <a:pos x="11" y="348"/>
              </a:cxn>
              <a:cxn ang="0">
                <a:pos x="290" y="70"/>
              </a:cxn>
              <a:cxn ang="0">
                <a:pos x="88" y="161"/>
              </a:cxn>
              <a:cxn ang="0">
                <a:pos x="351" y="3"/>
              </a:cxn>
              <a:cxn ang="0">
                <a:pos x="352" y="1"/>
              </a:cxn>
              <a:cxn ang="0">
                <a:pos x="347" y="1"/>
              </a:cxn>
              <a:cxn ang="0">
                <a:pos x="341" y="2"/>
              </a:cxn>
              <a:cxn ang="0">
                <a:pos x="322" y="4"/>
              </a:cxn>
              <a:cxn ang="0">
                <a:pos x="281" y="13"/>
              </a:cxn>
              <a:cxn ang="0">
                <a:pos x="270" y="17"/>
              </a:cxn>
              <a:cxn ang="0">
                <a:pos x="242" y="33"/>
              </a:cxn>
              <a:cxn ang="0">
                <a:pos x="175" y="96"/>
              </a:cxn>
              <a:cxn ang="0">
                <a:pos x="299" y="35"/>
              </a:cxn>
              <a:cxn ang="0">
                <a:pos x="351" y="0"/>
              </a:cxn>
              <a:cxn ang="0">
                <a:pos x="330" y="2"/>
              </a:cxn>
              <a:cxn ang="0">
                <a:pos x="271" y="14"/>
              </a:cxn>
              <a:cxn ang="0">
                <a:pos x="319" y="3"/>
              </a:cxn>
              <a:cxn ang="0">
                <a:pos x="186" y="52"/>
              </a:cxn>
              <a:cxn ang="0">
                <a:pos x="208" y="42"/>
              </a:cxn>
              <a:cxn ang="0">
                <a:pos x="179" y="53"/>
              </a:cxn>
              <a:cxn ang="0">
                <a:pos x="193" y="48"/>
              </a:cxn>
              <a:cxn ang="0">
                <a:pos x="108" y="138"/>
              </a:cxn>
              <a:cxn ang="0">
                <a:pos x="86" y="134"/>
              </a:cxn>
              <a:cxn ang="0">
                <a:pos x="66" y="186"/>
              </a:cxn>
            </a:cxnLst>
            <a:rect l="0" t="0" r="r" b="b"/>
            <a:pathLst>
              <a:path w="746" h="719">
                <a:moveTo>
                  <a:pt x="713" y="218"/>
                </a:moveTo>
                <a:cubicBezTo>
                  <a:pt x="709" y="210"/>
                  <a:pt x="709" y="210"/>
                  <a:pt x="709" y="210"/>
                </a:cubicBezTo>
                <a:cubicBezTo>
                  <a:pt x="711" y="213"/>
                  <a:pt x="712" y="216"/>
                  <a:pt x="713" y="218"/>
                </a:cubicBezTo>
                <a:cubicBezTo>
                  <a:pt x="713" y="218"/>
                  <a:pt x="713" y="218"/>
                  <a:pt x="713" y="218"/>
                </a:cubicBezTo>
                <a:moveTo>
                  <a:pt x="709" y="210"/>
                </a:moveTo>
                <a:cubicBezTo>
                  <a:pt x="706" y="203"/>
                  <a:pt x="701" y="194"/>
                  <a:pt x="697" y="187"/>
                </a:cubicBezTo>
                <a:cubicBezTo>
                  <a:pt x="697" y="186"/>
                  <a:pt x="697" y="186"/>
                  <a:pt x="697" y="186"/>
                </a:cubicBezTo>
                <a:cubicBezTo>
                  <a:pt x="702" y="195"/>
                  <a:pt x="704" y="199"/>
                  <a:pt x="709" y="210"/>
                </a:cubicBezTo>
                <a:cubicBezTo>
                  <a:pt x="709" y="210"/>
                  <a:pt x="709" y="210"/>
                  <a:pt x="709" y="210"/>
                </a:cubicBezTo>
                <a:moveTo>
                  <a:pt x="696" y="186"/>
                </a:moveTo>
                <a:cubicBezTo>
                  <a:pt x="697" y="186"/>
                  <a:pt x="697" y="186"/>
                  <a:pt x="697" y="186"/>
                </a:cubicBezTo>
                <a:cubicBezTo>
                  <a:pt x="697" y="187"/>
                  <a:pt x="697" y="187"/>
                  <a:pt x="697" y="187"/>
                </a:cubicBezTo>
                <a:cubicBezTo>
                  <a:pt x="697" y="186"/>
                  <a:pt x="697" y="186"/>
                  <a:pt x="696" y="186"/>
                </a:cubicBezTo>
                <a:moveTo>
                  <a:pt x="746" y="352"/>
                </a:moveTo>
                <a:cubicBezTo>
                  <a:pt x="745" y="351"/>
                  <a:pt x="745" y="350"/>
                  <a:pt x="745" y="348"/>
                </a:cubicBezTo>
                <a:cubicBezTo>
                  <a:pt x="745" y="350"/>
                  <a:pt x="745" y="351"/>
                  <a:pt x="746" y="352"/>
                </a:cubicBezTo>
                <a:cubicBezTo>
                  <a:pt x="746" y="352"/>
                  <a:pt x="746" y="352"/>
                  <a:pt x="746" y="352"/>
                </a:cubicBezTo>
                <a:moveTo>
                  <a:pt x="745" y="347"/>
                </a:moveTo>
                <a:cubicBezTo>
                  <a:pt x="745" y="346"/>
                  <a:pt x="745" y="344"/>
                  <a:pt x="745" y="343"/>
                </a:cubicBezTo>
                <a:cubicBezTo>
                  <a:pt x="745" y="345"/>
                  <a:pt x="745" y="347"/>
                  <a:pt x="745" y="348"/>
                </a:cubicBezTo>
                <a:cubicBezTo>
                  <a:pt x="745" y="348"/>
                  <a:pt x="745" y="348"/>
                  <a:pt x="745" y="347"/>
                </a:cubicBezTo>
                <a:moveTo>
                  <a:pt x="743" y="327"/>
                </a:moveTo>
                <a:cubicBezTo>
                  <a:pt x="743" y="321"/>
                  <a:pt x="743" y="321"/>
                  <a:pt x="743" y="321"/>
                </a:cubicBezTo>
                <a:cubicBezTo>
                  <a:pt x="743" y="324"/>
                  <a:pt x="743" y="326"/>
                  <a:pt x="743" y="329"/>
                </a:cubicBezTo>
                <a:cubicBezTo>
                  <a:pt x="743" y="328"/>
                  <a:pt x="743" y="327"/>
                  <a:pt x="743" y="327"/>
                </a:cubicBezTo>
                <a:moveTo>
                  <a:pt x="309" y="4"/>
                </a:moveTo>
                <a:cubicBezTo>
                  <a:pt x="309" y="5"/>
                  <a:pt x="309" y="5"/>
                  <a:pt x="309" y="5"/>
                </a:cubicBezTo>
                <a:cubicBezTo>
                  <a:pt x="313" y="4"/>
                  <a:pt x="313" y="4"/>
                  <a:pt x="313" y="4"/>
                </a:cubicBezTo>
                <a:cubicBezTo>
                  <a:pt x="313" y="4"/>
                  <a:pt x="313" y="4"/>
                  <a:pt x="313" y="4"/>
                </a:cubicBezTo>
                <a:cubicBezTo>
                  <a:pt x="312" y="4"/>
                  <a:pt x="311" y="4"/>
                  <a:pt x="309" y="4"/>
                </a:cubicBezTo>
                <a:moveTo>
                  <a:pt x="307" y="5"/>
                </a:moveTo>
                <a:cubicBezTo>
                  <a:pt x="304" y="5"/>
                  <a:pt x="304" y="5"/>
                  <a:pt x="304" y="5"/>
                </a:cubicBezTo>
                <a:cubicBezTo>
                  <a:pt x="305" y="5"/>
                  <a:pt x="305" y="5"/>
                  <a:pt x="305" y="5"/>
                </a:cubicBezTo>
                <a:cubicBezTo>
                  <a:pt x="306" y="5"/>
                  <a:pt x="306" y="5"/>
                  <a:pt x="307" y="5"/>
                </a:cubicBezTo>
                <a:moveTo>
                  <a:pt x="259" y="17"/>
                </a:moveTo>
                <a:cubicBezTo>
                  <a:pt x="259" y="17"/>
                  <a:pt x="258" y="17"/>
                  <a:pt x="258" y="17"/>
                </a:cubicBezTo>
                <a:cubicBezTo>
                  <a:pt x="258" y="17"/>
                  <a:pt x="259" y="17"/>
                  <a:pt x="259" y="17"/>
                </a:cubicBezTo>
                <a:moveTo>
                  <a:pt x="266" y="15"/>
                </a:moveTo>
                <a:cubicBezTo>
                  <a:pt x="267" y="14"/>
                  <a:pt x="267" y="14"/>
                  <a:pt x="268" y="14"/>
                </a:cubicBezTo>
                <a:cubicBezTo>
                  <a:pt x="268" y="14"/>
                  <a:pt x="268" y="14"/>
                  <a:pt x="268" y="14"/>
                </a:cubicBezTo>
                <a:cubicBezTo>
                  <a:pt x="267" y="14"/>
                  <a:pt x="267" y="14"/>
                  <a:pt x="267" y="14"/>
                </a:cubicBezTo>
                <a:cubicBezTo>
                  <a:pt x="267" y="14"/>
                  <a:pt x="267" y="14"/>
                  <a:pt x="267" y="14"/>
                </a:cubicBezTo>
                <a:cubicBezTo>
                  <a:pt x="266" y="15"/>
                  <a:pt x="266" y="15"/>
                  <a:pt x="266" y="15"/>
                </a:cubicBezTo>
                <a:cubicBezTo>
                  <a:pt x="266" y="15"/>
                  <a:pt x="266" y="15"/>
                  <a:pt x="266" y="15"/>
                </a:cubicBezTo>
                <a:moveTo>
                  <a:pt x="269" y="14"/>
                </a:moveTo>
                <a:cubicBezTo>
                  <a:pt x="269" y="14"/>
                  <a:pt x="269" y="14"/>
                  <a:pt x="269" y="14"/>
                </a:cubicBezTo>
                <a:cubicBezTo>
                  <a:pt x="269" y="14"/>
                  <a:pt x="269" y="14"/>
                  <a:pt x="268" y="14"/>
                </a:cubicBezTo>
                <a:cubicBezTo>
                  <a:pt x="267" y="14"/>
                  <a:pt x="267" y="14"/>
                  <a:pt x="266" y="15"/>
                </a:cubicBezTo>
                <a:cubicBezTo>
                  <a:pt x="269" y="14"/>
                  <a:pt x="269" y="14"/>
                  <a:pt x="269" y="14"/>
                </a:cubicBezTo>
                <a:moveTo>
                  <a:pt x="267" y="14"/>
                </a:moveTo>
                <a:cubicBezTo>
                  <a:pt x="268" y="14"/>
                  <a:pt x="268" y="14"/>
                  <a:pt x="268" y="14"/>
                </a:cubicBezTo>
                <a:cubicBezTo>
                  <a:pt x="269" y="14"/>
                  <a:pt x="269" y="14"/>
                  <a:pt x="270" y="13"/>
                </a:cubicBezTo>
                <a:cubicBezTo>
                  <a:pt x="269" y="14"/>
                  <a:pt x="268" y="14"/>
                  <a:pt x="268" y="14"/>
                </a:cubicBezTo>
                <a:cubicBezTo>
                  <a:pt x="267" y="14"/>
                  <a:pt x="267" y="14"/>
                  <a:pt x="267" y="14"/>
                </a:cubicBezTo>
                <a:cubicBezTo>
                  <a:pt x="267" y="14"/>
                  <a:pt x="267" y="14"/>
                  <a:pt x="267" y="14"/>
                </a:cubicBezTo>
                <a:moveTo>
                  <a:pt x="270" y="13"/>
                </a:moveTo>
                <a:cubicBezTo>
                  <a:pt x="274" y="12"/>
                  <a:pt x="274" y="12"/>
                  <a:pt x="274" y="12"/>
                </a:cubicBezTo>
                <a:cubicBezTo>
                  <a:pt x="274" y="12"/>
                  <a:pt x="274" y="12"/>
                  <a:pt x="274" y="12"/>
                </a:cubicBezTo>
                <a:cubicBezTo>
                  <a:pt x="275" y="12"/>
                  <a:pt x="275" y="12"/>
                  <a:pt x="275" y="12"/>
                </a:cubicBezTo>
                <a:cubicBezTo>
                  <a:pt x="275" y="12"/>
                  <a:pt x="275" y="12"/>
                  <a:pt x="275" y="12"/>
                </a:cubicBezTo>
                <a:cubicBezTo>
                  <a:pt x="273" y="13"/>
                  <a:pt x="272" y="13"/>
                  <a:pt x="270" y="13"/>
                </a:cubicBezTo>
                <a:cubicBezTo>
                  <a:pt x="269" y="14"/>
                  <a:pt x="269" y="14"/>
                  <a:pt x="268" y="14"/>
                </a:cubicBezTo>
                <a:cubicBezTo>
                  <a:pt x="270" y="13"/>
                  <a:pt x="270" y="13"/>
                  <a:pt x="270" y="13"/>
                </a:cubicBezTo>
                <a:moveTo>
                  <a:pt x="279" y="11"/>
                </a:moveTo>
                <a:cubicBezTo>
                  <a:pt x="279" y="11"/>
                  <a:pt x="279" y="11"/>
                  <a:pt x="279" y="11"/>
                </a:cubicBezTo>
                <a:cubicBezTo>
                  <a:pt x="280" y="11"/>
                  <a:pt x="281" y="11"/>
                  <a:pt x="281" y="10"/>
                </a:cubicBezTo>
                <a:cubicBezTo>
                  <a:pt x="284" y="10"/>
                  <a:pt x="284" y="10"/>
                  <a:pt x="284" y="10"/>
                </a:cubicBezTo>
                <a:cubicBezTo>
                  <a:pt x="284" y="10"/>
                  <a:pt x="284" y="10"/>
                  <a:pt x="284" y="10"/>
                </a:cubicBezTo>
                <a:cubicBezTo>
                  <a:pt x="283" y="10"/>
                  <a:pt x="283" y="10"/>
                  <a:pt x="283" y="10"/>
                </a:cubicBezTo>
                <a:cubicBezTo>
                  <a:pt x="282" y="10"/>
                  <a:pt x="281" y="10"/>
                  <a:pt x="280" y="11"/>
                </a:cubicBezTo>
                <a:cubicBezTo>
                  <a:pt x="280" y="11"/>
                  <a:pt x="280" y="11"/>
                  <a:pt x="280" y="11"/>
                </a:cubicBezTo>
                <a:cubicBezTo>
                  <a:pt x="279" y="11"/>
                  <a:pt x="279" y="11"/>
                  <a:pt x="279" y="11"/>
                </a:cubicBezTo>
                <a:moveTo>
                  <a:pt x="286" y="9"/>
                </a:moveTo>
                <a:cubicBezTo>
                  <a:pt x="287" y="9"/>
                  <a:pt x="287" y="9"/>
                  <a:pt x="287" y="9"/>
                </a:cubicBezTo>
                <a:cubicBezTo>
                  <a:pt x="289" y="9"/>
                  <a:pt x="289" y="9"/>
                  <a:pt x="289" y="9"/>
                </a:cubicBezTo>
                <a:cubicBezTo>
                  <a:pt x="290" y="8"/>
                  <a:pt x="290" y="8"/>
                  <a:pt x="290" y="8"/>
                </a:cubicBezTo>
                <a:cubicBezTo>
                  <a:pt x="288" y="9"/>
                  <a:pt x="288" y="9"/>
                  <a:pt x="288" y="9"/>
                </a:cubicBezTo>
                <a:cubicBezTo>
                  <a:pt x="287" y="9"/>
                  <a:pt x="287" y="9"/>
                  <a:pt x="287" y="9"/>
                </a:cubicBezTo>
                <a:cubicBezTo>
                  <a:pt x="286" y="9"/>
                  <a:pt x="286" y="9"/>
                  <a:pt x="286" y="9"/>
                </a:cubicBezTo>
                <a:cubicBezTo>
                  <a:pt x="286" y="9"/>
                  <a:pt x="286" y="9"/>
                  <a:pt x="286" y="9"/>
                </a:cubicBezTo>
                <a:moveTo>
                  <a:pt x="293" y="8"/>
                </a:moveTo>
                <a:cubicBezTo>
                  <a:pt x="294" y="7"/>
                  <a:pt x="294" y="7"/>
                  <a:pt x="294" y="7"/>
                </a:cubicBezTo>
                <a:cubicBezTo>
                  <a:pt x="298" y="7"/>
                  <a:pt x="298" y="7"/>
                  <a:pt x="298" y="7"/>
                </a:cubicBezTo>
                <a:cubicBezTo>
                  <a:pt x="298" y="7"/>
                  <a:pt x="298" y="7"/>
                  <a:pt x="298" y="7"/>
                </a:cubicBezTo>
                <a:cubicBezTo>
                  <a:pt x="296" y="7"/>
                  <a:pt x="296" y="7"/>
                  <a:pt x="296" y="7"/>
                </a:cubicBezTo>
                <a:cubicBezTo>
                  <a:pt x="293" y="8"/>
                  <a:pt x="293" y="8"/>
                  <a:pt x="293" y="8"/>
                </a:cubicBezTo>
                <a:cubicBezTo>
                  <a:pt x="292" y="8"/>
                  <a:pt x="292" y="8"/>
                  <a:pt x="292" y="8"/>
                </a:cubicBezTo>
                <a:cubicBezTo>
                  <a:pt x="292" y="8"/>
                  <a:pt x="291" y="8"/>
                  <a:pt x="291" y="8"/>
                </a:cubicBezTo>
                <a:cubicBezTo>
                  <a:pt x="293" y="8"/>
                  <a:pt x="293" y="8"/>
                  <a:pt x="293" y="8"/>
                </a:cubicBezTo>
                <a:moveTo>
                  <a:pt x="298" y="7"/>
                </a:moveTo>
                <a:cubicBezTo>
                  <a:pt x="298" y="7"/>
                  <a:pt x="298" y="7"/>
                  <a:pt x="298" y="7"/>
                </a:cubicBezTo>
                <a:cubicBezTo>
                  <a:pt x="298" y="7"/>
                  <a:pt x="298" y="7"/>
                  <a:pt x="298" y="7"/>
                </a:cubicBezTo>
                <a:cubicBezTo>
                  <a:pt x="298" y="7"/>
                  <a:pt x="298" y="7"/>
                  <a:pt x="298" y="7"/>
                </a:cubicBezTo>
                <a:moveTo>
                  <a:pt x="309" y="5"/>
                </a:moveTo>
                <a:cubicBezTo>
                  <a:pt x="314" y="4"/>
                  <a:pt x="314" y="4"/>
                  <a:pt x="314" y="4"/>
                </a:cubicBezTo>
                <a:cubicBezTo>
                  <a:pt x="315" y="4"/>
                  <a:pt x="315" y="4"/>
                  <a:pt x="315" y="4"/>
                </a:cubicBezTo>
                <a:cubicBezTo>
                  <a:pt x="314" y="4"/>
                  <a:pt x="313" y="4"/>
                  <a:pt x="312" y="4"/>
                </a:cubicBezTo>
                <a:cubicBezTo>
                  <a:pt x="311" y="4"/>
                  <a:pt x="311" y="4"/>
                  <a:pt x="311" y="4"/>
                </a:cubicBezTo>
                <a:cubicBezTo>
                  <a:pt x="308" y="5"/>
                  <a:pt x="308" y="5"/>
                  <a:pt x="308" y="5"/>
                </a:cubicBezTo>
                <a:cubicBezTo>
                  <a:pt x="309" y="5"/>
                  <a:pt x="309" y="5"/>
                  <a:pt x="309" y="5"/>
                </a:cubicBezTo>
                <a:moveTo>
                  <a:pt x="315" y="4"/>
                </a:moveTo>
                <a:cubicBezTo>
                  <a:pt x="315" y="4"/>
                  <a:pt x="315" y="4"/>
                  <a:pt x="315" y="4"/>
                </a:cubicBezTo>
                <a:cubicBezTo>
                  <a:pt x="315" y="4"/>
                  <a:pt x="315" y="4"/>
                  <a:pt x="315" y="4"/>
                </a:cubicBezTo>
                <a:cubicBezTo>
                  <a:pt x="315" y="4"/>
                  <a:pt x="315" y="4"/>
                  <a:pt x="315" y="4"/>
                </a:cubicBezTo>
                <a:moveTo>
                  <a:pt x="295" y="7"/>
                </a:moveTo>
                <a:cubicBezTo>
                  <a:pt x="295" y="7"/>
                  <a:pt x="295" y="7"/>
                  <a:pt x="295" y="7"/>
                </a:cubicBezTo>
                <a:cubicBezTo>
                  <a:pt x="295" y="7"/>
                  <a:pt x="295" y="7"/>
                  <a:pt x="294" y="8"/>
                </a:cubicBezTo>
                <a:cubicBezTo>
                  <a:pt x="295" y="7"/>
                  <a:pt x="295" y="7"/>
                  <a:pt x="295" y="7"/>
                </a:cubicBezTo>
                <a:moveTo>
                  <a:pt x="295" y="7"/>
                </a:moveTo>
                <a:cubicBezTo>
                  <a:pt x="296" y="7"/>
                  <a:pt x="296" y="7"/>
                  <a:pt x="296" y="7"/>
                </a:cubicBezTo>
                <a:cubicBezTo>
                  <a:pt x="298" y="7"/>
                  <a:pt x="298" y="7"/>
                  <a:pt x="298" y="7"/>
                </a:cubicBezTo>
                <a:cubicBezTo>
                  <a:pt x="301" y="6"/>
                  <a:pt x="301" y="6"/>
                  <a:pt x="301" y="6"/>
                </a:cubicBezTo>
                <a:cubicBezTo>
                  <a:pt x="300" y="6"/>
                  <a:pt x="300" y="6"/>
                  <a:pt x="300" y="6"/>
                </a:cubicBezTo>
                <a:cubicBezTo>
                  <a:pt x="303" y="6"/>
                  <a:pt x="303" y="6"/>
                  <a:pt x="303" y="6"/>
                </a:cubicBezTo>
                <a:cubicBezTo>
                  <a:pt x="305" y="5"/>
                  <a:pt x="305" y="5"/>
                  <a:pt x="305" y="5"/>
                </a:cubicBezTo>
                <a:cubicBezTo>
                  <a:pt x="305" y="5"/>
                  <a:pt x="305" y="5"/>
                  <a:pt x="305" y="5"/>
                </a:cubicBezTo>
                <a:cubicBezTo>
                  <a:pt x="305" y="5"/>
                  <a:pt x="305" y="5"/>
                  <a:pt x="305" y="5"/>
                </a:cubicBezTo>
                <a:cubicBezTo>
                  <a:pt x="302" y="6"/>
                  <a:pt x="300" y="6"/>
                  <a:pt x="297" y="7"/>
                </a:cubicBezTo>
                <a:cubicBezTo>
                  <a:pt x="296" y="7"/>
                  <a:pt x="296" y="7"/>
                  <a:pt x="295" y="7"/>
                </a:cubicBezTo>
                <a:cubicBezTo>
                  <a:pt x="295" y="7"/>
                  <a:pt x="295" y="7"/>
                  <a:pt x="295" y="7"/>
                </a:cubicBezTo>
                <a:moveTo>
                  <a:pt x="2" y="405"/>
                </a:moveTo>
                <a:cubicBezTo>
                  <a:pt x="2" y="405"/>
                  <a:pt x="2" y="405"/>
                  <a:pt x="2" y="405"/>
                </a:cubicBezTo>
                <a:cubicBezTo>
                  <a:pt x="2" y="406"/>
                  <a:pt x="2" y="406"/>
                  <a:pt x="2" y="406"/>
                </a:cubicBezTo>
                <a:cubicBezTo>
                  <a:pt x="2" y="405"/>
                  <a:pt x="2" y="405"/>
                  <a:pt x="2" y="405"/>
                </a:cubicBezTo>
                <a:moveTo>
                  <a:pt x="2" y="404"/>
                </a:moveTo>
                <a:cubicBezTo>
                  <a:pt x="2" y="403"/>
                  <a:pt x="2" y="402"/>
                  <a:pt x="1" y="401"/>
                </a:cubicBezTo>
                <a:cubicBezTo>
                  <a:pt x="2" y="401"/>
                  <a:pt x="2" y="401"/>
                  <a:pt x="2" y="402"/>
                </a:cubicBezTo>
                <a:cubicBezTo>
                  <a:pt x="2" y="405"/>
                  <a:pt x="2" y="405"/>
                  <a:pt x="2" y="405"/>
                </a:cubicBezTo>
                <a:cubicBezTo>
                  <a:pt x="2" y="404"/>
                  <a:pt x="2" y="404"/>
                  <a:pt x="2" y="404"/>
                </a:cubicBezTo>
                <a:moveTo>
                  <a:pt x="1" y="383"/>
                </a:moveTo>
                <a:cubicBezTo>
                  <a:pt x="1" y="385"/>
                  <a:pt x="1" y="386"/>
                  <a:pt x="1" y="388"/>
                </a:cubicBezTo>
                <a:cubicBezTo>
                  <a:pt x="1" y="392"/>
                  <a:pt x="1" y="395"/>
                  <a:pt x="1" y="398"/>
                </a:cubicBezTo>
                <a:cubicBezTo>
                  <a:pt x="1" y="399"/>
                  <a:pt x="1" y="399"/>
                  <a:pt x="1" y="399"/>
                </a:cubicBezTo>
                <a:cubicBezTo>
                  <a:pt x="1" y="394"/>
                  <a:pt x="1" y="388"/>
                  <a:pt x="1" y="383"/>
                </a:cubicBezTo>
                <a:moveTo>
                  <a:pt x="23" y="243"/>
                </a:moveTo>
                <a:cubicBezTo>
                  <a:pt x="24" y="240"/>
                  <a:pt x="26" y="236"/>
                  <a:pt x="27" y="232"/>
                </a:cubicBezTo>
                <a:cubicBezTo>
                  <a:pt x="26" y="235"/>
                  <a:pt x="25" y="237"/>
                  <a:pt x="25" y="239"/>
                </a:cubicBezTo>
                <a:cubicBezTo>
                  <a:pt x="23" y="243"/>
                  <a:pt x="23" y="243"/>
                  <a:pt x="23" y="243"/>
                </a:cubicBezTo>
                <a:cubicBezTo>
                  <a:pt x="23" y="243"/>
                  <a:pt x="23" y="243"/>
                  <a:pt x="23" y="243"/>
                </a:cubicBezTo>
                <a:moveTo>
                  <a:pt x="33" y="217"/>
                </a:moveTo>
                <a:cubicBezTo>
                  <a:pt x="33" y="218"/>
                  <a:pt x="33" y="218"/>
                  <a:pt x="33" y="219"/>
                </a:cubicBezTo>
                <a:cubicBezTo>
                  <a:pt x="31" y="224"/>
                  <a:pt x="29" y="228"/>
                  <a:pt x="27" y="232"/>
                </a:cubicBezTo>
                <a:cubicBezTo>
                  <a:pt x="26" y="236"/>
                  <a:pt x="24" y="240"/>
                  <a:pt x="23" y="243"/>
                </a:cubicBezTo>
                <a:cubicBezTo>
                  <a:pt x="27" y="232"/>
                  <a:pt x="29" y="227"/>
                  <a:pt x="33" y="217"/>
                </a:cubicBezTo>
                <a:moveTo>
                  <a:pt x="33" y="217"/>
                </a:moveTo>
                <a:cubicBezTo>
                  <a:pt x="33" y="217"/>
                  <a:pt x="33" y="217"/>
                  <a:pt x="33" y="217"/>
                </a:cubicBezTo>
                <a:cubicBezTo>
                  <a:pt x="33" y="218"/>
                  <a:pt x="33" y="218"/>
                  <a:pt x="33" y="218"/>
                </a:cubicBezTo>
                <a:cubicBezTo>
                  <a:pt x="33" y="219"/>
                  <a:pt x="33" y="219"/>
                  <a:pt x="33" y="219"/>
                </a:cubicBezTo>
                <a:cubicBezTo>
                  <a:pt x="33" y="218"/>
                  <a:pt x="33" y="218"/>
                  <a:pt x="33" y="217"/>
                </a:cubicBezTo>
                <a:moveTo>
                  <a:pt x="47" y="190"/>
                </a:moveTo>
                <a:cubicBezTo>
                  <a:pt x="47" y="190"/>
                  <a:pt x="48" y="189"/>
                  <a:pt x="48" y="188"/>
                </a:cubicBezTo>
                <a:cubicBezTo>
                  <a:pt x="48" y="189"/>
                  <a:pt x="48" y="189"/>
                  <a:pt x="47" y="190"/>
                </a:cubicBezTo>
                <a:cubicBezTo>
                  <a:pt x="47" y="190"/>
                  <a:pt x="47" y="190"/>
                  <a:pt x="47" y="190"/>
                </a:cubicBezTo>
                <a:cubicBezTo>
                  <a:pt x="47" y="190"/>
                  <a:pt x="47" y="190"/>
                  <a:pt x="47" y="190"/>
                </a:cubicBezTo>
                <a:moveTo>
                  <a:pt x="47" y="190"/>
                </a:moveTo>
                <a:cubicBezTo>
                  <a:pt x="47" y="190"/>
                  <a:pt x="48" y="189"/>
                  <a:pt x="48" y="188"/>
                </a:cubicBezTo>
                <a:cubicBezTo>
                  <a:pt x="48" y="189"/>
                  <a:pt x="47" y="190"/>
                  <a:pt x="47" y="190"/>
                </a:cubicBezTo>
                <a:cubicBezTo>
                  <a:pt x="52" y="181"/>
                  <a:pt x="55" y="177"/>
                  <a:pt x="59" y="170"/>
                </a:cubicBezTo>
                <a:cubicBezTo>
                  <a:pt x="55" y="176"/>
                  <a:pt x="52" y="182"/>
                  <a:pt x="48" y="188"/>
                </a:cubicBezTo>
                <a:cubicBezTo>
                  <a:pt x="48" y="189"/>
                  <a:pt x="47" y="190"/>
                  <a:pt x="47" y="190"/>
                </a:cubicBezTo>
                <a:cubicBezTo>
                  <a:pt x="47" y="190"/>
                  <a:pt x="47" y="190"/>
                  <a:pt x="47" y="190"/>
                </a:cubicBezTo>
                <a:moveTo>
                  <a:pt x="135" y="87"/>
                </a:moveTo>
                <a:cubicBezTo>
                  <a:pt x="136" y="86"/>
                  <a:pt x="136" y="85"/>
                  <a:pt x="137" y="85"/>
                </a:cubicBezTo>
                <a:cubicBezTo>
                  <a:pt x="138" y="84"/>
                  <a:pt x="139" y="83"/>
                  <a:pt x="140" y="82"/>
                </a:cubicBezTo>
                <a:cubicBezTo>
                  <a:pt x="140" y="82"/>
                  <a:pt x="140" y="82"/>
                  <a:pt x="140" y="82"/>
                </a:cubicBezTo>
                <a:cubicBezTo>
                  <a:pt x="138" y="83"/>
                  <a:pt x="138" y="83"/>
                  <a:pt x="138" y="83"/>
                </a:cubicBezTo>
                <a:cubicBezTo>
                  <a:pt x="134" y="87"/>
                  <a:pt x="134" y="87"/>
                  <a:pt x="134" y="87"/>
                </a:cubicBezTo>
                <a:cubicBezTo>
                  <a:pt x="134" y="87"/>
                  <a:pt x="134" y="87"/>
                  <a:pt x="134" y="87"/>
                </a:cubicBezTo>
                <a:cubicBezTo>
                  <a:pt x="135" y="87"/>
                  <a:pt x="135" y="87"/>
                  <a:pt x="135" y="87"/>
                </a:cubicBezTo>
                <a:moveTo>
                  <a:pt x="140" y="81"/>
                </a:moveTo>
                <a:cubicBezTo>
                  <a:pt x="141" y="81"/>
                  <a:pt x="141" y="81"/>
                  <a:pt x="141" y="81"/>
                </a:cubicBezTo>
                <a:cubicBezTo>
                  <a:pt x="143" y="79"/>
                  <a:pt x="143" y="79"/>
                  <a:pt x="143" y="79"/>
                </a:cubicBezTo>
                <a:cubicBezTo>
                  <a:pt x="140" y="81"/>
                  <a:pt x="137" y="83"/>
                  <a:pt x="137" y="84"/>
                </a:cubicBezTo>
                <a:cubicBezTo>
                  <a:pt x="137" y="84"/>
                  <a:pt x="139" y="82"/>
                  <a:pt x="140" y="81"/>
                </a:cubicBezTo>
                <a:moveTo>
                  <a:pt x="231" y="28"/>
                </a:moveTo>
                <a:cubicBezTo>
                  <a:pt x="233" y="28"/>
                  <a:pt x="233" y="28"/>
                  <a:pt x="233" y="28"/>
                </a:cubicBezTo>
                <a:cubicBezTo>
                  <a:pt x="237" y="26"/>
                  <a:pt x="237" y="26"/>
                  <a:pt x="237" y="26"/>
                </a:cubicBezTo>
                <a:cubicBezTo>
                  <a:pt x="237" y="26"/>
                  <a:pt x="237" y="26"/>
                  <a:pt x="237" y="26"/>
                </a:cubicBezTo>
                <a:cubicBezTo>
                  <a:pt x="236" y="25"/>
                  <a:pt x="236" y="25"/>
                  <a:pt x="236" y="25"/>
                </a:cubicBezTo>
                <a:cubicBezTo>
                  <a:pt x="231" y="28"/>
                  <a:pt x="231" y="28"/>
                  <a:pt x="231" y="28"/>
                </a:cubicBezTo>
                <a:cubicBezTo>
                  <a:pt x="228" y="29"/>
                  <a:pt x="228" y="29"/>
                  <a:pt x="228" y="29"/>
                </a:cubicBezTo>
                <a:cubicBezTo>
                  <a:pt x="228" y="30"/>
                  <a:pt x="228" y="30"/>
                  <a:pt x="228" y="30"/>
                </a:cubicBezTo>
                <a:cubicBezTo>
                  <a:pt x="231" y="28"/>
                  <a:pt x="231" y="28"/>
                  <a:pt x="231" y="28"/>
                </a:cubicBezTo>
                <a:moveTo>
                  <a:pt x="695" y="448"/>
                </a:moveTo>
                <a:cubicBezTo>
                  <a:pt x="695" y="447"/>
                  <a:pt x="695" y="446"/>
                  <a:pt x="695" y="445"/>
                </a:cubicBezTo>
                <a:cubicBezTo>
                  <a:pt x="695" y="445"/>
                  <a:pt x="695" y="444"/>
                  <a:pt x="695" y="444"/>
                </a:cubicBezTo>
                <a:cubicBezTo>
                  <a:pt x="695" y="443"/>
                  <a:pt x="696" y="443"/>
                  <a:pt x="696" y="443"/>
                </a:cubicBezTo>
                <a:cubicBezTo>
                  <a:pt x="696" y="443"/>
                  <a:pt x="696" y="440"/>
                  <a:pt x="694" y="436"/>
                </a:cubicBezTo>
                <a:cubicBezTo>
                  <a:pt x="694" y="436"/>
                  <a:pt x="694" y="436"/>
                  <a:pt x="694" y="433"/>
                </a:cubicBezTo>
                <a:cubicBezTo>
                  <a:pt x="694" y="432"/>
                  <a:pt x="694" y="432"/>
                  <a:pt x="694" y="432"/>
                </a:cubicBezTo>
                <a:cubicBezTo>
                  <a:pt x="693" y="433"/>
                  <a:pt x="693" y="433"/>
                  <a:pt x="693" y="433"/>
                </a:cubicBezTo>
                <a:cubicBezTo>
                  <a:pt x="692" y="435"/>
                  <a:pt x="692" y="435"/>
                  <a:pt x="692" y="435"/>
                </a:cubicBezTo>
                <a:cubicBezTo>
                  <a:pt x="692" y="435"/>
                  <a:pt x="692" y="437"/>
                  <a:pt x="692" y="438"/>
                </a:cubicBezTo>
                <a:cubicBezTo>
                  <a:pt x="692" y="438"/>
                  <a:pt x="692" y="438"/>
                  <a:pt x="692" y="439"/>
                </a:cubicBezTo>
                <a:cubicBezTo>
                  <a:pt x="692" y="439"/>
                  <a:pt x="692" y="439"/>
                  <a:pt x="692" y="439"/>
                </a:cubicBezTo>
                <a:cubicBezTo>
                  <a:pt x="692" y="440"/>
                  <a:pt x="692" y="441"/>
                  <a:pt x="692" y="441"/>
                </a:cubicBezTo>
                <a:cubicBezTo>
                  <a:pt x="691" y="444"/>
                  <a:pt x="691" y="444"/>
                  <a:pt x="691" y="444"/>
                </a:cubicBezTo>
                <a:cubicBezTo>
                  <a:pt x="690" y="447"/>
                  <a:pt x="690" y="449"/>
                  <a:pt x="690" y="450"/>
                </a:cubicBezTo>
                <a:cubicBezTo>
                  <a:pt x="690" y="451"/>
                  <a:pt x="691" y="453"/>
                  <a:pt x="691" y="453"/>
                </a:cubicBezTo>
                <a:cubicBezTo>
                  <a:pt x="692" y="453"/>
                  <a:pt x="692" y="453"/>
                  <a:pt x="694" y="453"/>
                </a:cubicBezTo>
                <a:cubicBezTo>
                  <a:pt x="694" y="451"/>
                  <a:pt x="695" y="449"/>
                  <a:pt x="695" y="448"/>
                </a:cubicBezTo>
                <a:moveTo>
                  <a:pt x="711" y="529"/>
                </a:moveTo>
                <a:cubicBezTo>
                  <a:pt x="714" y="522"/>
                  <a:pt x="714" y="522"/>
                  <a:pt x="714" y="522"/>
                </a:cubicBezTo>
                <a:cubicBezTo>
                  <a:pt x="714" y="522"/>
                  <a:pt x="715" y="520"/>
                  <a:pt x="715" y="520"/>
                </a:cubicBezTo>
                <a:cubicBezTo>
                  <a:pt x="714" y="521"/>
                  <a:pt x="713" y="521"/>
                  <a:pt x="712" y="522"/>
                </a:cubicBezTo>
                <a:cubicBezTo>
                  <a:pt x="712" y="522"/>
                  <a:pt x="712" y="522"/>
                  <a:pt x="711" y="523"/>
                </a:cubicBezTo>
                <a:cubicBezTo>
                  <a:pt x="712" y="523"/>
                  <a:pt x="712" y="523"/>
                  <a:pt x="712" y="523"/>
                </a:cubicBezTo>
                <a:cubicBezTo>
                  <a:pt x="711" y="524"/>
                  <a:pt x="711" y="525"/>
                  <a:pt x="711" y="525"/>
                </a:cubicBezTo>
                <a:cubicBezTo>
                  <a:pt x="711" y="525"/>
                  <a:pt x="711" y="525"/>
                  <a:pt x="711" y="525"/>
                </a:cubicBezTo>
                <a:cubicBezTo>
                  <a:pt x="711" y="526"/>
                  <a:pt x="711" y="526"/>
                  <a:pt x="710" y="527"/>
                </a:cubicBezTo>
                <a:cubicBezTo>
                  <a:pt x="710" y="528"/>
                  <a:pt x="710" y="528"/>
                  <a:pt x="710" y="528"/>
                </a:cubicBezTo>
                <a:cubicBezTo>
                  <a:pt x="710" y="528"/>
                  <a:pt x="710" y="528"/>
                  <a:pt x="710" y="528"/>
                </a:cubicBezTo>
                <a:cubicBezTo>
                  <a:pt x="710" y="528"/>
                  <a:pt x="711" y="527"/>
                  <a:pt x="711" y="527"/>
                </a:cubicBezTo>
                <a:cubicBezTo>
                  <a:pt x="711" y="527"/>
                  <a:pt x="711" y="526"/>
                  <a:pt x="712" y="527"/>
                </a:cubicBezTo>
                <a:cubicBezTo>
                  <a:pt x="711" y="527"/>
                  <a:pt x="711" y="528"/>
                  <a:pt x="711" y="529"/>
                </a:cubicBezTo>
                <a:cubicBezTo>
                  <a:pt x="711" y="528"/>
                  <a:pt x="711" y="528"/>
                  <a:pt x="711" y="528"/>
                </a:cubicBezTo>
                <a:cubicBezTo>
                  <a:pt x="711" y="528"/>
                  <a:pt x="711" y="528"/>
                  <a:pt x="711" y="528"/>
                </a:cubicBezTo>
                <a:cubicBezTo>
                  <a:pt x="711" y="529"/>
                  <a:pt x="710" y="530"/>
                  <a:pt x="710" y="531"/>
                </a:cubicBezTo>
                <a:cubicBezTo>
                  <a:pt x="710" y="531"/>
                  <a:pt x="710" y="531"/>
                  <a:pt x="710" y="531"/>
                </a:cubicBezTo>
                <a:cubicBezTo>
                  <a:pt x="710" y="531"/>
                  <a:pt x="710" y="531"/>
                  <a:pt x="710" y="531"/>
                </a:cubicBezTo>
                <a:cubicBezTo>
                  <a:pt x="710" y="530"/>
                  <a:pt x="710" y="530"/>
                  <a:pt x="711" y="529"/>
                </a:cubicBezTo>
                <a:moveTo>
                  <a:pt x="712" y="517"/>
                </a:moveTo>
                <a:cubicBezTo>
                  <a:pt x="712" y="517"/>
                  <a:pt x="712" y="516"/>
                  <a:pt x="712" y="516"/>
                </a:cubicBezTo>
                <a:cubicBezTo>
                  <a:pt x="712" y="515"/>
                  <a:pt x="712" y="515"/>
                  <a:pt x="712" y="515"/>
                </a:cubicBezTo>
                <a:cubicBezTo>
                  <a:pt x="713" y="515"/>
                  <a:pt x="713" y="514"/>
                  <a:pt x="713" y="514"/>
                </a:cubicBezTo>
                <a:cubicBezTo>
                  <a:pt x="713" y="514"/>
                  <a:pt x="713" y="515"/>
                  <a:pt x="712" y="515"/>
                </a:cubicBezTo>
                <a:cubicBezTo>
                  <a:pt x="712" y="515"/>
                  <a:pt x="712" y="516"/>
                  <a:pt x="712" y="516"/>
                </a:cubicBezTo>
                <a:cubicBezTo>
                  <a:pt x="712" y="517"/>
                  <a:pt x="712" y="517"/>
                  <a:pt x="712" y="517"/>
                </a:cubicBezTo>
                <a:moveTo>
                  <a:pt x="728" y="487"/>
                </a:moveTo>
                <a:cubicBezTo>
                  <a:pt x="734" y="465"/>
                  <a:pt x="734" y="465"/>
                  <a:pt x="734" y="465"/>
                </a:cubicBezTo>
                <a:cubicBezTo>
                  <a:pt x="733" y="469"/>
                  <a:pt x="733" y="469"/>
                  <a:pt x="733" y="469"/>
                </a:cubicBezTo>
                <a:cubicBezTo>
                  <a:pt x="732" y="471"/>
                  <a:pt x="732" y="473"/>
                  <a:pt x="731" y="475"/>
                </a:cubicBezTo>
                <a:cubicBezTo>
                  <a:pt x="731" y="476"/>
                  <a:pt x="731" y="476"/>
                  <a:pt x="731" y="476"/>
                </a:cubicBezTo>
                <a:cubicBezTo>
                  <a:pt x="731" y="475"/>
                  <a:pt x="731" y="475"/>
                  <a:pt x="731" y="474"/>
                </a:cubicBezTo>
                <a:cubicBezTo>
                  <a:pt x="731" y="473"/>
                  <a:pt x="731" y="473"/>
                  <a:pt x="731" y="473"/>
                </a:cubicBezTo>
                <a:cubicBezTo>
                  <a:pt x="731" y="474"/>
                  <a:pt x="731" y="474"/>
                  <a:pt x="731" y="474"/>
                </a:cubicBezTo>
                <a:cubicBezTo>
                  <a:pt x="728" y="480"/>
                  <a:pt x="727" y="486"/>
                  <a:pt x="725" y="493"/>
                </a:cubicBezTo>
                <a:cubicBezTo>
                  <a:pt x="725" y="493"/>
                  <a:pt x="725" y="493"/>
                  <a:pt x="725" y="493"/>
                </a:cubicBezTo>
                <a:cubicBezTo>
                  <a:pt x="725" y="494"/>
                  <a:pt x="725" y="494"/>
                  <a:pt x="725" y="494"/>
                </a:cubicBezTo>
                <a:cubicBezTo>
                  <a:pt x="723" y="498"/>
                  <a:pt x="723" y="498"/>
                  <a:pt x="722" y="501"/>
                </a:cubicBezTo>
                <a:cubicBezTo>
                  <a:pt x="722" y="504"/>
                  <a:pt x="721" y="504"/>
                  <a:pt x="721" y="504"/>
                </a:cubicBezTo>
                <a:cubicBezTo>
                  <a:pt x="722" y="504"/>
                  <a:pt x="722" y="504"/>
                  <a:pt x="722" y="504"/>
                </a:cubicBezTo>
                <a:cubicBezTo>
                  <a:pt x="728" y="487"/>
                  <a:pt x="728" y="487"/>
                  <a:pt x="728" y="487"/>
                </a:cubicBezTo>
                <a:moveTo>
                  <a:pt x="714" y="506"/>
                </a:moveTo>
                <a:cubicBezTo>
                  <a:pt x="715" y="505"/>
                  <a:pt x="715" y="503"/>
                  <a:pt x="716" y="502"/>
                </a:cubicBezTo>
                <a:cubicBezTo>
                  <a:pt x="716" y="501"/>
                  <a:pt x="716" y="501"/>
                  <a:pt x="716" y="501"/>
                </a:cubicBezTo>
                <a:cubicBezTo>
                  <a:pt x="716" y="500"/>
                  <a:pt x="716" y="500"/>
                  <a:pt x="716" y="500"/>
                </a:cubicBezTo>
                <a:cubicBezTo>
                  <a:pt x="716" y="500"/>
                  <a:pt x="716" y="500"/>
                  <a:pt x="716" y="500"/>
                </a:cubicBezTo>
                <a:cubicBezTo>
                  <a:pt x="716" y="500"/>
                  <a:pt x="716" y="499"/>
                  <a:pt x="716" y="496"/>
                </a:cubicBezTo>
                <a:cubicBezTo>
                  <a:pt x="718" y="491"/>
                  <a:pt x="718" y="491"/>
                  <a:pt x="718" y="491"/>
                </a:cubicBezTo>
                <a:cubicBezTo>
                  <a:pt x="715" y="496"/>
                  <a:pt x="715" y="502"/>
                  <a:pt x="715" y="503"/>
                </a:cubicBezTo>
                <a:cubicBezTo>
                  <a:pt x="715" y="503"/>
                  <a:pt x="715" y="503"/>
                  <a:pt x="715" y="504"/>
                </a:cubicBezTo>
                <a:cubicBezTo>
                  <a:pt x="714" y="505"/>
                  <a:pt x="714" y="506"/>
                  <a:pt x="714" y="506"/>
                </a:cubicBezTo>
                <a:cubicBezTo>
                  <a:pt x="714" y="506"/>
                  <a:pt x="714" y="506"/>
                  <a:pt x="714" y="506"/>
                </a:cubicBezTo>
                <a:moveTo>
                  <a:pt x="719" y="481"/>
                </a:moveTo>
                <a:cubicBezTo>
                  <a:pt x="719" y="480"/>
                  <a:pt x="719" y="480"/>
                  <a:pt x="719" y="480"/>
                </a:cubicBezTo>
                <a:cubicBezTo>
                  <a:pt x="719" y="480"/>
                  <a:pt x="719" y="480"/>
                  <a:pt x="719" y="481"/>
                </a:cubicBezTo>
                <a:cubicBezTo>
                  <a:pt x="719" y="481"/>
                  <a:pt x="719" y="481"/>
                  <a:pt x="719" y="481"/>
                </a:cubicBezTo>
                <a:moveTo>
                  <a:pt x="719" y="485"/>
                </a:moveTo>
                <a:cubicBezTo>
                  <a:pt x="719" y="484"/>
                  <a:pt x="719" y="484"/>
                  <a:pt x="719" y="484"/>
                </a:cubicBezTo>
                <a:cubicBezTo>
                  <a:pt x="719" y="483"/>
                  <a:pt x="719" y="482"/>
                  <a:pt x="719" y="482"/>
                </a:cubicBezTo>
                <a:cubicBezTo>
                  <a:pt x="720" y="479"/>
                  <a:pt x="720" y="479"/>
                  <a:pt x="720" y="479"/>
                </a:cubicBezTo>
                <a:cubicBezTo>
                  <a:pt x="719" y="478"/>
                  <a:pt x="719" y="478"/>
                  <a:pt x="719" y="478"/>
                </a:cubicBezTo>
                <a:cubicBezTo>
                  <a:pt x="719" y="479"/>
                  <a:pt x="719" y="479"/>
                  <a:pt x="719" y="479"/>
                </a:cubicBezTo>
                <a:cubicBezTo>
                  <a:pt x="719" y="480"/>
                  <a:pt x="719" y="480"/>
                  <a:pt x="719" y="482"/>
                </a:cubicBezTo>
                <a:cubicBezTo>
                  <a:pt x="719" y="485"/>
                  <a:pt x="719" y="485"/>
                  <a:pt x="718" y="486"/>
                </a:cubicBezTo>
                <a:cubicBezTo>
                  <a:pt x="719" y="485"/>
                  <a:pt x="719" y="485"/>
                  <a:pt x="719" y="485"/>
                </a:cubicBezTo>
                <a:moveTo>
                  <a:pt x="720" y="475"/>
                </a:moveTo>
                <a:cubicBezTo>
                  <a:pt x="720" y="475"/>
                  <a:pt x="720" y="474"/>
                  <a:pt x="720" y="474"/>
                </a:cubicBezTo>
                <a:cubicBezTo>
                  <a:pt x="720" y="473"/>
                  <a:pt x="720" y="473"/>
                  <a:pt x="720" y="473"/>
                </a:cubicBezTo>
                <a:cubicBezTo>
                  <a:pt x="720" y="472"/>
                  <a:pt x="720" y="471"/>
                  <a:pt x="720" y="471"/>
                </a:cubicBezTo>
                <a:cubicBezTo>
                  <a:pt x="720" y="470"/>
                  <a:pt x="720" y="470"/>
                  <a:pt x="720" y="470"/>
                </a:cubicBezTo>
                <a:cubicBezTo>
                  <a:pt x="720" y="470"/>
                  <a:pt x="720" y="471"/>
                  <a:pt x="720" y="471"/>
                </a:cubicBezTo>
                <a:cubicBezTo>
                  <a:pt x="720" y="472"/>
                  <a:pt x="720" y="472"/>
                  <a:pt x="719" y="473"/>
                </a:cubicBezTo>
                <a:cubicBezTo>
                  <a:pt x="719" y="474"/>
                  <a:pt x="719" y="474"/>
                  <a:pt x="719" y="475"/>
                </a:cubicBezTo>
                <a:cubicBezTo>
                  <a:pt x="719" y="475"/>
                  <a:pt x="719" y="475"/>
                  <a:pt x="719" y="475"/>
                </a:cubicBezTo>
                <a:cubicBezTo>
                  <a:pt x="719" y="475"/>
                  <a:pt x="719" y="475"/>
                  <a:pt x="719" y="475"/>
                </a:cubicBezTo>
                <a:cubicBezTo>
                  <a:pt x="719" y="475"/>
                  <a:pt x="719" y="475"/>
                  <a:pt x="719" y="475"/>
                </a:cubicBezTo>
                <a:cubicBezTo>
                  <a:pt x="719" y="475"/>
                  <a:pt x="719" y="475"/>
                  <a:pt x="719" y="475"/>
                </a:cubicBezTo>
                <a:cubicBezTo>
                  <a:pt x="719" y="475"/>
                  <a:pt x="719" y="475"/>
                  <a:pt x="719" y="475"/>
                </a:cubicBezTo>
                <a:cubicBezTo>
                  <a:pt x="719" y="475"/>
                  <a:pt x="719" y="475"/>
                  <a:pt x="719" y="475"/>
                </a:cubicBezTo>
                <a:cubicBezTo>
                  <a:pt x="719" y="475"/>
                  <a:pt x="719" y="475"/>
                  <a:pt x="719" y="475"/>
                </a:cubicBezTo>
                <a:cubicBezTo>
                  <a:pt x="719" y="475"/>
                  <a:pt x="719" y="475"/>
                  <a:pt x="719" y="475"/>
                </a:cubicBezTo>
                <a:cubicBezTo>
                  <a:pt x="719" y="475"/>
                  <a:pt x="719" y="475"/>
                  <a:pt x="719" y="475"/>
                </a:cubicBezTo>
                <a:cubicBezTo>
                  <a:pt x="720" y="475"/>
                  <a:pt x="720" y="475"/>
                  <a:pt x="720" y="475"/>
                </a:cubicBezTo>
                <a:moveTo>
                  <a:pt x="721" y="502"/>
                </a:moveTo>
                <a:cubicBezTo>
                  <a:pt x="721" y="502"/>
                  <a:pt x="723" y="495"/>
                  <a:pt x="723" y="494"/>
                </a:cubicBezTo>
                <a:cubicBezTo>
                  <a:pt x="722" y="495"/>
                  <a:pt x="722" y="495"/>
                  <a:pt x="721" y="497"/>
                </a:cubicBezTo>
                <a:cubicBezTo>
                  <a:pt x="721" y="497"/>
                  <a:pt x="721" y="497"/>
                  <a:pt x="721" y="497"/>
                </a:cubicBezTo>
                <a:cubicBezTo>
                  <a:pt x="723" y="492"/>
                  <a:pt x="723" y="492"/>
                  <a:pt x="723" y="492"/>
                </a:cubicBezTo>
                <a:cubicBezTo>
                  <a:pt x="723" y="492"/>
                  <a:pt x="723" y="492"/>
                  <a:pt x="723" y="492"/>
                </a:cubicBezTo>
                <a:cubicBezTo>
                  <a:pt x="722" y="491"/>
                  <a:pt x="722" y="491"/>
                  <a:pt x="722" y="491"/>
                </a:cubicBezTo>
                <a:cubicBezTo>
                  <a:pt x="723" y="490"/>
                  <a:pt x="723" y="489"/>
                  <a:pt x="723" y="488"/>
                </a:cubicBezTo>
                <a:cubicBezTo>
                  <a:pt x="724" y="486"/>
                  <a:pt x="724" y="484"/>
                  <a:pt x="725" y="482"/>
                </a:cubicBezTo>
                <a:cubicBezTo>
                  <a:pt x="724" y="482"/>
                  <a:pt x="724" y="482"/>
                  <a:pt x="724" y="482"/>
                </a:cubicBezTo>
                <a:cubicBezTo>
                  <a:pt x="724" y="482"/>
                  <a:pt x="724" y="482"/>
                  <a:pt x="724" y="482"/>
                </a:cubicBezTo>
                <a:cubicBezTo>
                  <a:pt x="724" y="480"/>
                  <a:pt x="725" y="477"/>
                  <a:pt x="726" y="474"/>
                </a:cubicBezTo>
                <a:cubicBezTo>
                  <a:pt x="725" y="475"/>
                  <a:pt x="725" y="475"/>
                  <a:pt x="725" y="475"/>
                </a:cubicBezTo>
                <a:cubicBezTo>
                  <a:pt x="725" y="475"/>
                  <a:pt x="725" y="475"/>
                  <a:pt x="725" y="475"/>
                </a:cubicBezTo>
                <a:cubicBezTo>
                  <a:pt x="725" y="475"/>
                  <a:pt x="724" y="474"/>
                  <a:pt x="725" y="473"/>
                </a:cubicBezTo>
                <a:cubicBezTo>
                  <a:pt x="725" y="472"/>
                  <a:pt x="725" y="472"/>
                  <a:pt x="725" y="472"/>
                </a:cubicBezTo>
                <a:cubicBezTo>
                  <a:pt x="725" y="471"/>
                  <a:pt x="725" y="464"/>
                  <a:pt x="725" y="461"/>
                </a:cubicBezTo>
                <a:cubicBezTo>
                  <a:pt x="725" y="461"/>
                  <a:pt x="725" y="461"/>
                  <a:pt x="725" y="457"/>
                </a:cubicBezTo>
                <a:cubicBezTo>
                  <a:pt x="725" y="457"/>
                  <a:pt x="724" y="458"/>
                  <a:pt x="724" y="458"/>
                </a:cubicBezTo>
                <a:cubicBezTo>
                  <a:pt x="724" y="458"/>
                  <a:pt x="723" y="456"/>
                  <a:pt x="723" y="455"/>
                </a:cubicBezTo>
                <a:cubicBezTo>
                  <a:pt x="722" y="455"/>
                  <a:pt x="722" y="456"/>
                  <a:pt x="722" y="458"/>
                </a:cubicBezTo>
                <a:cubicBezTo>
                  <a:pt x="722" y="461"/>
                  <a:pt x="722" y="461"/>
                  <a:pt x="722" y="465"/>
                </a:cubicBezTo>
                <a:cubicBezTo>
                  <a:pt x="723" y="468"/>
                  <a:pt x="721" y="470"/>
                  <a:pt x="721" y="473"/>
                </a:cubicBezTo>
                <a:cubicBezTo>
                  <a:pt x="721" y="473"/>
                  <a:pt x="721" y="473"/>
                  <a:pt x="721" y="473"/>
                </a:cubicBezTo>
                <a:cubicBezTo>
                  <a:pt x="722" y="474"/>
                  <a:pt x="722" y="474"/>
                  <a:pt x="722" y="474"/>
                </a:cubicBezTo>
                <a:cubicBezTo>
                  <a:pt x="722" y="475"/>
                  <a:pt x="721" y="478"/>
                  <a:pt x="721" y="481"/>
                </a:cubicBezTo>
                <a:cubicBezTo>
                  <a:pt x="721" y="481"/>
                  <a:pt x="720" y="481"/>
                  <a:pt x="720" y="482"/>
                </a:cubicBezTo>
                <a:cubicBezTo>
                  <a:pt x="720" y="485"/>
                  <a:pt x="720" y="488"/>
                  <a:pt x="719" y="491"/>
                </a:cubicBezTo>
                <a:cubicBezTo>
                  <a:pt x="719" y="494"/>
                  <a:pt x="718" y="497"/>
                  <a:pt x="717" y="500"/>
                </a:cubicBezTo>
                <a:cubicBezTo>
                  <a:pt x="716" y="506"/>
                  <a:pt x="715" y="512"/>
                  <a:pt x="713" y="517"/>
                </a:cubicBezTo>
                <a:cubicBezTo>
                  <a:pt x="714" y="516"/>
                  <a:pt x="715" y="515"/>
                  <a:pt x="715" y="514"/>
                </a:cubicBezTo>
                <a:cubicBezTo>
                  <a:pt x="715" y="514"/>
                  <a:pt x="716" y="513"/>
                  <a:pt x="716" y="513"/>
                </a:cubicBezTo>
                <a:cubicBezTo>
                  <a:pt x="716" y="513"/>
                  <a:pt x="718" y="508"/>
                  <a:pt x="719" y="506"/>
                </a:cubicBezTo>
                <a:cubicBezTo>
                  <a:pt x="719" y="506"/>
                  <a:pt x="719" y="506"/>
                  <a:pt x="719" y="505"/>
                </a:cubicBezTo>
                <a:cubicBezTo>
                  <a:pt x="720" y="503"/>
                  <a:pt x="720" y="503"/>
                  <a:pt x="720" y="503"/>
                </a:cubicBezTo>
                <a:cubicBezTo>
                  <a:pt x="720" y="504"/>
                  <a:pt x="720" y="504"/>
                  <a:pt x="720" y="504"/>
                </a:cubicBezTo>
                <a:cubicBezTo>
                  <a:pt x="720" y="503"/>
                  <a:pt x="720" y="503"/>
                  <a:pt x="721" y="502"/>
                </a:cubicBezTo>
                <a:moveTo>
                  <a:pt x="482" y="16"/>
                </a:moveTo>
                <a:cubicBezTo>
                  <a:pt x="480" y="15"/>
                  <a:pt x="479" y="15"/>
                  <a:pt x="479" y="15"/>
                </a:cubicBezTo>
                <a:cubicBezTo>
                  <a:pt x="479" y="15"/>
                  <a:pt x="479" y="15"/>
                  <a:pt x="479" y="15"/>
                </a:cubicBezTo>
                <a:cubicBezTo>
                  <a:pt x="478" y="15"/>
                  <a:pt x="478" y="15"/>
                  <a:pt x="478" y="15"/>
                </a:cubicBezTo>
                <a:cubicBezTo>
                  <a:pt x="478" y="15"/>
                  <a:pt x="478" y="15"/>
                  <a:pt x="478" y="15"/>
                </a:cubicBezTo>
                <a:cubicBezTo>
                  <a:pt x="478" y="15"/>
                  <a:pt x="478" y="15"/>
                  <a:pt x="478" y="15"/>
                </a:cubicBezTo>
                <a:cubicBezTo>
                  <a:pt x="479" y="15"/>
                  <a:pt x="479" y="15"/>
                  <a:pt x="479" y="15"/>
                </a:cubicBezTo>
                <a:cubicBezTo>
                  <a:pt x="480" y="15"/>
                  <a:pt x="480" y="15"/>
                  <a:pt x="481" y="15"/>
                </a:cubicBezTo>
                <a:cubicBezTo>
                  <a:pt x="481" y="15"/>
                  <a:pt x="481" y="15"/>
                  <a:pt x="481" y="15"/>
                </a:cubicBezTo>
                <a:cubicBezTo>
                  <a:pt x="481" y="16"/>
                  <a:pt x="482" y="16"/>
                  <a:pt x="482" y="16"/>
                </a:cubicBezTo>
                <a:cubicBezTo>
                  <a:pt x="483" y="16"/>
                  <a:pt x="483" y="16"/>
                  <a:pt x="483" y="16"/>
                </a:cubicBezTo>
                <a:cubicBezTo>
                  <a:pt x="483" y="16"/>
                  <a:pt x="483" y="16"/>
                  <a:pt x="483" y="16"/>
                </a:cubicBezTo>
                <a:cubicBezTo>
                  <a:pt x="483" y="16"/>
                  <a:pt x="482" y="16"/>
                  <a:pt x="482" y="16"/>
                </a:cubicBezTo>
                <a:moveTo>
                  <a:pt x="492" y="21"/>
                </a:moveTo>
                <a:cubicBezTo>
                  <a:pt x="492" y="20"/>
                  <a:pt x="488" y="19"/>
                  <a:pt x="488" y="19"/>
                </a:cubicBezTo>
                <a:cubicBezTo>
                  <a:pt x="488" y="19"/>
                  <a:pt x="488" y="19"/>
                  <a:pt x="488" y="19"/>
                </a:cubicBezTo>
                <a:cubicBezTo>
                  <a:pt x="489" y="20"/>
                  <a:pt x="490" y="20"/>
                  <a:pt x="490" y="20"/>
                </a:cubicBezTo>
                <a:cubicBezTo>
                  <a:pt x="491" y="20"/>
                  <a:pt x="491" y="20"/>
                  <a:pt x="491" y="21"/>
                </a:cubicBezTo>
                <a:cubicBezTo>
                  <a:pt x="491" y="20"/>
                  <a:pt x="491" y="20"/>
                  <a:pt x="491" y="20"/>
                </a:cubicBezTo>
                <a:cubicBezTo>
                  <a:pt x="491" y="20"/>
                  <a:pt x="492" y="21"/>
                  <a:pt x="492" y="21"/>
                </a:cubicBezTo>
                <a:cubicBezTo>
                  <a:pt x="492" y="21"/>
                  <a:pt x="492" y="21"/>
                  <a:pt x="492" y="21"/>
                </a:cubicBezTo>
                <a:moveTo>
                  <a:pt x="476" y="14"/>
                </a:moveTo>
                <a:cubicBezTo>
                  <a:pt x="475" y="14"/>
                  <a:pt x="475" y="14"/>
                  <a:pt x="474" y="14"/>
                </a:cubicBezTo>
                <a:cubicBezTo>
                  <a:pt x="474" y="13"/>
                  <a:pt x="473" y="13"/>
                  <a:pt x="473" y="13"/>
                </a:cubicBezTo>
                <a:cubicBezTo>
                  <a:pt x="473" y="13"/>
                  <a:pt x="473" y="13"/>
                  <a:pt x="473" y="13"/>
                </a:cubicBezTo>
                <a:cubicBezTo>
                  <a:pt x="469" y="12"/>
                  <a:pt x="468" y="12"/>
                  <a:pt x="467" y="12"/>
                </a:cubicBezTo>
                <a:cubicBezTo>
                  <a:pt x="468" y="12"/>
                  <a:pt x="469" y="12"/>
                  <a:pt x="469" y="12"/>
                </a:cubicBezTo>
                <a:cubicBezTo>
                  <a:pt x="469" y="12"/>
                  <a:pt x="469" y="12"/>
                  <a:pt x="469" y="12"/>
                </a:cubicBezTo>
                <a:cubicBezTo>
                  <a:pt x="467" y="12"/>
                  <a:pt x="465" y="11"/>
                  <a:pt x="463" y="11"/>
                </a:cubicBezTo>
                <a:cubicBezTo>
                  <a:pt x="463" y="11"/>
                  <a:pt x="463" y="11"/>
                  <a:pt x="463" y="11"/>
                </a:cubicBezTo>
                <a:cubicBezTo>
                  <a:pt x="465" y="12"/>
                  <a:pt x="468" y="12"/>
                  <a:pt x="470" y="13"/>
                </a:cubicBezTo>
                <a:cubicBezTo>
                  <a:pt x="470" y="13"/>
                  <a:pt x="470" y="13"/>
                  <a:pt x="470" y="13"/>
                </a:cubicBezTo>
                <a:cubicBezTo>
                  <a:pt x="482" y="17"/>
                  <a:pt x="482" y="17"/>
                  <a:pt x="483" y="17"/>
                </a:cubicBezTo>
                <a:cubicBezTo>
                  <a:pt x="482" y="16"/>
                  <a:pt x="480" y="16"/>
                  <a:pt x="479" y="15"/>
                </a:cubicBezTo>
                <a:cubicBezTo>
                  <a:pt x="480" y="16"/>
                  <a:pt x="480" y="16"/>
                  <a:pt x="480" y="16"/>
                </a:cubicBezTo>
                <a:cubicBezTo>
                  <a:pt x="480" y="16"/>
                  <a:pt x="480" y="16"/>
                  <a:pt x="480" y="16"/>
                </a:cubicBezTo>
                <a:cubicBezTo>
                  <a:pt x="479" y="15"/>
                  <a:pt x="479" y="15"/>
                  <a:pt x="478" y="15"/>
                </a:cubicBezTo>
                <a:cubicBezTo>
                  <a:pt x="479" y="15"/>
                  <a:pt x="479" y="15"/>
                  <a:pt x="479" y="15"/>
                </a:cubicBezTo>
                <a:cubicBezTo>
                  <a:pt x="478" y="15"/>
                  <a:pt x="478" y="15"/>
                  <a:pt x="478" y="15"/>
                </a:cubicBezTo>
                <a:cubicBezTo>
                  <a:pt x="478" y="15"/>
                  <a:pt x="478" y="15"/>
                  <a:pt x="478" y="15"/>
                </a:cubicBezTo>
                <a:cubicBezTo>
                  <a:pt x="478" y="15"/>
                  <a:pt x="477" y="14"/>
                  <a:pt x="476" y="14"/>
                </a:cubicBezTo>
                <a:moveTo>
                  <a:pt x="460" y="10"/>
                </a:moveTo>
                <a:cubicBezTo>
                  <a:pt x="455" y="9"/>
                  <a:pt x="455" y="9"/>
                  <a:pt x="455" y="9"/>
                </a:cubicBezTo>
                <a:cubicBezTo>
                  <a:pt x="455" y="9"/>
                  <a:pt x="456" y="9"/>
                  <a:pt x="457" y="10"/>
                </a:cubicBezTo>
                <a:cubicBezTo>
                  <a:pt x="457" y="10"/>
                  <a:pt x="457" y="10"/>
                  <a:pt x="455" y="9"/>
                </a:cubicBezTo>
                <a:cubicBezTo>
                  <a:pt x="454" y="9"/>
                  <a:pt x="454" y="9"/>
                  <a:pt x="453" y="9"/>
                </a:cubicBezTo>
                <a:cubicBezTo>
                  <a:pt x="453" y="9"/>
                  <a:pt x="453" y="9"/>
                  <a:pt x="453" y="9"/>
                </a:cubicBezTo>
                <a:cubicBezTo>
                  <a:pt x="454" y="9"/>
                  <a:pt x="455" y="9"/>
                  <a:pt x="456" y="10"/>
                </a:cubicBezTo>
                <a:cubicBezTo>
                  <a:pt x="455" y="10"/>
                  <a:pt x="455" y="10"/>
                  <a:pt x="455" y="10"/>
                </a:cubicBezTo>
                <a:cubicBezTo>
                  <a:pt x="456" y="10"/>
                  <a:pt x="457" y="10"/>
                  <a:pt x="458" y="10"/>
                </a:cubicBezTo>
                <a:cubicBezTo>
                  <a:pt x="457" y="10"/>
                  <a:pt x="457" y="10"/>
                  <a:pt x="457" y="10"/>
                </a:cubicBezTo>
                <a:cubicBezTo>
                  <a:pt x="458" y="11"/>
                  <a:pt x="459" y="11"/>
                  <a:pt x="460" y="11"/>
                </a:cubicBezTo>
                <a:cubicBezTo>
                  <a:pt x="461" y="11"/>
                  <a:pt x="461" y="11"/>
                  <a:pt x="461" y="11"/>
                </a:cubicBezTo>
                <a:cubicBezTo>
                  <a:pt x="462" y="11"/>
                  <a:pt x="462" y="11"/>
                  <a:pt x="466" y="13"/>
                </a:cubicBezTo>
                <a:cubicBezTo>
                  <a:pt x="467" y="13"/>
                  <a:pt x="467" y="13"/>
                  <a:pt x="467" y="13"/>
                </a:cubicBezTo>
                <a:cubicBezTo>
                  <a:pt x="468" y="13"/>
                  <a:pt x="469" y="13"/>
                  <a:pt x="470" y="13"/>
                </a:cubicBezTo>
                <a:cubicBezTo>
                  <a:pt x="470" y="13"/>
                  <a:pt x="470" y="13"/>
                  <a:pt x="470" y="13"/>
                </a:cubicBezTo>
                <a:cubicBezTo>
                  <a:pt x="471" y="13"/>
                  <a:pt x="471" y="13"/>
                  <a:pt x="471" y="13"/>
                </a:cubicBezTo>
                <a:cubicBezTo>
                  <a:pt x="471" y="13"/>
                  <a:pt x="471" y="13"/>
                  <a:pt x="471" y="13"/>
                </a:cubicBezTo>
                <a:cubicBezTo>
                  <a:pt x="470" y="13"/>
                  <a:pt x="470" y="13"/>
                  <a:pt x="469" y="13"/>
                </a:cubicBezTo>
                <a:cubicBezTo>
                  <a:pt x="468" y="12"/>
                  <a:pt x="467" y="12"/>
                  <a:pt x="466" y="12"/>
                </a:cubicBezTo>
                <a:cubicBezTo>
                  <a:pt x="464" y="12"/>
                  <a:pt x="462" y="11"/>
                  <a:pt x="460" y="10"/>
                </a:cubicBezTo>
                <a:moveTo>
                  <a:pt x="445" y="7"/>
                </a:moveTo>
                <a:cubicBezTo>
                  <a:pt x="444" y="7"/>
                  <a:pt x="444" y="7"/>
                  <a:pt x="444" y="7"/>
                </a:cubicBezTo>
                <a:cubicBezTo>
                  <a:pt x="444" y="7"/>
                  <a:pt x="444" y="7"/>
                  <a:pt x="444" y="7"/>
                </a:cubicBezTo>
                <a:cubicBezTo>
                  <a:pt x="443" y="7"/>
                  <a:pt x="443" y="7"/>
                  <a:pt x="443" y="7"/>
                </a:cubicBezTo>
                <a:cubicBezTo>
                  <a:pt x="440" y="6"/>
                  <a:pt x="439" y="6"/>
                  <a:pt x="438" y="6"/>
                </a:cubicBezTo>
                <a:cubicBezTo>
                  <a:pt x="440" y="6"/>
                  <a:pt x="441" y="6"/>
                  <a:pt x="442" y="7"/>
                </a:cubicBezTo>
                <a:cubicBezTo>
                  <a:pt x="442" y="7"/>
                  <a:pt x="442" y="7"/>
                  <a:pt x="442" y="7"/>
                </a:cubicBezTo>
                <a:cubicBezTo>
                  <a:pt x="444" y="7"/>
                  <a:pt x="445" y="7"/>
                  <a:pt x="447" y="8"/>
                </a:cubicBezTo>
                <a:cubicBezTo>
                  <a:pt x="447" y="8"/>
                  <a:pt x="447" y="8"/>
                  <a:pt x="447" y="8"/>
                </a:cubicBezTo>
                <a:cubicBezTo>
                  <a:pt x="450" y="9"/>
                  <a:pt x="450" y="9"/>
                  <a:pt x="450" y="9"/>
                </a:cubicBezTo>
                <a:cubicBezTo>
                  <a:pt x="450" y="9"/>
                  <a:pt x="450" y="9"/>
                  <a:pt x="450" y="9"/>
                </a:cubicBezTo>
                <a:cubicBezTo>
                  <a:pt x="450" y="9"/>
                  <a:pt x="450" y="9"/>
                  <a:pt x="450" y="9"/>
                </a:cubicBezTo>
                <a:cubicBezTo>
                  <a:pt x="451" y="9"/>
                  <a:pt x="452" y="9"/>
                  <a:pt x="452" y="9"/>
                </a:cubicBezTo>
                <a:cubicBezTo>
                  <a:pt x="454" y="9"/>
                  <a:pt x="454" y="9"/>
                  <a:pt x="454" y="9"/>
                </a:cubicBezTo>
                <a:cubicBezTo>
                  <a:pt x="454" y="9"/>
                  <a:pt x="453" y="9"/>
                  <a:pt x="452" y="9"/>
                </a:cubicBezTo>
                <a:cubicBezTo>
                  <a:pt x="453" y="9"/>
                  <a:pt x="453" y="9"/>
                  <a:pt x="453" y="9"/>
                </a:cubicBezTo>
                <a:cubicBezTo>
                  <a:pt x="452" y="9"/>
                  <a:pt x="452" y="9"/>
                  <a:pt x="451" y="9"/>
                </a:cubicBezTo>
                <a:cubicBezTo>
                  <a:pt x="451" y="8"/>
                  <a:pt x="451" y="8"/>
                  <a:pt x="451" y="8"/>
                </a:cubicBezTo>
                <a:cubicBezTo>
                  <a:pt x="451" y="8"/>
                  <a:pt x="451" y="8"/>
                  <a:pt x="449" y="8"/>
                </a:cubicBezTo>
                <a:cubicBezTo>
                  <a:pt x="448" y="8"/>
                  <a:pt x="447" y="7"/>
                  <a:pt x="446" y="7"/>
                </a:cubicBezTo>
                <a:cubicBezTo>
                  <a:pt x="446" y="7"/>
                  <a:pt x="446" y="7"/>
                  <a:pt x="446" y="7"/>
                </a:cubicBezTo>
                <a:cubicBezTo>
                  <a:pt x="446" y="7"/>
                  <a:pt x="445" y="7"/>
                  <a:pt x="445" y="7"/>
                </a:cubicBezTo>
                <a:moveTo>
                  <a:pt x="459" y="11"/>
                </a:moveTo>
                <a:cubicBezTo>
                  <a:pt x="458" y="10"/>
                  <a:pt x="458" y="10"/>
                  <a:pt x="458" y="10"/>
                </a:cubicBezTo>
                <a:cubicBezTo>
                  <a:pt x="457" y="10"/>
                  <a:pt x="457" y="10"/>
                  <a:pt x="457" y="10"/>
                </a:cubicBezTo>
                <a:cubicBezTo>
                  <a:pt x="456" y="10"/>
                  <a:pt x="456" y="10"/>
                  <a:pt x="456" y="10"/>
                </a:cubicBezTo>
                <a:cubicBezTo>
                  <a:pt x="456" y="10"/>
                  <a:pt x="456" y="10"/>
                  <a:pt x="456" y="10"/>
                </a:cubicBezTo>
                <a:cubicBezTo>
                  <a:pt x="455" y="10"/>
                  <a:pt x="454" y="10"/>
                  <a:pt x="454" y="10"/>
                </a:cubicBezTo>
                <a:cubicBezTo>
                  <a:pt x="454" y="10"/>
                  <a:pt x="454" y="10"/>
                  <a:pt x="454" y="10"/>
                </a:cubicBezTo>
                <a:cubicBezTo>
                  <a:pt x="453" y="9"/>
                  <a:pt x="453" y="9"/>
                  <a:pt x="453" y="9"/>
                </a:cubicBezTo>
                <a:cubicBezTo>
                  <a:pt x="454" y="10"/>
                  <a:pt x="454" y="10"/>
                  <a:pt x="454" y="10"/>
                </a:cubicBezTo>
                <a:cubicBezTo>
                  <a:pt x="454" y="10"/>
                  <a:pt x="454" y="10"/>
                  <a:pt x="454" y="10"/>
                </a:cubicBezTo>
                <a:cubicBezTo>
                  <a:pt x="454" y="10"/>
                  <a:pt x="454" y="10"/>
                  <a:pt x="454" y="10"/>
                </a:cubicBezTo>
                <a:cubicBezTo>
                  <a:pt x="457" y="10"/>
                  <a:pt x="457" y="10"/>
                  <a:pt x="458" y="11"/>
                </a:cubicBezTo>
                <a:cubicBezTo>
                  <a:pt x="458" y="11"/>
                  <a:pt x="458" y="11"/>
                  <a:pt x="458" y="11"/>
                </a:cubicBezTo>
                <a:cubicBezTo>
                  <a:pt x="458" y="11"/>
                  <a:pt x="459" y="11"/>
                  <a:pt x="460" y="11"/>
                </a:cubicBezTo>
                <a:cubicBezTo>
                  <a:pt x="460" y="11"/>
                  <a:pt x="460" y="11"/>
                  <a:pt x="460" y="11"/>
                </a:cubicBezTo>
                <a:cubicBezTo>
                  <a:pt x="460" y="11"/>
                  <a:pt x="459" y="11"/>
                  <a:pt x="459" y="11"/>
                </a:cubicBezTo>
                <a:moveTo>
                  <a:pt x="440" y="6"/>
                </a:moveTo>
                <a:cubicBezTo>
                  <a:pt x="440" y="6"/>
                  <a:pt x="437" y="6"/>
                  <a:pt x="436" y="6"/>
                </a:cubicBezTo>
                <a:cubicBezTo>
                  <a:pt x="437" y="6"/>
                  <a:pt x="437" y="6"/>
                  <a:pt x="437" y="6"/>
                </a:cubicBezTo>
                <a:cubicBezTo>
                  <a:pt x="437" y="6"/>
                  <a:pt x="436" y="6"/>
                  <a:pt x="436" y="6"/>
                </a:cubicBezTo>
                <a:cubicBezTo>
                  <a:pt x="437" y="6"/>
                  <a:pt x="437" y="6"/>
                  <a:pt x="437" y="6"/>
                </a:cubicBezTo>
                <a:cubicBezTo>
                  <a:pt x="438" y="6"/>
                  <a:pt x="439" y="6"/>
                  <a:pt x="440" y="6"/>
                </a:cubicBezTo>
                <a:cubicBezTo>
                  <a:pt x="440" y="7"/>
                  <a:pt x="441" y="7"/>
                  <a:pt x="442" y="7"/>
                </a:cubicBezTo>
                <a:cubicBezTo>
                  <a:pt x="442" y="7"/>
                  <a:pt x="442" y="7"/>
                  <a:pt x="442" y="7"/>
                </a:cubicBezTo>
                <a:cubicBezTo>
                  <a:pt x="441" y="7"/>
                  <a:pt x="441" y="7"/>
                  <a:pt x="440" y="6"/>
                </a:cubicBezTo>
                <a:moveTo>
                  <a:pt x="487" y="60"/>
                </a:moveTo>
                <a:cubicBezTo>
                  <a:pt x="487" y="59"/>
                  <a:pt x="487" y="59"/>
                  <a:pt x="486" y="59"/>
                </a:cubicBezTo>
                <a:cubicBezTo>
                  <a:pt x="485" y="59"/>
                  <a:pt x="485" y="59"/>
                  <a:pt x="485" y="59"/>
                </a:cubicBezTo>
                <a:cubicBezTo>
                  <a:pt x="484" y="58"/>
                  <a:pt x="484" y="58"/>
                  <a:pt x="484" y="58"/>
                </a:cubicBezTo>
                <a:cubicBezTo>
                  <a:pt x="483" y="58"/>
                  <a:pt x="482" y="58"/>
                  <a:pt x="480" y="58"/>
                </a:cubicBezTo>
                <a:cubicBezTo>
                  <a:pt x="481" y="58"/>
                  <a:pt x="481" y="58"/>
                  <a:pt x="481" y="58"/>
                </a:cubicBezTo>
                <a:cubicBezTo>
                  <a:pt x="482" y="59"/>
                  <a:pt x="482" y="59"/>
                  <a:pt x="482" y="59"/>
                </a:cubicBezTo>
                <a:cubicBezTo>
                  <a:pt x="483" y="60"/>
                  <a:pt x="483" y="61"/>
                  <a:pt x="484" y="62"/>
                </a:cubicBezTo>
                <a:cubicBezTo>
                  <a:pt x="485" y="62"/>
                  <a:pt x="485" y="62"/>
                  <a:pt x="486" y="62"/>
                </a:cubicBezTo>
                <a:cubicBezTo>
                  <a:pt x="487" y="62"/>
                  <a:pt x="486" y="62"/>
                  <a:pt x="486" y="61"/>
                </a:cubicBezTo>
                <a:cubicBezTo>
                  <a:pt x="486" y="61"/>
                  <a:pt x="486" y="61"/>
                  <a:pt x="486" y="61"/>
                </a:cubicBezTo>
                <a:cubicBezTo>
                  <a:pt x="486" y="61"/>
                  <a:pt x="486" y="61"/>
                  <a:pt x="486" y="61"/>
                </a:cubicBezTo>
                <a:cubicBezTo>
                  <a:pt x="487" y="61"/>
                  <a:pt x="487" y="61"/>
                  <a:pt x="487" y="61"/>
                </a:cubicBezTo>
                <a:cubicBezTo>
                  <a:pt x="487" y="61"/>
                  <a:pt x="487" y="61"/>
                  <a:pt x="487" y="61"/>
                </a:cubicBezTo>
                <a:cubicBezTo>
                  <a:pt x="487" y="60"/>
                  <a:pt x="487" y="60"/>
                  <a:pt x="487" y="60"/>
                </a:cubicBezTo>
                <a:moveTo>
                  <a:pt x="473" y="23"/>
                </a:moveTo>
                <a:cubicBezTo>
                  <a:pt x="471" y="22"/>
                  <a:pt x="471" y="22"/>
                  <a:pt x="468" y="21"/>
                </a:cubicBezTo>
                <a:cubicBezTo>
                  <a:pt x="468" y="21"/>
                  <a:pt x="468" y="21"/>
                  <a:pt x="468" y="21"/>
                </a:cubicBezTo>
                <a:cubicBezTo>
                  <a:pt x="468" y="21"/>
                  <a:pt x="468" y="21"/>
                  <a:pt x="468" y="21"/>
                </a:cubicBezTo>
                <a:cubicBezTo>
                  <a:pt x="468" y="21"/>
                  <a:pt x="468" y="21"/>
                  <a:pt x="467" y="21"/>
                </a:cubicBezTo>
                <a:cubicBezTo>
                  <a:pt x="468" y="22"/>
                  <a:pt x="469" y="22"/>
                  <a:pt x="470" y="23"/>
                </a:cubicBezTo>
                <a:cubicBezTo>
                  <a:pt x="470" y="23"/>
                  <a:pt x="470" y="23"/>
                  <a:pt x="470" y="23"/>
                </a:cubicBezTo>
                <a:cubicBezTo>
                  <a:pt x="469" y="23"/>
                  <a:pt x="469" y="23"/>
                  <a:pt x="469" y="23"/>
                </a:cubicBezTo>
                <a:cubicBezTo>
                  <a:pt x="469" y="23"/>
                  <a:pt x="470" y="23"/>
                  <a:pt x="470" y="23"/>
                </a:cubicBezTo>
                <a:cubicBezTo>
                  <a:pt x="469" y="23"/>
                  <a:pt x="469" y="23"/>
                  <a:pt x="469" y="23"/>
                </a:cubicBezTo>
                <a:cubicBezTo>
                  <a:pt x="469" y="24"/>
                  <a:pt x="469" y="24"/>
                  <a:pt x="469" y="24"/>
                </a:cubicBezTo>
                <a:cubicBezTo>
                  <a:pt x="469" y="24"/>
                  <a:pt x="469" y="24"/>
                  <a:pt x="469" y="24"/>
                </a:cubicBezTo>
                <a:cubicBezTo>
                  <a:pt x="469" y="24"/>
                  <a:pt x="469" y="24"/>
                  <a:pt x="469" y="24"/>
                </a:cubicBezTo>
                <a:cubicBezTo>
                  <a:pt x="468" y="24"/>
                  <a:pt x="468" y="24"/>
                  <a:pt x="467" y="24"/>
                </a:cubicBezTo>
                <a:cubicBezTo>
                  <a:pt x="467" y="24"/>
                  <a:pt x="467" y="24"/>
                  <a:pt x="467" y="24"/>
                </a:cubicBezTo>
                <a:cubicBezTo>
                  <a:pt x="467" y="24"/>
                  <a:pt x="467" y="24"/>
                  <a:pt x="467" y="24"/>
                </a:cubicBezTo>
                <a:cubicBezTo>
                  <a:pt x="466" y="24"/>
                  <a:pt x="466" y="24"/>
                  <a:pt x="466" y="24"/>
                </a:cubicBezTo>
                <a:cubicBezTo>
                  <a:pt x="466" y="24"/>
                  <a:pt x="466" y="24"/>
                  <a:pt x="466" y="24"/>
                </a:cubicBezTo>
                <a:cubicBezTo>
                  <a:pt x="466" y="25"/>
                  <a:pt x="466" y="25"/>
                  <a:pt x="468" y="26"/>
                </a:cubicBezTo>
                <a:cubicBezTo>
                  <a:pt x="467" y="26"/>
                  <a:pt x="466" y="26"/>
                  <a:pt x="466" y="26"/>
                </a:cubicBezTo>
                <a:cubicBezTo>
                  <a:pt x="466" y="26"/>
                  <a:pt x="466" y="26"/>
                  <a:pt x="467" y="27"/>
                </a:cubicBezTo>
                <a:cubicBezTo>
                  <a:pt x="467" y="27"/>
                  <a:pt x="467" y="27"/>
                  <a:pt x="467" y="27"/>
                </a:cubicBezTo>
                <a:cubicBezTo>
                  <a:pt x="467" y="27"/>
                  <a:pt x="467" y="27"/>
                  <a:pt x="466" y="28"/>
                </a:cubicBezTo>
                <a:cubicBezTo>
                  <a:pt x="466" y="28"/>
                  <a:pt x="466" y="28"/>
                  <a:pt x="469" y="30"/>
                </a:cubicBezTo>
                <a:cubicBezTo>
                  <a:pt x="468" y="30"/>
                  <a:pt x="467" y="29"/>
                  <a:pt x="467" y="30"/>
                </a:cubicBezTo>
                <a:cubicBezTo>
                  <a:pt x="468" y="30"/>
                  <a:pt x="469" y="31"/>
                  <a:pt x="470" y="32"/>
                </a:cubicBezTo>
                <a:cubicBezTo>
                  <a:pt x="470" y="33"/>
                  <a:pt x="470" y="33"/>
                  <a:pt x="470" y="33"/>
                </a:cubicBezTo>
                <a:cubicBezTo>
                  <a:pt x="471" y="33"/>
                  <a:pt x="471" y="33"/>
                  <a:pt x="472" y="34"/>
                </a:cubicBezTo>
                <a:cubicBezTo>
                  <a:pt x="471" y="34"/>
                  <a:pt x="471" y="33"/>
                  <a:pt x="470" y="34"/>
                </a:cubicBezTo>
                <a:cubicBezTo>
                  <a:pt x="470" y="34"/>
                  <a:pt x="470" y="34"/>
                  <a:pt x="470" y="35"/>
                </a:cubicBezTo>
                <a:cubicBezTo>
                  <a:pt x="470" y="35"/>
                  <a:pt x="472" y="37"/>
                  <a:pt x="472" y="36"/>
                </a:cubicBezTo>
                <a:cubicBezTo>
                  <a:pt x="472" y="36"/>
                  <a:pt x="472" y="36"/>
                  <a:pt x="474" y="37"/>
                </a:cubicBezTo>
                <a:cubicBezTo>
                  <a:pt x="474" y="37"/>
                  <a:pt x="474" y="37"/>
                  <a:pt x="474" y="37"/>
                </a:cubicBezTo>
                <a:cubicBezTo>
                  <a:pt x="475" y="37"/>
                  <a:pt x="475" y="37"/>
                  <a:pt x="475" y="37"/>
                </a:cubicBezTo>
                <a:cubicBezTo>
                  <a:pt x="474" y="38"/>
                  <a:pt x="473" y="37"/>
                  <a:pt x="473" y="38"/>
                </a:cubicBezTo>
                <a:cubicBezTo>
                  <a:pt x="473" y="38"/>
                  <a:pt x="474" y="39"/>
                  <a:pt x="475" y="39"/>
                </a:cubicBezTo>
                <a:cubicBezTo>
                  <a:pt x="474" y="39"/>
                  <a:pt x="473" y="39"/>
                  <a:pt x="473" y="40"/>
                </a:cubicBezTo>
                <a:cubicBezTo>
                  <a:pt x="474" y="41"/>
                  <a:pt x="475" y="41"/>
                  <a:pt x="475" y="42"/>
                </a:cubicBezTo>
                <a:cubicBezTo>
                  <a:pt x="475" y="42"/>
                  <a:pt x="475" y="42"/>
                  <a:pt x="476" y="43"/>
                </a:cubicBezTo>
                <a:cubicBezTo>
                  <a:pt x="475" y="43"/>
                  <a:pt x="475" y="43"/>
                  <a:pt x="475" y="43"/>
                </a:cubicBezTo>
                <a:cubicBezTo>
                  <a:pt x="475" y="43"/>
                  <a:pt x="475" y="43"/>
                  <a:pt x="476" y="44"/>
                </a:cubicBezTo>
                <a:cubicBezTo>
                  <a:pt x="476" y="44"/>
                  <a:pt x="476" y="44"/>
                  <a:pt x="476" y="44"/>
                </a:cubicBezTo>
                <a:cubicBezTo>
                  <a:pt x="477" y="46"/>
                  <a:pt x="478" y="46"/>
                  <a:pt x="479" y="47"/>
                </a:cubicBezTo>
                <a:cubicBezTo>
                  <a:pt x="479" y="47"/>
                  <a:pt x="480" y="47"/>
                  <a:pt x="480" y="47"/>
                </a:cubicBezTo>
                <a:cubicBezTo>
                  <a:pt x="480" y="47"/>
                  <a:pt x="480" y="47"/>
                  <a:pt x="480" y="47"/>
                </a:cubicBezTo>
                <a:cubicBezTo>
                  <a:pt x="480" y="47"/>
                  <a:pt x="480" y="47"/>
                  <a:pt x="480" y="47"/>
                </a:cubicBezTo>
                <a:cubicBezTo>
                  <a:pt x="481" y="47"/>
                  <a:pt x="481" y="47"/>
                  <a:pt x="482" y="48"/>
                </a:cubicBezTo>
                <a:cubicBezTo>
                  <a:pt x="482" y="47"/>
                  <a:pt x="482" y="47"/>
                  <a:pt x="481" y="47"/>
                </a:cubicBezTo>
                <a:cubicBezTo>
                  <a:pt x="484" y="48"/>
                  <a:pt x="485" y="48"/>
                  <a:pt x="486" y="49"/>
                </a:cubicBezTo>
                <a:cubicBezTo>
                  <a:pt x="486" y="50"/>
                  <a:pt x="486" y="50"/>
                  <a:pt x="486" y="50"/>
                </a:cubicBezTo>
                <a:cubicBezTo>
                  <a:pt x="487" y="51"/>
                  <a:pt x="487" y="51"/>
                  <a:pt x="487" y="51"/>
                </a:cubicBezTo>
                <a:cubicBezTo>
                  <a:pt x="488" y="51"/>
                  <a:pt x="488" y="51"/>
                  <a:pt x="488" y="51"/>
                </a:cubicBezTo>
                <a:cubicBezTo>
                  <a:pt x="488" y="51"/>
                  <a:pt x="489" y="51"/>
                  <a:pt x="490" y="51"/>
                </a:cubicBezTo>
                <a:cubicBezTo>
                  <a:pt x="492" y="51"/>
                  <a:pt x="494" y="52"/>
                  <a:pt x="495" y="52"/>
                </a:cubicBezTo>
                <a:cubicBezTo>
                  <a:pt x="495" y="52"/>
                  <a:pt x="496" y="52"/>
                  <a:pt x="496" y="52"/>
                </a:cubicBezTo>
                <a:cubicBezTo>
                  <a:pt x="496" y="52"/>
                  <a:pt x="496" y="52"/>
                  <a:pt x="497" y="52"/>
                </a:cubicBezTo>
                <a:cubicBezTo>
                  <a:pt x="496" y="52"/>
                  <a:pt x="496" y="51"/>
                  <a:pt x="495" y="51"/>
                </a:cubicBezTo>
                <a:cubicBezTo>
                  <a:pt x="495" y="51"/>
                  <a:pt x="495" y="51"/>
                  <a:pt x="487" y="46"/>
                </a:cubicBezTo>
                <a:cubicBezTo>
                  <a:pt x="486" y="45"/>
                  <a:pt x="484" y="44"/>
                  <a:pt x="483" y="43"/>
                </a:cubicBezTo>
                <a:cubicBezTo>
                  <a:pt x="483" y="43"/>
                  <a:pt x="483" y="43"/>
                  <a:pt x="483" y="43"/>
                </a:cubicBezTo>
                <a:cubicBezTo>
                  <a:pt x="483" y="42"/>
                  <a:pt x="483" y="42"/>
                  <a:pt x="481" y="41"/>
                </a:cubicBezTo>
                <a:cubicBezTo>
                  <a:pt x="480" y="40"/>
                  <a:pt x="480" y="40"/>
                  <a:pt x="480" y="40"/>
                </a:cubicBezTo>
                <a:cubicBezTo>
                  <a:pt x="480" y="40"/>
                  <a:pt x="480" y="40"/>
                  <a:pt x="480" y="40"/>
                </a:cubicBezTo>
                <a:cubicBezTo>
                  <a:pt x="480" y="39"/>
                  <a:pt x="480" y="39"/>
                  <a:pt x="479" y="39"/>
                </a:cubicBezTo>
                <a:cubicBezTo>
                  <a:pt x="479" y="38"/>
                  <a:pt x="479" y="38"/>
                  <a:pt x="479" y="38"/>
                </a:cubicBezTo>
                <a:cubicBezTo>
                  <a:pt x="479" y="38"/>
                  <a:pt x="479" y="38"/>
                  <a:pt x="479" y="38"/>
                </a:cubicBezTo>
                <a:cubicBezTo>
                  <a:pt x="479" y="38"/>
                  <a:pt x="479" y="38"/>
                  <a:pt x="479" y="38"/>
                </a:cubicBezTo>
                <a:cubicBezTo>
                  <a:pt x="479" y="37"/>
                  <a:pt x="479" y="37"/>
                  <a:pt x="479" y="37"/>
                </a:cubicBezTo>
                <a:cubicBezTo>
                  <a:pt x="479" y="37"/>
                  <a:pt x="479" y="37"/>
                  <a:pt x="479" y="37"/>
                </a:cubicBezTo>
                <a:cubicBezTo>
                  <a:pt x="479" y="37"/>
                  <a:pt x="479" y="37"/>
                  <a:pt x="478" y="36"/>
                </a:cubicBezTo>
                <a:cubicBezTo>
                  <a:pt x="478" y="35"/>
                  <a:pt x="477" y="35"/>
                  <a:pt x="477" y="35"/>
                </a:cubicBezTo>
                <a:cubicBezTo>
                  <a:pt x="477" y="35"/>
                  <a:pt x="477" y="35"/>
                  <a:pt x="477" y="35"/>
                </a:cubicBezTo>
                <a:cubicBezTo>
                  <a:pt x="477" y="34"/>
                  <a:pt x="475" y="33"/>
                  <a:pt x="474" y="32"/>
                </a:cubicBezTo>
                <a:cubicBezTo>
                  <a:pt x="475" y="32"/>
                  <a:pt x="475" y="32"/>
                  <a:pt x="476" y="32"/>
                </a:cubicBezTo>
                <a:cubicBezTo>
                  <a:pt x="475" y="31"/>
                  <a:pt x="475" y="31"/>
                  <a:pt x="475" y="31"/>
                </a:cubicBezTo>
                <a:cubicBezTo>
                  <a:pt x="476" y="31"/>
                  <a:pt x="476" y="31"/>
                  <a:pt x="476" y="31"/>
                </a:cubicBezTo>
                <a:cubicBezTo>
                  <a:pt x="475" y="31"/>
                  <a:pt x="475" y="31"/>
                  <a:pt x="475" y="31"/>
                </a:cubicBezTo>
                <a:cubicBezTo>
                  <a:pt x="475" y="30"/>
                  <a:pt x="475" y="30"/>
                  <a:pt x="475" y="30"/>
                </a:cubicBezTo>
                <a:cubicBezTo>
                  <a:pt x="475" y="30"/>
                  <a:pt x="475" y="30"/>
                  <a:pt x="475" y="30"/>
                </a:cubicBezTo>
                <a:cubicBezTo>
                  <a:pt x="475" y="29"/>
                  <a:pt x="473" y="29"/>
                  <a:pt x="472" y="28"/>
                </a:cubicBezTo>
                <a:cubicBezTo>
                  <a:pt x="473" y="27"/>
                  <a:pt x="473" y="28"/>
                  <a:pt x="474" y="28"/>
                </a:cubicBezTo>
                <a:cubicBezTo>
                  <a:pt x="474" y="27"/>
                  <a:pt x="473" y="27"/>
                  <a:pt x="473" y="27"/>
                </a:cubicBezTo>
                <a:cubicBezTo>
                  <a:pt x="473" y="27"/>
                  <a:pt x="473" y="27"/>
                  <a:pt x="473" y="27"/>
                </a:cubicBezTo>
                <a:cubicBezTo>
                  <a:pt x="473" y="26"/>
                  <a:pt x="473" y="26"/>
                  <a:pt x="473" y="26"/>
                </a:cubicBezTo>
                <a:cubicBezTo>
                  <a:pt x="474" y="26"/>
                  <a:pt x="474" y="26"/>
                  <a:pt x="475" y="26"/>
                </a:cubicBezTo>
                <a:cubicBezTo>
                  <a:pt x="475" y="26"/>
                  <a:pt x="474" y="26"/>
                  <a:pt x="474" y="26"/>
                </a:cubicBezTo>
                <a:cubicBezTo>
                  <a:pt x="475" y="25"/>
                  <a:pt x="475" y="25"/>
                  <a:pt x="475" y="25"/>
                </a:cubicBezTo>
                <a:cubicBezTo>
                  <a:pt x="474" y="25"/>
                  <a:pt x="474" y="25"/>
                  <a:pt x="474" y="25"/>
                </a:cubicBezTo>
                <a:cubicBezTo>
                  <a:pt x="475" y="25"/>
                  <a:pt x="475" y="25"/>
                  <a:pt x="476" y="25"/>
                </a:cubicBezTo>
                <a:cubicBezTo>
                  <a:pt x="475" y="24"/>
                  <a:pt x="475" y="24"/>
                  <a:pt x="473" y="23"/>
                </a:cubicBezTo>
                <a:cubicBezTo>
                  <a:pt x="473" y="23"/>
                  <a:pt x="473" y="23"/>
                  <a:pt x="473" y="23"/>
                </a:cubicBezTo>
                <a:cubicBezTo>
                  <a:pt x="474" y="23"/>
                  <a:pt x="474" y="23"/>
                  <a:pt x="474" y="23"/>
                </a:cubicBezTo>
                <a:cubicBezTo>
                  <a:pt x="474" y="23"/>
                  <a:pt x="473" y="23"/>
                  <a:pt x="473" y="23"/>
                </a:cubicBezTo>
                <a:moveTo>
                  <a:pt x="504" y="38"/>
                </a:moveTo>
                <a:cubicBezTo>
                  <a:pt x="503" y="37"/>
                  <a:pt x="501" y="36"/>
                  <a:pt x="501" y="36"/>
                </a:cubicBezTo>
                <a:cubicBezTo>
                  <a:pt x="500" y="36"/>
                  <a:pt x="500" y="36"/>
                  <a:pt x="500" y="36"/>
                </a:cubicBezTo>
                <a:cubicBezTo>
                  <a:pt x="500" y="36"/>
                  <a:pt x="500" y="36"/>
                  <a:pt x="500" y="36"/>
                </a:cubicBezTo>
                <a:cubicBezTo>
                  <a:pt x="501" y="37"/>
                  <a:pt x="501" y="37"/>
                  <a:pt x="501" y="37"/>
                </a:cubicBezTo>
                <a:cubicBezTo>
                  <a:pt x="502" y="38"/>
                  <a:pt x="502" y="38"/>
                  <a:pt x="502" y="38"/>
                </a:cubicBezTo>
                <a:cubicBezTo>
                  <a:pt x="503" y="39"/>
                  <a:pt x="503" y="39"/>
                  <a:pt x="503" y="39"/>
                </a:cubicBezTo>
                <a:cubicBezTo>
                  <a:pt x="504" y="39"/>
                  <a:pt x="504" y="39"/>
                  <a:pt x="504" y="39"/>
                </a:cubicBezTo>
                <a:cubicBezTo>
                  <a:pt x="504" y="39"/>
                  <a:pt x="504" y="39"/>
                  <a:pt x="504" y="39"/>
                </a:cubicBezTo>
                <a:cubicBezTo>
                  <a:pt x="504" y="39"/>
                  <a:pt x="504" y="39"/>
                  <a:pt x="504" y="39"/>
                </a:cubicBezTo>
                <a:cubicBezTo>
                  <a:pt x="504" y="38"/>
                  <a:pt x="504" y="38"/>
                  <a:pt x="504" y="38"/>
                </a:cubicBezTo>
                <a:cubicBezTo>
                  <a:pt x="504" y="38"/>
                  <a:pt x="504" y="38"/>
                  <a:pt x="504" y="38"/>
                </a:cubicBezTo>
                <a:cubicBezTo>
                  <a:pt x="504" y="38"/>
                  <a:pt x="504" y="38"/>
                  <a:pt x="504" y="38"/>
                </a:cubicBezTo>
                <a:cubicBezTo>
                  <a:pt x="505" y="38"/>
                  <a:pt x="505" y="38"/>
                  <a:pt x="505" y="38"/>
                </a:cubicBezTo>
                <a:cubicBezTo>
                  <a:pt x="505" y="38"/>
                  <a:pt x="504" y="38"/>
                  <a:pt x="504" y="38"/>
                </a:cubicBezTo>
                <a:moveTo>
                  <a:pt x="428" y="7"/>
                </a:moveTo>
                <a:cubicBezTo>
                  <a:pt x="428" y="7"/>
                  <a:pt x="428" y="7"/>
                  <a:pt x="428" y="7"/>
                </a:cubicBezTo>
                <a:cubicBezTo>
                  <a:pt x="428" y="7"/>
                  <a:pt x="427" y="6"/>
                  <a:pt x="426" y="6"/>
                </a:cubicBezTo>
                <a:cubicBezTo>
                  <a:pt x="426" y="6"/>
                  <a:pt x="426" y="6"/>
                  <a:pt x="426" y="6"/>
                </a:cubicBezTo>
                <a:cubicBezTo>
                  <a:pt x="426" y="6"/>
                  <a:pt x="426" y="6"/>
                  <a:pt x="426" y="6"/>
                </a:cubicBezTo>
                <a:cubicBezTo>
                  <a:pt x="426" y="6"/>
                  <a:pt x="426" y="6"/>
                  <a:pt x="426" y="6"/>
                </a:cubicBezTo>
                <a:cubicBezTo>
                  <a:pt x="427" y="7"/>
                  <a:pt x="427" y="7"/>
                  <a:pt x="427" y="7"/>
                </a:cubicBezTo>
                <a:cubicBezTo>
                  <a:pt x="426" y="7"/>
                  <a:pt x="426" y="7"/>
                  <a:pt x="426" y="7"/>
                </a:cubicBezTo>
                <a:cubicBezTo>
                  <a:pt x="426" y="7"/>
                  <a:pt x="427" y="7"/>
                  <a:pt x="427" y="7"/>
                </a:cubicBezTo>
                <a:cubicBezTo>
                  <a:pt x="427" y="7"/>
                  <a:pt x="427" y="7"/>
                  <a:pt x="427" y="7"/>
                </a:cubicBezTo>
                <a:cubicBezTo>
                  <a:pt x="427" y="7"/>
                  <a:pt x="431" y="8"/>
                  <a:pt x="431" y="8"/>
                </a:cubicBezTo>
                <a:cubicBezTo>
                  <a:pt x="431" y="8"/>
                  <a:pt x="431" y="8"/>
                  <a:pt x="431" y="8"/>
                </a:cubicBezTo>
                <a:cubicBezTo>
                  <a:pt x="431" y="8"/>
                  <a:pt x="431" y="8"/>
                  <a:pt x="429" y="7"/>
                </a:cubicBezTo>
                <a:cubicBezTo>
                  <a:pt x="429" y="7"/>
                  <a:pt x="429" y="7"/>
                  <a:pt x="429" y="7"/>
                </a:cubicBezTo>
                <a:cubicBezTo>
                  <a:pt x="428" y="7"/>
                  <a:pt x="428" y="7"/>
                  <a:pt x="428" y="7"/>
                </a:cubicBezTo>
                <a:moveTo>
                  <a:pt x="431" y="8"/>
                </a:moveTo>
                <a:cubicBezTo>
                  <a:pt x="430" y="8"/>
                  <a:pt x="430" y="8"/>
                  <a:pt x="429" y="8"/>
                </a:cubicBezTo>
                <a:cubicBezTo>
                  <a:pt x="429" y="8"/>
                  <a:pt x="429" y="8"/>
                  <a:pt x="428" y="8"/>
                </a:cubicBezTo>
                <a:cubicBezTo>
                  <a:pt x="427" y="7"/>
                  <a:pt x="426" y="7"/>
                  <a:pt x="425" y="7"/>
                </a:cubicBezTo>
                <a:cubicBezTo>
                  <a:pt x="424" y="6"/>
                  <a:pt x="424" y="6"/>
                  <a:pt x="424" y="6"/>
                </a:cubicBezTo>
                <a:cubicBezTo>
                  <a:pt x="424" y="6"/>
                  <a:pt x="424" y="6"/>
                  <a:pt x="424" y="6"/>
                </a:cubicBezTo>
                <a:cubicBezTo>
                  <a:pt x="424" y="6"/>
                  <a:pt x="424" y="6"/>
                  <a:pt x="424" y="7"/>
                </a:cubicBezTo>
                <a:cubicBezTo>
                  <a:pt x="425" y="7"/>
                  <a:pt x="425" y="7"/>
                  <a:pt x="426" y="7"/>
                </a:cubicBezTo>
                <a:cubicBezTo>
                  <a:pt x="425" y="7"/>
                  <a:pt x="425" y="7"/>
                  <a:pt x="425" y="7"/>
                </a:cubicBezTo>
                <a:cubicBezTo>
                  <a:pt x="425" y="7"/>
                  <a:pt x="426" y="7"/>
                  <a:pt x="426" y="7"/>
                </a:cubicBezTo>
                <a:cubicBezTo>
                  <a:pt x="426" y="7"/>
                  <a:pt x="426" y="7"/>
                  <a:pt x="426" y="7"/>
                </a:cubicBezTo>
                <a:cubicBezTo>
                  <a:pt x="427" y="8"/>
                  <a:pt x="427" y="8"/>
                  <a:pt x="428" y="8"/>
                </a:cubicBezTo>
                <a:cubicBezTo>
                  <a:pt x="428" y="8"/>
                  <a:pt x="429" y="8"/>
                  <a:pt x="430" y="9"/>
                </a:cubicBezTo>
                <a:cubicBezTo>
                  <a:pt x="430" y="8"/>
                  <a:pt x="430" y="8"/>
                  <a:pt x="430" y="8"/>
                </a:cubicBezTo>
                <a:cubicBezTo>
                  <a:pt x="429" y="8"/>
                  <a:pt x="429" y="8"/>
                  <a:pt x="429" y="8"/>
                </a:cubicBezTo>
                <a:cubicBezTo>
                  <a:pt x="430" y="8"/>
                  <a:pt x="430" y="8"/>
                  <a:pt x="430" y="8"/>
                </a:cubicBezTo>
                <a:cubicBezTo>
                  <a:pt x="430" y="8"/>
                  <a:pt x="430" y="8"/>
                  <a:pt x="430" y="8"/>
                </a:cubicBezTo>
                <a:cubicBezTo>
                  <a:pt x="430" y="8"/>
                  <a:pt x="430" y="8"/>
                  <a:pt x="431" y="8"/>
                </a:cubicBezTo>
                <a:cubicBezTo>
                  <a:pt x="431" y="8"/>
                  <a:pt x="431" y="8"/>
                  <a:pt x="431" y="8"/>
                </a:cubicBezTo>
                <a:moveTo>
                  <a:pt x="433" y="10"/>
                </a:moveTo>
                <a:cubicBezTo>
                  <a:pt x="433" y="10"/>
                  <a:pt x="432" y="9"/>
                  <a:pt x="432" y="9"/>
                </a:cubicBezTo>
                <a:cubicBezTo>
                  <a:pt x="432" y="9"/>
                  <a:pt x="432" y="9"/>
                  <a:pt x="432" y="9"/>
                </a:cubicBezTo>
                <a:cubicBezTo>
                  <a:pt x="432" y="9"/>
                  <a:pt x="432" y="9"/>
                  <a:pt x="432" y="9"/>
                </a:cubicBezTo>
                <a:cubicBezTo>
                  <a:pt x="432" y="9"/>
                  <a:pt x="432" y="9"/>
                  <a:pt x="432" y="9"/>
                </a:cubicBezTo>
                <a:cubicBezTo>
                  <a:pt x="432" y="9"/>
                  <a:pt x="432" y="9"/>
                  <a:pt x="432" y="9"/>
                </a:cubicBezTo>
                <a:cubicBezTo>
                  <a:pt x="432" y="10"/>
                  <a:pt x="432" y="10"/>
                  <a:pt x="432" y="10"/>
                </a:cubicBezTo>
                <a:cubicBezTo>
                  <a:pt x="432" y="10"/>
                  <a:pt x="432" y="10"/>
                  <a:pt x="432" y="10"/>
                </a:cubicBezTo>
                <a:cubicBezTo>
                  <a:pt x="432" y="10"/>
                  <a:pt x="432" y="10"/>
                  <a:pt x="432" y="10"/>
                </a:cubicBezTo>
                <a:cubicBezTo>
                  <a:pt x="432" y="10"/>
                  <a:pt x="432" y="10"/>
                  <a:pt x="432" y="10"/>
                </a:cubicBezTo>
                <a:cubicBezTo>
                  <a:pt x="432" y="10"/>
                  <a:pt x="432" y="10"/>
                  <a:pt x="432" y="10"/>
                </a:cubicBezTo>
                <a:cubicBezTo>
                  <a:pt x="433" y="10"/>
                  <a:pt x="433" y="10"/>
                  <a:pt x="433" y="10"/>
                </a:cubicBezTo>
                <a:cubicBezTo>
                  <a:pt x="434" y="10"/>
                  <a:pt x="434" y="10"/>
                  <a:pt x="434" y="10"/>
                </a:cubicBezTo>
                <a:cubicBezTo>
                  <a:pt x="434" y="10"/>
                  <a:pt x="434" y="10"/>
                  <a:pt x="434" y="10"/>
                </a:cubicBezTo>
                <a:cubicBezTo>
                  <a:pt x="433" y="10"/>
                  <a:pt x="433" y="10"/>
                  <a:pt x="433" y="10"/>
                </a:cubicBezTo>
                <a:cubicBezTo>
                  <a:pt x="433" y="10"/>
                  <a:pt x="433" y="10"/>
                  <a:pt x="433" y="10"/>
                </a:cubicBezTo>
                <a:moveTo>
                  <a:pt x="430" y="9"/>
                </a:moveTo>
                <a:cubicBezTo>
                  <a:pt x="429" y="9"/>
                  <a:pt x="429" y="9"/>
                  <a:pt x="429" y="9"/>
                </a:cubicBezTo>
                <a:cubicBezTo>
                  <a:pt x="428" y="8"/>
                  <a:pt x="428" y="8"/>
                  <a:pt x="428" y="8"/>
                </a:cubicBezTo>
                <a:cubicBezTo>
                  <a:pt x="428" y="8"/>
                  <a:pt x="428" y="8"/>
                  <a:pt x="427" y="8"/>
                </a:cubicBezTo>
                <a:cubicBezTo>
                  <a:pt x="427" y="8"/>
                  <a:pt x="427" y="8"/>
                  <a:pt x="427" y="8"/>
                </a:cubicBezTo>
                <a:cubicBezTo>
                  <a:pt x="428" y="9"/>
                  <a:pt x="428" y="9"/>
                  <a:pt x="428" y="9"/>
                </a:cubicBezTo>
                <a:cubicBezTo>
                  <a:pt x="428" y="9"/>
                  <a:pt x="428" y="9"/>
                  <a:pt x="428" y="9"/>
                </a:cubicBezTo>
                <a:cubicBezTo>
                  <a:pt x="429" y="9"/>
                  <a:pt x="429" y="10"/>
                  <a:pt x="430" y="10"/>
                </a:cubicBezTo>
                <a:cubicBezTo>
                  <a:pt x="431" y="10"/>
                  <a:pt x="431" y="10"/>
                  <a:pt x="431" y="10"/>
                </a:cubicBezTo>
                <a:cubicBezTo>
                  <a:pt x="430" y="9"/>
                  <a:pt x="429" y="9"/>
                  <a:pt x="429" y="9"/>
                </a:cubicBezTo>
                <a:cubicBezTo>
                  <a:pt x="430" y="10"/>
                  <a:pt x="431" y="10"/>
                  <a:pt x="432" y="10"/>
                </a:cubicBezTo>
                <a:cubicBezTo>
                  <a:pt x="431" y="10"/>
                  <a:pt x="431" y="10"/>
                  <a:pt x="431" y="10"/>
                </a:cubicBezTo>
                <a:cubicBezTo>
                  <a:pt x="432" y="10"/>
                  <a:pt x="432" y="10"/>
                  <a:pt x="432" y="10"/>
                </a:cubicBezTo>
                <a:cubicBezTo>
                  <a:pt x="431" y="10"/>
                  <a:pt x="430" y="9"/>
                  <a:pt x="429" y="9"/>
                </a:cubicBezTo>
                <a:cubicBezTo>
                  <a:pt x="430" y="9"/>
                  <a:pt x="430" y="9"/>
                  <a:pt x="430" y="9"/>
                </a:cubicBezTo>
                <a:moveTo>
                  <a:pt x="425" y="7"/>
                </a:moveTo>
                <a:cubicBezTo>
                  <a:pt x="424" y="7"/>
                  <a:pt x="424" y="7"/>
                  <a:pt x="424" y="7"/>
                </a:cubicBezTo>
                <a:cubicBezTo>
                  <a:pt x="423" y="7"/>
                  <a:pt x="423" y="7"/>
                  <a:pt x="423" y="6"/>
                </a:cubicBezTo>
                <a:cubicBezTo>
                  <a:pt x="422" y="6"/>
                  <a:pt x="422" y="6"/>
                  <a:pt x="422" y="6"/>
                </a:cubicBezTo>
                <a:cubicBezTo>
                  <a:pt x="422" y="7"/>
                  <a:pt x="422" y="7"/>
                  <a:pt x="422" y="7"/>
                </a:cubicBezTo>
                <a:cubicBezTo>
                  <a:pt x="422" y="7"/>
                  <a:pt x="422" y="7"/>
                  <a:pt x="419" y="6"/>
                </a:cubicBezTo>
                <a:cubicBezTo>
                  <a:pt x="419" y="5"/>
                  <a:pt x="418" y="5"/>
                  <a:pt x="418" y="5"/>
                </a:cubicBezTo>
                <a:cubicBezTo>
                  <a:pt x="418" y="5"/>
                  <a:pt x="418" y="5"/>
                  <a:pt x="418" y="5"/>
                </a:cubicBezTo>
                <a:cubicBezTo>
                  <a:pt x="418" y="5"/>
                  <a:pt x="418" y="5"/>
                  <a:pt x="418" y="5"/>
                </a:cubicBezTo>
                <a:cubicBezTo>
                  <a:pt x="418" y="5"/>
                  <a:pt x="418" y="5"/>
                  <a:pt x="418" y="5"/>
                </a:cubicBezTo>
                <a:cubicBezTo>
                  <a:pt x="418" y="6"/>
                  <a:pt x="418" y="6"/>
                  <a:pt x="418" y="6"/>
                </a:cubicBezTo>
                <a:cubicBezTo>
                  <a:pt x="419" y="6"/>
                  <a:pt x="420" y="6"/>
                  <a:pt x="421" y="7"/>
                </a:cubicBezTo>
                <a:cubicBezTo>
                  <a:pt x="420" y="6"/>
                  <a:pt x="420" y="6"/>
                  <a:pt x="420" y="6"/>
                </a:cubicBezTo>
                <a:cubicBezTo>
                  <a:pt x="420" y="6"/>
                  <a:pt x="420" y="6"/>
                  <a:pt x="420" y="6"/>
                </a:cubicBezTo>
                <a:cubicBezTo>
                  <a:pt x="420" y="6"/>
                  <a:pt x="420" y="6"/>
                  <a:pt x="420" y="6"/>
                </a:cubicBezTo>
                <a:cubicBezTo>
                  <a:pt x="420" y="6"/>
                  <a:pt x="420" y="6"/>
                  <a:pt x="420" y="6"/>
                </a:cubicBezTo>
                <a:cubicBezTo>
                  <a:pt x="420" y="7"/>
                  <a:pt x="421" y="7"/>
                  <a:pt x="421" y="7"/>
                </a:cubicBezTo>
                <a:cubicBezTo>
                  <a:pt x="421" y="7"/>
                  <a:pt x="421" y="7"/>
                  <a:pt x="421" y="7"/>
                </a:cubicBezTo>
                <a:cubicBezTo>
                  <a:pt x="422" y="7"/>
                  <a:pt x="422" y="7"/>
                  <a:pt x="422" y="7"/>
                </a:cubicBezTo>
                <a:cubicBezTo>
                  <a:pt x="423" y="7"/>
                  <a:pt x="423" y="8"/>
                  <a:pt x="424" y="8"/>
                </a:cubicBezTo>
                <a:cubicBezTo>
                  <a:pt x="423" y="8"/>
                  <a:pt x="423" y="8"/>
                  <a:pt x="423" y="8"/>
                </a:cubicBezTo>
                <a:cubicBezTo>
                  <a:pt x="423" y="8"/>
                  <a:pt x="423" y="8"/>
                  <a:pt x="423" y="8"/>
                </a:cubicBezTo>
                <a:cubicBezTo>
                  <a:pt x="423" y="8"/>
                  <a:pt x="423" y="8"/>
                  <a:pt x="423" y="8"/>
                </a:cubicBezTo>
                <a:cubicBezTo>
                  <a:pt x="423" y="8"/>
                  <a:pt x="423" y="8"/>
                  <a:pt x="423" y="8"/>
                </a:cubicBezTo>
                <a:cubicBezTo>
                  <a:pt x="423" y="8"/>
                  <a:pt x="423" y="8"/>
                  <a:pt x="423" y="8"/>
                </a:cubicBezTo>
                <a:cubicBezTo>
                  <a:pt x="423" y="8"/>
                  <a:pt x="423" y="8"/>
                  <a:pt x="423" y="8"/>
                </a:cubicBezTo>
                <a:cubicBezTo>
                  <a:pt x="423" y="8"/>
                  <a:pt x="423" y="8"/>
                  <a:pt x="423" y="8"/>
                </a:cubicBezTo>
                <a:cubicBezTo>
                  <a:pt x="423" y="8"/>
                  <a:pt x="423" y="8"/>
                  <a:pt x="423" y="8"/>
                </a:cubicBezTo>
                <a:cubicBezTo>
                  <a:pt x="423" y="8"/>
                  <a:pt x="423" y="8"/>
                  <a:pt x="423" y="8"/>
                </a:cubicBezTo>
                <a:cubicBezTo>
                  <a:pt x="423" y="8"/>
                  <a:pt x="423" y="8"/>
                  <a:pt x="423" y="8"/>
                </a:cubicBezTo>
                <a:cubicBezTo>
                  <a:pt x="423" y="8"/>
                  <a:pt x="423" y="8"/>
                  <a:pt x="423" y="8"/>
                </a:cubicBezTo>
                <a:cubicBezTo>
                  <a:pt x="423" y="8"/>
                  <a:pt x="423" y="8"/>
                  <a:pt x="424" y="9"/>
                </a:cubicBezTo>
                <a:cubicBezTo>
                  <a:pt x="424" y="9"/>
                  <a:pt x="424" y="9"/>
                  <a:pt x="424" y="9"/>
                </a:cubicBezTo>
                <a:cubicBezTo>
                  <a:pt x="425" y="9"/>
                  <a:pt x="425" y="9"/>
                  <a:pt x="425" y="9"/>
                </a:cubicBezTo>
                <a:cubicBezTo>
                  <a:pt x="425" y="9"/>
                  <a:pt x="425" y="9"/>
                  <a:pt x="425" y="9"/>
                </a:cubicBezTo>
                <a:cubicBezTo>
                  <a:pt x="425" y="9"/>
                  <a:pt x="425" y="9"/>
                  <a:pt x="425" y="9"/>
                </a:cubicBezTo>
                <a:cubicBezTo>
                  <a:pt x="425" y="9"/>
                  <a:pt x="424" y="9"/>
                  <a:pt x="423" y="8"/>
                </a:cubicBezTo>
                <a:cubicBezTo>
                  <a:pt x="424" y="8"/>
                  <a:pt x="424" y="8"/>
                  <a:pt x="424" y="8"/>
                </a:cubicBezTo>
                <a:cubicBezTo>
                  <a:pt x="424" y="8"/>
                  <a:pt x="424" y="8"/>
                  <a:pt x="424" y="8"/>
                </a:cubicBezTo>
                <a:cubicBezTo>
                  <a:pt x="424" y="8"/>
                  <a:pt x="424" y="8"/>
                  <a:pt x="424" y="8"/>
                </a:cubicBezTo>
                <a:cubicBezTo>
                  <a:pt x="424" y="8"/>
                  <a:pt x="424" y="8"/>
                  <a:pt x="424" y="8"/>
                </a:cubicBezTo>
                <a:cubicBezTo>
                  <a:pt x="424" y="8"/>
                  <a:pt x="424" y="8"/>
                  <a:pt x="424" y="8"/>
                </a:cubicBezTo>
                <a:cubicBezTo>
                  <a:pt x="424" y="8"/>
                  <a:pt x="424" y="8"/>
                  <a:pt x="423" y="8"/>
                </a:cubicBezTo>
                <a:cubicBezTo>
                  <a:pt x="423" y="7"/>
                  <a:pt x="423" y="7"/>
                  <a:pt x="423" y="7"/>
                </a:cubicBezTo>
                <a:cubicBezTo>
                  <a:pt x="424" y="8"/>
                  <a:pt x="424" y="8"/>
                  <a:pt x="425" y="8"/>
                </a:cubicBezTo>
                <a:cubicBezTo>
                  <a:pt x="425" y="8"/>
                  <a:pt x="425" y="8"/>
                  <a:pt x="425" y="8"/>
                </a:cubicBezTo>
                <a:cubicBezTo>
                  <a:pt x="422" y="7"/>
                  <a:pt x="422" y="7"/>
                  <a:pt x="422" y="7"/>
                </a:cubicBezTo>
                <a:cubicBezTo>
                  <a:pt x="423" y="7"/>
                  <a:pt x="423" y="7"/>
                  <a:pt x="423" y="7"/>
                </a:cubicBezTo>
                <a:cubicBezTo>
                  <a:pt x="425" y="7"/>
                  <a:pt x="425" y="7"/>
                  <a:pt x="425" y="7"/>
                </a:cubicBezTo>
                <a:cubicBezTo>
                  <a:pt x="425" y="7"/>
                  <a:pt x="425" y="7"/>
                  <a:pt x="425" y="7"/>
                </a:cubicBezTo>
                <a:moveTo>
                  <a:pt x="421" y="8"/>
                </a:moveTo>
                <a:cubicBezTo>
                  <a:pt x="420" y="8"/>
                  <a:pt x="420" y="8"/>
                  <a:pt x="419" y="7"/>
                </a:cubicBezTo>
                <a:cubicBezTo>
                  <a:pt x="419" y="7"/>
                  <a:pt x="419" y="7"/>
                  <a:pt x="419" y="7"/>
                </a:cubicBezTo>
                <a:cubicBezTo>
                  <a:pt x="418" y="7"/>
                  <a:pt x="417" y="7"/>
                  <a:pt x="417" y="7"/>
                </a:cubicBezTo>
                <a:cubicBezTo>
                  <a:pt x="416" y="6"/>
                  <a:pt x="416" y="6"/>
                  <a:pt x="416" y="6"/>
                </a:cubicBezTo>
                <a:cubicBezTo>
                  <a:pt x="416" y="6"/>
                  <a:pt x="416" y="6"/>
                  <a:pt x="416" y="6"/>
                </a:cubicBezTo>
                <a:cubicBezTo>
                  <a:pt x="416" y="6"/>
                  <a:pt x="416" y="6"/>
                  <a:pt x="416" y="6"/>
                </a:cubicBezTo>
                <a:cubicBezTo>
                  <a:pt x="416" y="6"/>
                  <a:pt x="416" y="6"/>
                  <a:pt x="416" y="6"/>
                </a:cubicBezTo>
                <a:cubicBezTo>
                  <a:pt x="416" y="7"/>
                  <a:pt x="416" y="7"/>
                  <a:pt x="416" y="7"/>
                </a:cubicBezTo>
                <a:cubicBezTo>
                  <a:pt x="416" y="7"/>
                  <a:pt x="417" y="7"/>
                  <a:pt x="417" y="7"/>
                </a:cubicBezTo>
                <a:cubicBezTo>
                  <a:pt x="417" y="7"/>
                  <a:pt x="417" y="7"/>
                  <a:pt x="416" y="7"/>
                </a:cubicBezTo>
                <a:cubicBezTo>
                  <a:pt x="416" y="7"/>
                  <a:pt x="416" y="7"/>
                  <a:pt x="416" y="7"/>
                </a:cubicBezTo>
                <a:cubicBezTo>
                  <a:pt x="417" y="7"/>
                  <a:pt x="417" y="7"/>
                  <a:pt x="417" y="7"/>
                </a:cubicBezTo>
                <a:cubicBezTo>
                  <a:pt x="416" y="7"/>
                  <a:pt x="416" y="7"/>
                  <a:pt x="416" y="7"/>
                </a:cubicBezTo>
                <a:cubicBezTo>
                  <a:pt x="416" y="7"/>
                  <a:pt x="416" y="7"/>
                  <a:pt x="415" y="7"/>
                </a:cubicBezTo>
                <a:cubicBezTo>
                  <a:pt x="416" y="8"/>
                  <a:pt x="416" y="8"/>
                  <a:pt x="416" y="8"/>
                </a:cubicBezTo>
                <a:cubicBezTo>
                  <a:pt x="416" y="8"/>
                  <a:pt x="415" y="7"/>
                  <a:pt x="415" y="7"/>
                </a:cubicBezTo>
                <a:cubicBezTo>
                  <a:pt x="414" y="7"/>
                  <a:pt x="414" y="7"/>
                  <a:pt x="414" y="7"/>
                </a:cubicBezTo>
                <a:cubicBezTo>
                  <a:pt x="416" y="8"/>
                  <a:pt x="417" y="9"/>
                  <a:pt x="417" y="8"/>
                </a:cubicBezTo>
                <a:cubicBezTo>
                  <a:pt x="417" y="8"/>
                  <a:pt x="417" y="8"/>
                  <a:pt x="417" y="8"/>
                </a:cubicBezTo>
                <a:cubicBezTo>
                  <a:pt x="417" y="8"/>
                  <a:pt x="417" y="8"/>
                  <a:pt x="417" y="8"/>
                </a:cubicBezTo>
                <a:cubicBezTo>
                  <a:pt x="417" y="8"/>
                  <a:pt x="417" y="8"/>
                  <a:pt x="417" y="8"/>
                </a:cubicBezTo>
                <a:cubicBezTo>
                  <a:pt x="417" y="8"/>
                  <a:pt x="418" y="8"/>
                  <a:pt x="418" y="8"/>
                </a:cubicBezTo>
                <a:cubicBezTo>
                  <a:pt x="418" y="8"/>
                  <a:pt x="418" y="8"/>
                  <a:pt x="418" y="8"/>
                </a:cubicBezTo>
                <a:cubicBezTo>
                  <a:pt x="419" y="8"/>
                  <a:pt x="419" y="8"/>
                  <a:pt x="420" y="9"/>
                </a:cubicBezTo>
                <a:cubicBezTo>
                  <a:pt x="419" y="9"/>
                  <a:pt x="419" y="9"/>
                  <a:pt x="419" y="9"/>
                </a:cubicBezTo>
                <a:cubicBezTo>
                  <a:pt x="420" y="9"/>
                  <a:pt x="420" y="9"/>
                  <a:pt x="420" y="9"/>
                </a:cubicBezTo>
                <a:cubicBezTo>
                  <a:pt x="421" y="9"/>
                  <a:pt x="421" y="10"/>
                  <a:pt x="422" y="10"/>
                </a:cubicBezTo>
                <a:cubicBezTo>
                  <a:pt x="424" y="10"/>
                  <a:pt x="424" y="10"/>
                  <a:pt x="424" y="10"/>
                </a:cubicBezTo>
                <a:cubicBezTo>
                  <a:pt x="424" y="10"/>
                  <a:pt x="423" y="9"/>
                  <a:pt x="421" y="9"/>
                </a:cubicBezTo>
                <a:cubicBezTo>
                  <a:pt x="421" y="9"/>
                  <a:pt x="421" y="9"/>
                  <a:pt x="421" y="9"/>
                </a:cubicBezTo>
                <a:cubicBezTo>
                  <a:pt x="421" y="9"/>
                  <a:pt x="421" y="9"/>
                  <a:pt x="422" y="9"/>
                </a:cubicBezTo>
                <a:cubicBezTo>
                  <a:pt x="422" y="9"/>
                  <a:pt x="422" y="9"/>
                  <a:pt x="422" y="9"/>
                </a:cubicBezTo>
                <a:cubicBezTo>
                  <a:pt x="422" y="9"/>
                  <a:pt x="422" y="9"/>
                  <a:pt x="422" y="9"/>
                </a:cubicBezTo>
                <a:cubicBezTo>
                  <a:pt x="422" y="8"/>
                  <a:pt x="421" y="8"/>
                  <a:pt x="421" y="8"/>
                </a:cubicBezTo>
                <a:moveTo>
                  <a:pt x="399" y="10"/>
                </a:moveTo>
                <a:cubicBezTo>
                  <a:pt x="399" y="9"/>
                  <a:pt x="399" y="9"/>
                  <a:pt x="399" y="9"/>
                </a:cubicBezTo>
                <a:cubicBezTo>
                  <a:pt x="398" y="9"/>
                  <a:pt x="398" y="9"/>
                  <a:pt x="398" y="9"/>
                </a:cubicBezTo>
                <a:cubicBezTo>
                  <a:pt x="397" y="9"/>
                  <a:pt x="397" y="9"/>
                  <a:pt x="397" y="9"/>
                </a:cubicBezTo>
                <a:cubicBezTo>
                  <a:pt x="397" y="9"/>
                  <a:pt x="397" y="9"/>
                  <a:pt x="397" y="9"/>
                </a:cubicBezTo>
                <a:cubicBezTo>
                  <a:pt x="397" y="9"/>
                  <a:pt x="397" y="9"/>
                  <a:pt x="397" y="9"/>
                </a:cubicBezTo>
                <a:cubicBezTo>
                  <a:pt x="396" y="8"/>
                  <a:pt x="395" y="8"/>
                  <a:pt x="395" y="8"/>
                </a:cubicBezTo>
                <a:cubicBezTo>
                  <a:pt x="395" y="9"/>
                  <a:pt x="395" y="9"/>
                  <a:pt x="394" y="9"/>
                </a:cubicBezTo>
                <a:cubicBezTo>
                  <a:pt x="394" y="8"/>
                  <a:pt x="394" y="8"/>
                  <a:pt x="394" y="8"/>
                </a:cubicBezTo>
                <a:cubicBezTo>
                  <a:pt x="394" y="8"/>
                  <a:pt x="394" y="8"/>
                  <a:pt x="394" y="8"/>
                </a:cubicBezTo>
                <a:cubicBezTo>
                  <a:pt x="394" y="8"/>
                  <a:pt x="394" y="8"/>
                  <a:pt x="394" y="8"/>
                </a:cubicBezTo>
                <a:cubicBezTo>
                  <a:pt x="394" y="8"/>
                  <a:pt x="394" y="8"/>
                  <a:pt x="394" y="8"/>
                </a:cubicBezTo>
                <a:cubicBezTo>
                  <a:pt x="394" y="8"/>
                  <a:pt x="394" y="8"/>
                  <a:pt x="394" y="8"/>
                </a:cubicBezTo>
                <a:cubicBezTo>
                  <a:pt x="394" y="8"/>
                  <a:pt x="394" y="8"/>
                  <a:pt x="394" y="8"/>
                </a:cubicBezTo>
                <a:cubicBezTo>
                  <a:pt x="394" y="8"/>
                  <a:pt x="394" y="8"/>
                  <a:pt x="394" y="8"/>
                </a:cubicBezTo>
                <a:cubicBezTo>
                  <a:pt x="394" y="8"/>
                  <a:pt x="394" y="8"/>
                  <a:pt x="394" y="8"/>
                </a:cubicBezTo>
                <a:cubicBezTo>
                  <a:pt x="393" y="8"/>
                  <a:pt x="393" y="8"/>
                  <a:pt x="393" y="8"/>
                </a:cubicBezTo>
                <a:cubicBezTo>
                  <a:pt x="393" y="8"/>
                  <a:pt x="393" y="8"/>
                  <a:pt x="393" y="8"/>
                </a:cubicBezTo>
                <a:cubicBezTo>
                  <a:pt x="393" y="9"/>
                  <a:pt x="393" y="9"/>
                  <a:pt x="393" y="9"/>
                </a:cubicBezTo>
                <a:cubicBezTo>
                  <a:pt x="393" y="9"/>
                  <a:pt x="393" y="9"/>
                  <a:pt x="393" y="9"/>
                </a:cubicBezTo>
                <a:cubicBezTo>
                  <a:pt x="393" y="9"/>
                  <a:pt x="392" y="8"/>
                  <a:pt x="392" y="8"/>
                </a:cubicBezTo>
                <a:cubicBezTo>
                  <a:pt x="392" y="8"/>
                  <a:pt x="390" y="8"/>
                  <a:pt x="389" y="8"/>
                </a:cubicBezTo>
                <a:cubicBezTo>
                  <a:pt x="389" y="8"/>
                  <a:pt x="388" y="9"/>
                  <a:pt x="390" y="9"/>
                </a:cubicBezTo>
                <a:cubicBezTo>
                  <a:pt x="390" y="9"/>
                  <a:pt x="390" y="9"/>
                  <a:pt x="390" y="9"/>
                </a:cubicBezTo>
                <a:cubicBezTo>
                  <a:pt x="391" y="9"/>
                  <a:pt x="391" y="9"/>
                  <a:pt x="391" y="9"/>
                </a:cubicBezTo>
                <a:cubicBezTo>
                  <a:pt x="391" y="9"/>
                  <a:pt x="391" y="9"/>
                  <a:pt x="392" y="9"/>
                </a:cubicBezTo>
                <a:cubicBezTo>
                  <a:pt x="392" y="9"/>
                  <a:pt x="392" y="10"/>
                  <a:pt x="393" y="10"/>
                </a:cubicBezTo>
                <a:cubicBezTo>
                  <a:pt x="392" y="10"/>
                  <a:pt x="391" y="10"/>
                  <a:pt x="391" y="10"/>
                </a:cubicBezTo>
                <a:cubicBezTo>
                  <a:pt x="391" y="10"/>
                  <a:pt x="391" y="10"/>
                  <a:pt x="391" y="10"/>
                </a:cubicBezTo>
                <a:cubicBezTo>
                  <a:pt x="391" y="11"/>
                  <a:pt x="392" y="11"/>
                  <a:pt x="392" y="11"/>
                </a:cubicBezTo>
                <a:cubicBezTo>
                  <a:pt x="393" y="11"/>
                  <a:pt x="393" y="11"/>
                  <a:pt x="394" y="11"/>
                </a:cubicBezTo>
                <a:cubicBezTo>
                  <a:pt x="394" y="11"/>
                  <a:pt x="394" y="11"/>
                  <a:pt x="394" y="11"/>
                </a:cubicBezTo>
                <a:cubicBezTo>
                  <a:pt x="395" y="11"/>
                  <a:pt x="395" y="11"/>
                  <a:pt x="395" y="11"/>
                </a:cubicBezTo>
                <a:cubicBezTo>
                  <a:pt x="396" y="12"/>
                  <a:pt x="396" y="12"/>
                  <a:pt x="396" y="12"/>
                </a:cubicBezTo>
                <a:cubicBezTo>
                  <a:pt x="397" y="12"/>
                  <a:pt x="397" y="11"/>
                  <a:pt x="397" y="11"/>
                </a:cubicBezTo>
                <a:cubicBezTo>
                  <a:pt x="398" y="11"/>
                  <a:pt x="398" y="11"/>
                  <a:pt x="399" y="11"/>
                </a:cubicBezTo>
                <a:cubicBezTo>
                  <a:pt x="398" y="11"/>
                  <a:pt x="398" y="11"/>
                  <a:pt x="398" y="11"/>
                </a:cubicBezTo>
                <a:cubicBezTo>
                  <a:pt x="398" y="10"/>
                  <a:pt x="398" y="10"/>
                  <a:pt x="398" y="10"/>
                </a:cubicBezTo>
                <a:cubicBezTo>
                  <a:pt x="398" y="10"/>
                  <a:pt x="399" y="10"/>
                  <a:pt x="399" y="10"/>
                </a:cubicBezTo>
                <a:moveTo>
                  <a:pt x="390" y="11"/>
                </a:moveTo>
                <a:cubicBezTo>
                  <a:pt x="390" y="11"/>
                  <a:pt x="390" y="11"/>
                  <a:pt x="390" y="11"/>
                </a:cubicBezTo>
                <a:cubicBezTo>
                  <a:pt x="390" y="11"/>
                  <a:pt x="390" y="11"/>
                  <a:pt x="390" y="11"/>
                </a:cubicBezTo>
                <a:cubicBezTo>
                  <a:pt x="390" y="11"/>
                  <a:pt x="390" y="11"/>
                  <a:pt x="390" y="11"/>
                </a:cubicBezTo>
                <a:cubicBezTo>
                  <a:pt x="390" y="11"/>
                  <a:pt x="390" y="11"/>
                  <a:pt x="390" y="11"/>
                </a:cubicBezTo>
                <a:moveTo>
                  <a:pt x="401" y="18"/>
                </a:moveTo>
                <a:cubicBezTo>
                  <a:pt x="401" y="17"/>
                  <a:pt x="401" y="17"/>
                  <a:pt x="401" y="17"/>
                </a:cubicBezTo>
                <a:cubicBezTo>
                  <a:pt x="401" y="17"/>
                  <a:pt x="401" y="17"/>
                  <a:pt x="399" y="17"/>
                </a:cubicBezTo>
                <a:cubicBezTo>
                  <a:pt x="398" y="16"/>
                  <a:pt x="398" y="16"/>
                  <a:pt x="398" y="16"/>
                </a:cubicBezTo>
                <a:cubicBezTo>
                  <a:pt x="398" y="15"/>
                  <a:pt x="397" y="15"/>
                  <a:pt x="396" y="15"/>
                </a:cubicBezTo>
                <a:cubicBezTo>
                  <a:pt x="396" y="15"/>
                  <a:pt x="396" y="14"/>
                  <a:pt x="395" y="14"/>
                </a:cubicBezTo>
                <a:cubicBezTo>
                  <a:pt x="395" y="14"/>
                  <a:pt x="395" y="14"/>
                  <a:pt x="394" y="13"/>
                </a:cubicBezTo>
                <a:cubicBezTo>
                  <a:pt x="394" y="13"/>
                  <a:pt x="394" y="13"/>
                  <a:pt x="393" y="13"/>
                </a:cubicBezTo>
                <a:cubicBezTo>
                  <a:pt x="393" y="13"/>
                  <a:pt x="393" y="12"/>
                  <a:pt x="392" y="12"/>
                </a:cubicBezTo>
                <a:cubicBezTo>
                  <a:pt x="392" y="12"/>
                  <a:pt x="392" y="12"/>
                  <a:pt x="392" y="12"/>
                </a:cubicBezTo>
                <a:cubicBezTo>
                  <a:pt x="392" y="12"/>
                  <a:pt x="392" y="12"/>
                  <a:pt x="391" y="12"/>
                </a:cubicBezTo>
                <a:cubicBezTo>
                  <a:pt x="390" y="12"/>
                  <a:pt x="390" y="12"/>
                  <a:pt x="390" y="12"/>
                </a:cubicBezTo>
                <a:cubicBezTo>
                  <a:pt x="390" y="11"/>
                  <a:pt x="390" y="11"/>
                  <a:pt x="390" y="11"/>
                </a:cubicBezTo>
                <a:cubicBezTo>
                  <a:pt x="389" y="11"/>
                  <a:pt x="389" y="11"/>
                  <a:pt x="389" y="11"/>
                </a:cubicBezTo>
                <a:cubicBezTo>
                  <a:pt x="389" y="10"/>
                  <a:pt x="389" y="10"/>
                  <a:pt x="389" y="10"/>
                </a:cubicBezTo>
                <a:cubicBezTo>
                  <a:pt x="388" y="10"/>
                  <a:pt x="387" y="9"/>
                  <a:pt x="387" y="9"/>
                </a:cubicBezTo>
                <a:cubicBezTo>
                  <a:pt x="387" y="9"/>
                  <a:pt x="387" y="9"/>
                  <a:pt x="387" y="9"/>
                </a:cubicBezTo>
                <a:cubicBezTo>
                  <a:pt x="386" y="9"/>
                  <a:pt x="386" y="9"/>
                  <a:pt x="386" y="10"/>
                </a:cubicBezTo>
                <a:cubicBezTo>
                  <a:pt x="386" y="10"/>
                  <a:pt x="386" y="10"/>
                  <a:pt x="386" y="10"/>
                </a:cubicBezTo>
                <a:cubicBezTo>
                  <a:pt x="386" y="11"/>
                  <a:pt x="387" y="11"/>
                  <a:pt x="387" y="11"/>
                </a:cubicBezTo>
                <a:cubicBezTo>
                  <a:pt x="386" y="12"/>
                  <a:pt x="386" y="12"/>
                  <a:pt x="386" y="12"/>
                </a:cubicBezTo>
                <a:cubicBezTo>
                  <a:pt x="385" y="11"/>
                  <a:pt x="385" y="11"/>
                  <a:pt x="385" y="11"/>
                </a:cubicBezTo>
                <a:cubicBezTo>
                  <a:pt x="385" y="11"/>
                  <a:pt x="385" y="11"/>
                  <a:pt x="385" y="11"/>
                </a:cubicBezTo>
                <a:cubicBezTo>
                  <a:pt x="385" y="10"/>
                  <a:pt x="385" y="10"/>
                  <a:pt x="385" y="10"/>
                </a:cubicBezTo>
                <a:cubicBezTo>
                  <a:pt x="385" y="10"/>
                  <a:pt x="385" y="10"/>
                  <a:pt x="385" y="10"/>
                </a:cubicBezTo>
                <a:cubicBezTo>
                  <a:pt x="385" y="10"/>
                  <a:pt x="385" y="10"/>
                  <a:pt x="385" y="10"/>
                </a:cubicBezTo>
                <a:cubicBezTo>
                  <a:pt x="385" y="9"/>
                  <a:pt x="385" y="9"/>
                  <a:pt x="385" y="9"/>
                </a:cubicBezTo>
                <a:cubicBezTo>
                  <a:pt x="384" y="10"/>
                  <a:pt x="384" y="10"/>
                  <a:pt x="384" y="10"/>
                </a:cubicBezTo>
                <a:cubicBezTo>
                  <a:pt x="383" y="10"/>
                  <a:pt x="383" y="10"/>
                  <a:pt x="383" y="10"/>
                </a:cubicBezTo>
                <a:cubicBezTo>
                  <a:pt x="383" y="10"/>
                  <a:pt x="383" y="10"/>
                  <a:pt x="383" y="10"/>
                </a:cubicBezTo>
                <a:cubicBezTo>
                  <a:pt x="383" y="9"/>
                  <a:pt x="383" y="9"/>
                  <a:pt x="383" y="9"/>
                </a:cubicBezTo>
                <a:cubicBezTo>
                  <a:pt x="383" y="9"/>
                  <a:pt x="383" y="9"/>
                  <a:pt x="383" y="9"/>
                </a:cubicBezTo>
                <a:cubicBezTo>
                  <a:pt x="383" y="9"/>
                  <a:pt x="383" y="9"/>
                  <a:pt x="382" y="10"/>
                </a:cubicBezTo>
                <a:cubicBezTo>
                  <a:pt x="382" y="10"/>
                  <a:pt x="381" y="10"/>
                  <a:pt x="381" y="10"/>
                </a:cubicBezTo>
                <a:cubicBezTo>
                  <a:pt x="378" y="10"/>
                  <a:pt x="380" y="11"/>
                  <a:pt x="380" y="11"/>
                </a:cubicBezTo>
                <a:cubicBezTo>
                  <a:pt x="380" y="11"/>
                  <a:pt x="381" y="11"/>
                  <a:pt x="381" y="11"/>
                </a:cubicBezTo>
                <a:cubicBezTo>
                  <a:pt x="381" y="11"/>
                  <a:pt x="381" y="12"/>
                  <a:pt x="381" y="12"/>
                </a:cubicBezTo>
                <a:cubicBezTo>
                  <a:pt x="380" y="13"/>
                  <a:pt x="381" y="13"/>
                  <a:pt x="381" y="14"/>
                </a:cubicBezTo>
                <a:cubicBezTo>
                  <a:pt x="380" y="14"/>
                  <a:pt x="380" y="12"/>
                  <a:pt x="379" y="12"/>
                </a:cubicBezTo>
                <a:cubicBezTo>
                  <a:pt x="379" y="13"/>
                  <a:pt x="379" y="13"/>
                  <a:pt x="379" y="14"/>
                </a:cubicBezTo>
                <a:cubicBezTo>
                  <a:pt x="380" y="15"/>
                  <a:pt x="381" y="15"/>
                  <a:pt x="381" y="15"/>
                </a:cubicBezTo>
                <a:cubicBezTo>
                  <a:pt x="381" y="14"/>
                  <a:pt x="381" y="14"/>
                  <a:pt x="381" y="14"/>
                </a:cubicBezTo>
                <a:cubicBezTo>
                  <a:pt x="381" y="14"/>
                  <a:pt x="381" y="14"/>
                  <a:pt x="381" y="14"/>
                </a:cubicBezTo>
                <a:cubicBezTo>
                  <a:pt x="382" y="15"/>
                  <a:pt x="382" y="15"/>
                  <a:pt x="382" y="15"/>
                </a:cubicBezTo>
                <a:cubicBezTo>
                  <a:pt x="382" y="15"/>
                  <a:pt x="382" y="15"/>
                  <a:pt x="383" y="15"/>
                </a:cubicBezTo>
                <a:cubicBezTo>
                  <a:pt x="383" y="15"/>
                  <a:pt x="383" y="15"/>
                  <a:pt x="383" y="15"/>
                </a:cubicBezTo>
                <a:cubicBezTo>
                  <a:pt x="384" y="15"/>
                  <a:pt x="384" y="14"/>
                  <a:pt x="384" y="14"/>
                </a:cubicBezTo>
                <a:cubicBezTo>
                  <a:pt x="384" y="14"/>
                  <a:pt x="384" y="14"/>
                  <a:pt x="385" y="14"/>
                </a:cubicBezTo>
                <a:cubicBezTo>
                  <a:pt x="385" y="14"/>
                  <a:pt x="385" y="14"/>
                  <a:pt x="385" y="14"/>
                </a:cubicBezTo>
                <a:cubicBezTo>
                  <a:pt x="385" y="13"/>
                  <a:pt x="385" y="13"/>
                  <a:pt x="385" y="13"/>
                </a:cubicBezTo>
                <a:cubicBezTo>
                  <a:pt x="385" y="13"/>
                  <a:pt x="385" y="13"/>
                  <a:pt x="385" y="13"/>
                </a:cubicBezTo>
                <a:cubicBezTo>
                  <a:pt x="385" y="13"/>
                  <a:pt x="385" y="13"/>
                  <a:pt x="385" y="14"/>
                </a:cubicBezTo>
                <a:cubicBezTo>
                  <a:pt x="386" y="14"/>
                  <a:pt x="386" y="14"/>
                  <a:pt x="387" y="14"/>
                </a:cubicBezTo>
                <a:cubicBezTo>
                  <a:pt x="387" y="14"/>
                  <a:pt x="387" y="14"/>
                  <a:pt x="387" y="14"/>
                </a:cubicBezTo>
                <a:cubicBezTo>
                  <a:pt x="388" y="14"/>
                  <a:pt x="388" y="14"/>
                  <a:pt x="388" y="14"/>
                </a:cubicBezTo>
                <a:cubicBezTo>
                  <a:pt x="388" y="15"/>
                  <a:pt x="388" y="15"/>
                  <a:pt x="388" y="15"/>
                </a:cubicBezTo>
                <a:cubicBezTo>
                  <a:pt x="388" y="15"/>
                  <a:pt x="388" y="15"/>
                  <a:pt x="388" y="15"/>
                </a:cubicBezTo>
                <a:cubicBezTo>
                  <a:pt x="388" y="15"/>
                  <a:pt x="388" y="15"/>
                  <a:pt x="387" y="15"/>
                </a:cubicBezTo>
                <a:cubicBezTo>
                  <a:pt x="387" y="15"/>
                  <a:pt x="387" y="15"/>
                  <a:pt x="387" y="15"/>
                </a:cubicBezTo>
                <a:cubicBezTo>
                  <a:pt x="387" y="15"/>
                  <a:pt x="383" y="15"/>
                  <a:pt x="383" y="16"/>
                </a:cubicBezTo>
                <a:cubicBezTo>
                  <a:pt x="383" y="17"/>
                  <a:pt x="383" y="17"/>
                  <a:pt x="383" y="17"/>
                </a:cubicBezTo>
                <a:cubicBezTo>
                  <a:pt x="384" y="17"/>
                  <a:pt x="384" y="17"/>
                  <a:pt x="384" y="17"/>
                </a:cubicBezTo>
                <a:cubicBezTo>
                  <a:pt x="384" y="17"/>
                  <a:pt x="384" y="17"/>
                  <a:pt x="384" y="17"/>
                </a:cubicBezTo>
                <a:cubicBezTo>
                  <a:pt x="385" y="17"/>
                  <a:pt x="385" y="17"/>
                  <a:pt x="386" y="17"/>
                </a:cubicBezTo>
                <a:cubicBezTo>
                  <a:pt x="386" y="17"/>
                  <a:pt x="387" y="16"/>
                  <a:pt x="387" y="16"/>
                </a:cubicBezTo>
                <a:cubicBezTo>
                  <a:pt x="387" y="16"/>
                  <a:pt x="387" y="16"/>
                  <a:pt x="387" y="16"/>
                </a:cubicBezTo>
                <a:cubicBezTo>
                  <a:pt x="387" y="16"/>
                  <a:pt x="387" y="16"/>
                  <a:pt x="388" y="16"/>
                </a:cubicBezTo>
                <a:cubicBezTo>
                  <a:pt x="387" y="17"/>
                  <a:pt x="387" y="17"/>
                  <a:pt x="387" y="17"/>
                </a:cubicBezTo>
                <a:cubicBezTo>
                  <a:pt x="386" y="18"/>
                  <a:pt x="386" y="18"/>
                  <a:pt x="386" y="18"/>
                </a:cubicBezTo>
                <a:cubicBezTo>
                  <a:pt x="386" y="18"/>
                  <a:pt x="386" y="18"/>
                  <a:pt x="386" y="18"/>
                </a:cubicBezTo>
                <a:cubicBezTo>
                  <a:pt x="383" y="17"/>
                  <a:pt x="383" y="18"/>
                  <a:pt x="384" y="19"/>
                </a:cubicBezTo>
                <a:cubicBezTo>
                  <a:pt x="384" y="19"/>
                  <a:pt x="384" y="19"/>
                  <a:pt x="385" y="19"/>
                </a:cubicBezTo>
                <a:cubicBezTo>
                  <a:pt x="386" y="19"/>
                  <a:pt x="386" y="19"/>
                  <a:pt x="388" y="22"/>
                </a:cubicBezTo>
                <a:cubicBezTo>
                  <a:pt x="388" y="22"/>
                  <a:pt x="388" y="22"/>
                  <a:pt x="388" y="22"/>
                </a:cubicBezTo>
                <a:cubicBezTo>
                  <a:pt x="388" y="21"/>
                  <a:pt x="388" y="21"/>
                  <a:pt x="388" y="21"/>
                </a:cubicBezTo>
                <a:cubicBezTo>
                  <a:pt x="388" y="21"/>
                  <a:pt x="389" y="21"/>
                  <a:pt x="389" y="20"/>
                </a:cubicBezTo>
                <a:cubicBezTo>
                  <a:pt x="389" y="19"/>
                  <a:pt x="389" y="19"/>
                  <a:pt x="389" y="18"/>
                </a:cubicBezTo>
                <a:cubicBezTo>
                  <a:pt x="390" y="18"/>
                  <a:pt x="390" y="18"/>
                  <a:pt x="390" y="18"/>
                </a:cubicBezTo>
                <a:cubicBezTo>
                  <a:pt x="390" y="17"/>
                  <a:pt x="390" y="17"/>
                  <a:pt x="390" y="16"/>
                </a:cubicBezTo>
                <a:cubicBezTo>
                  <a:pt x="391" y="16"/>
                  <a:pt x="391" y="16"/>
                  <a:pt x="391" y="16"/>
                </a:cubicBezTo>
                <a:cubicBezTo>
                  <a:pt x="391" y="15"/>
                  <a:pt x="391" y="14"/>
                  <a:pt x="391" y="14"/>
                </a:cubicBezTo>
                <a:cubicBezTo>
                  <a:pt x="391" y="14"/>
                  <a:pt x="392" y="14"/>
                  <a:pt x="393" y="14"/>
                </a:cubicBezTo>
                <a:cubicBezTo>
                  <a:pt x="393" y="14"/>
                  <a:pt x="393" y="14"/>
                  <a:pt x="393" y="14"/>
                </a:cubicBezTo>
                <a:cubicBezTo>
                  <a:pt x="393" y="14"/>
                  <a:pt x="393" y="15"/>
                  <a:pt x="393" y="15"/>
                </a:cubicBezTo>
                <a:cubicBezTo>
                  <a:pt x="395" y="15"/>
                  <a:pt x="395" y="17"/>
                  <a:pt x="395" y="17"/>
                </a:cubicBezTo>
                <a:cubicBezTo>
                  <a:pt x="394" y="17"/>
                  <a:pt x="394" y="18"/>
                  <a:pt x="395" y="18"/>
                </a:cubicBezTo>
                <a:cubicBezTo>
                  <a:pt x="395" y="18"/>
                  <a:pt x="395" y="18"/>
                  <a:pt x="395" y="18"/>
                </a:cubicBezTo>
                <a:cubicBezTo>
                  <a:pt x="396" y="18"/>
                  <a:pt x="396" y="17"/>
                  <a:pt x="397" y="17"/>
                </a:cubicBezTo>
                <a:cubicBezTo>
                  <a:pt x="397" y="18"/>
                  <a:pt x="397" y="18"/>
                  <a:pt x="398" y="19"/>
                </a:cubicBezTo>
                <a:cubicBezTo>
                  <a:pt x="398" y="19"/>
                  <a:pt x="398" y="19"/>
                  <a:pt x="399" y="19"/>
                </a:cubicBezTo>
                <a:cubicBezTo>
                  <a:pt x="399" y="19"/>
                  <a:pt x="399" y="19"/>
                  <a:pt x="399" y="19"/>
                </a:cubicBezTo>
                <a:cubicBezTo>
                  <a:pt x="399" y="18"/>
                  <a:pt x="399" y="18"/>
                  <a:pt x="399" y="18"/>
                </a:cubicBezTo>
                <a:cubicBezTo>
                  <a:pt x="400" y="18"/>
                  <a:pt x="400" y="18"/>
                  <a:pt x="401" y="18"/>
                </a:cubicBezTo>
                <a:cubicBezTo>
                  <a:pt x="401" y="18"/>
                  <a:pt x="401" y="18"/>
                  <a:pt x="401" y="18"/>
                </a:cubicBezTo>
                <a:moveTo>
                  <a:pt x="609" y="325"/>
                </a:moveTo>
                <a:cubicBezTo>
                  <a:pt x="608" y="313"/>
                  <a:pt x="607" y="300"/>
                  <a:pt x="605" y="288"/>
                </a:cubicBezTo>
                <a:cubicBezTo>
                  <a:pt x="590" y="288"/>
                  <a:pt x="575" y="288"/>
                  <a:pt x="558" y="288"/>
                </a:cubicBezTo>
                <a:cubicBezTo>
                  <a:pt x="537" y="287"/>
                  <a:pt x="514" y="287"/>
                  <a:pt x="492" y="287"/>
                </a:cubicBezTo>
                <a:cubicBezTo>
                  <a:pt x="492" y="287"/>
                  <a:pt x="490" y="292"/>
                  <a:pt x="489" y="294"/>
                </a:cubicBezTo>
                <a:cubicBezTo>
                  <a:pt x="488" y="294"/>
                  <a:pt x="488" y="294"/>
                  <a:pt x="488" y="294"/>
                </a:cubicBezTo>
                <a:cubicBezTo>
                  <a:pt x="488" y="295"/>
                  <a:pt x="488" y="295"/>
                  <a:pt x="488" y="295"/>
                </a:cubicBezTo>
                <a:cubicBezTo>
                  <a:pt x="487" y="295"/>
                  <a:pt x="487" y="295"/>
                  <a:pt x="487" y="295"/>
                </a:cubicBezTo>
                <a:cubicBezTo>
                  <a:pt x="486" y="295"/>
                  <a:pt x="486" y="295"/>
                  <a:pt x="484" y="295"/>
                </a:cubicBezTo>
                <a:cubicBezTo>
                  <a:pt x="484" y="295"/>
                  <a:pt x="484" y="295"/>
                  <a:pt x="484" y="295"/>
                </a:cubicBezTo>
                <a:cubicBezTo>
                  <a:pt x="483" y="295"/>
                  <a:pt x="483" y="295"/>
                  <a:pt x="483" y="295"/>
                </a:cubicBezTo>
                <a:cubicBezTo>
                  <a:pt x="482" y="296"/>
                  <a:pt x="482" y="296"/>
                  <a:pt x="482" y="296"/>
                </a:cubicBezTo>
                <a:cubicBezTo>
                  <a:pt x="482" y="296"/>
                  <a:pt x="482" y="296"/>
                  <a:pt x="482" y="296"/>
                </a:cubicBezTo>
                <a:cubicBezTo>
                  <a:pt x="481" y="296"/>
                  <a:pt x="481" y="296"/>
                  <a:pt x="480" y="296"/>
                </a:cubicBezTo>
                <a:cubicBezTo>
                  <a:pt x="480" y="295"/>
                  <a:pt x="479" y="295"/>
                  <a:pt x="479" y="295"/>
                </a:cubicBezTo>
                <a:cubicBezTo>
                  <a:pt x="479" y="295"/>
                  <a:pt x="478" y="294"/>
                  <a:pt x="478" y="294"/>
                </a:cubicBezTo>
                <a:cubicBezTo>
                  <a:pt x="478" y="294"/>
                  <a:pt x="475" y="294"/>
                  <a:pt x="473" y="294"/>
                </a:cubicBezTo>
                <a:cubicBezTo>
                  <a:pt x="473" y="294"/>
                  <a:pt x="473" y="294"/>
                  <a:pt x="473" y="294"/>
                </a:cubicBezTo>
                <a:cubicBezTo>
                  <a:pt x="472" y="294"/>
                  <a:pt x="472" y="294"/>
                  <a:pt x="472" y="294"/>
                </a:cubicBezTo>
                <a:cubicBezTo>
                  <a:pt x="471" y="294"/>
                  <a:pt x="471" y="294"/>
                  <a:pt x="471" y="294"/>
                </a:cubicBezTo>
                <a:cubicBezTo>
                  <a:pt x="473" y="295"/>
                  <a:pt x="474" y="295"/>
                  <a:pt x="477" y="296"/>
                </a:cubicBezTo>
                <a:cubicBezTo>
                  <a:pt x="478" y="296"/>
                  <a:pt x="478" y="297"/>
                  <a:pt x="478" y="297"/>
                </a:cubicBezTo>
                <a:cubicBezTo>
                  <a:pt x="478" y="298"/>
                  <a:pt x="478" y="298"/>
                  <a:pt x="478" y="298"/>
                </a:cubicBezTo>
                <a:cubicBezTo>
                  <a:pt x="478" y="299"/>
                  <a:pt x="478" y="299"/>
                  <a:pt x="479" y="300"/>
                </a:cubicBezTo>
                <a:cubicBezTo>
                  <a:pt x="479" y="300"/>
                  <a:pt x="479" y="301"/>
                  <a:pt x="479" y="301"/>
                </a:cubicBezTo>
                <a:cubicBezTo>
                  <a:pt x="479" y="302"/>
                  <a:pt x="479" y="302"/>
                  <a:pt x="479" y="302"/>
                </a:cubicBezTo>
                <a:cubicBezTo>
                  <a:pt x="479" y="303"/>
                  <a:pt x="479" y="303"/>
                  <a:pt x="479" y="303"/>
                </a:cubicBezTo>
                <a:cubicBezTo>
                  <a:pt x="479" y="306"/>
                  <a:pt x="482" y="308"/>
                  <a:pt x="483" y="311"/>
                </a:cubicBezTo>
                <a:cubicBezTo>
                  <a:pt x="485" y="314"/>
                  <a:pt x="486" y="314"/>
                  <a:pt x="487" y="315"/>
                </a:cubicBezTo>
                <a:cubicBezTo>
                  <a:pt x="488" y="315"/>
                  <a:pt x="488" y="315"/>
                  <a:pt x="489" y="315"/>
                </a:cubicBezTo>
                <a:cubicBezTo>
                  <a:pt x="491" y="316"/>
                  <a:pt x="491" y="313"/>
                  <a:pt x="492" y="312"/>
                </a:cubicBezTo>
                <a:cubicBezTo>
                  <a:pt x="492" y="313"/>
                  <a:pt x="493" y="313"/>
                  <a:pt x="493" y="313"/>
                </a:cubicBezTo>
                <a:cubicBezTo>
                  <a:pt x="495" y="316"/>
                  <a:pt x="498" y="318"/>
                  <a:pt x="499" y="321"/>
                </a:cubicBezTo>
                <a:cubicBezTo>
                  <a:pt x="505" y="332"/>
                  <a:pt x="505" y="332"/>
                  <a:pt x="505" y="332"/>
                </a:cubicBezTo>
                <a:cubicBezTo>
                  <a:pt x="505" y="333"/>
                  <a:pt x="505" y="333"/>
                  <a:pt x="505" y="333"/>
                </a:cubicBezTo>
                <a:cubicBezTo>
                  <a:pt x="504" y="335"/>
                  <a:pt x="504" y="337"/>
                  <a:pt x="505" y="339"/>
                </a:cubicBezTo>
                <a:cubicBezTo>
                  <a:pt x="506" y="341"/>
                  <a:pt x="509" y="340"/>
                  <a:pt x="510" y="341"/>
                </a:cubicBezTo>
                <a:cubicBezTo>
                  <a:pt x="511" y="342"/>
                  <a:pt x="516" y="352"/>
                  <a:pt x="516" y="352"/>
                </a:cubicBezTo>
                <a:cubicBezTo>
                  <a:pt x="518" y="356"/>
                  <a:pt x="514" y="362"/>
                  <a:pt x="519" y="364"/>
                </a:cubicBezTo>
                <a:cubicBezTo>
                  <a:pt x="519" y="364"/>
                  <a:pt x="525" y="368"/>
                  <a:pt x="527" y="373"/>
                </a:cubicBezTo>
                <a:cubicBezTo>
                  <a:pt x="527" y="376"/>
                  <a:pt x="528" y="376"/>
                  <a:pt x="529" y="377"/>
                </a:cubicBezTo>
                <a:cubicBezTo>
                  <a:pt x="531" y="379"/>
                  <a:pt x="531" y="379"/>
                  <a:pt x="538" y="397"/>
                </a:cubicBezTo>
                <a:cubicBezTo>
                  <a:pt x="538" y="401"/>
                  <a:pt x="538" y="404"/>
                  <a:pt x="538" y="408"/>
                </a:cubicBezTo>
                <a:cubicBezTo>
                  <a:pt x="539" y="414"/>
                  <a:pt x="547" y="415"/>
                  <a:pt x="549" y="412"/>
                </a:cubicBezTo>
                <a:cubicBezTo>
                  <a:pt x="553" y="408"/>
                  <a:pt x="553" y="408"/>
                  <a:pt x="555" y="407"/>
                </a:cubicBezTo>
                <a:cubicBezTo>
                  <a:pt x="557" y="407"/>
                  <a:pt x="559" y="407"/>
                  <a:pt x="561" y="407"/>
                </a:cubicBezTo>
                <a:cubicBezTo>
                  <a:pt x="561" y="407"/>
                  <a:pt x="561" y="407"/>
                  <a:pt x="561" y="407"/>
                </a:cubicBezTo>
                <a:cubicBezTo>
                  <a:pt x="562" y="408"/>
                  <a:pt x="562" y="408"/>
                  <a:pt x="563" y="408"/>
                </a:cubicBezTo>
                <a:cubicBezTo>
                  <a:pt x="563" y="408"/>
                  <a:pt x="563" y="408"/>
                  <a:pt x="563" y="408"/>
                </a:cubicBezTo>
                <a:cubicBezTo>
                  <a:pt x="564" y="408"/>
                  <a:pt x="564" y="407"/>
                  <a:pt x="565" y="406"/>
                </a:cubicBezTo>
                <a:cubicBezTo>
                  <a:pt x="569" y="400"/>
                  <a:pt x="577" y="402"/>
                  <a:pt x="582" y="397"/>
                </a:cubicBezTo>
                <a:cubicBezTo>
                  <a:pt x="583" y="396"/>
                  <a:pt x="583" y="396"/>
                  <a:pt x="586" y="396"/>
                </a:cubicBezTo>
                <a:cubicBezTo>
                  <a:pt x="587" y="395"/>
                  <a:pt x="587" y="395"/>
                  <a:pt x="587" y="395"/>
                </a:cubicBezTo>
                <a:cubicBezTo>
                  <a:pt x="587" y="392"/>
                  <a:pt x="587" y="392"/>
                  <a:pt x="588" y="391"/>
                </a:cubicBezTo>
                <a:cubicBezTo>
                  <a:pt x="589" y="391"/>
                  <a:pt x="589" y="391"/>
                  <a:pt x="591" y="390"/>
                </a:cubicBezTo>
                <a:cubicBezTo>
                  <a:pt x="593" y="389"/>
                  <a:pt x="593" y="389"/>
                  <a:pt x="601" y="389"/>
                </a:cubicBezTo>
                <a:cubicBezTo>
                  <a:pt x="601" y="389"/>
                  <a:pt x="601" y="385"/>
                  <a:pt x="603" y="382"/>
                </a:cubicBezTo>
                <a:cubicBezTo>
                  <a:pt x="605" y="382"/>
                  <a:pt x="606" y="382"/>
                  <a:pt x="608" y="382"/>
                </a:cubicBezTo>
                <a:cubicBezTo>
                  <a:pt x="609" y="379"/>
                  <a:pt x="610" y="376"/>
                  <a:pt x="610" y="376"/>
                </a:cubicBezTo>
                <a:cubicBezTo>
                  <a:pt x="611" y="365"/>
                  <a:pt x="610" y="354"/>
                  <a:pt x="610" y="342"/>
                </a:cubicBezTo>
                <a:cubicBezTo>
                  <a:pt x="609" y="343"/>
                  <a:pt x="609" y="343"/>
                  <a:pt x="609" y="343"/>
                </a:cubicBezTo>
                <a:cubicBezTo>
                  <a:pt x="608" y="342"/>
                  <a:pt x="609" y="340"/>
                  <a:pt x="608" y="339"/>
                </a:cubicBezTo>
                <a:cubicBezTo>
                  <a:pt x="607" y="339"/>
                  <a:pt x="607" y="339"/>
                  <a:pt x="607" y="338"/>
                </a:cubicBezTo>
                <a:cubicBezTo>
                  <a:pt x="607" y="335"/>
                  <a:pt x="606" y="333"/>
                  <a:pt x="606" y="331"/>
                </a:cubicBezTo>
                <a:cubicBezTo>
                  <a:pt x="606" y="330"/>
                  <a:pt x="606" y="330"/>
                  <a:pt x="605" y="329"/>
                </a:cubicBezTo>
                <a:cubicBezTo>
                  <a:pt x="602" y="331"/>
                  <a:pt x="602" y="331"/>
                  <a:pt x="601" y="340"/>
                </a:cubicBezTo>
                <a:cubicBezTo>
                  <a:pt x="600" y="340"/>
                  <a:pt x="599" y="340"/>
                  <a:pt x="597" y="340"/>
                </a:cubicBezTo>
                <a:cubicBezTo>
                  <a:pt x="596" y="340"/>
                  <a:pt x="596" y="340"/>
                  <a:pt x="596" y="340"/>
                </a:cubicBezTo>
                <a:cubicBezTo>
                  <a:pt x="595" y="340"/>
                  <a:pt x="594" y="339"/>
                  <a:pt x="593" y="339"/>
                </a:cubicBezTo>
                <a:cubicBezTo>
                  <a:pt x="592" y="339"/>
                  <a:pt x="592" y="339"/>
                  <a:pt x="592" y="339"/>
                </a:cubicBezTo>
                <a:cubicBezTo>
                  <a:pt x="589" y="341"/>
                  <a:pt x="589" y="341"/>
                  <a:pt x="588" y="343"/>
                </a:cubicBezTo>
                <a:cubicBezTo>
                  <a:pt x="588" y="343"/>
                  <a:pt x="584" y="342"/>
                  <a:pt x="584" y="337"/>
                </a:cubicBezTo>
                <a:cubicBezTo>
                  <a:pt x="584" y="337"/>
                  <a:pt x="584" y="336"/>
                  <a:pt x="585" y="336"/>
                </a:cubicBezTo>
                <a:cubicBezTo>
                  <a:pt x="586" y="335"/>
                  <a:pt x="586" y="335"/>
                  <a:pt x="587" y="335"/>
                </a:cubicBezTo>
                <a:cubicBezTo>
                  <a:pt x="587" y="335"/>
                  <a:pt x="588" y="335"/>
                  <a:pt x="588" y="335"/>
                </a:cubicBezTo>
                <a:cubicBezTo>
                  <a:pt x="594" y="338"/>
                  <a:pt x="594" y="334"/>
                  <a:pt x="594" y="334"/>
                </a:cubicBezTo>
                <a:cubicBezTo>
                  <a:pt x="593" y="334"/>
                  <a:pt x="593" y="334"/>
                  <a:pt x="593" y="334"/>
                </a:cubicBezTo>
                <a:cubicBezTo>
                  <a:pt x="592" y="333"/>
                  <a:pt x="592" y="333"/>
                  <a:pt x="591" y="333"/>
                </a:cubicBezTo>
                <a:cubicBezTo>
                  <a:pt x="591" y="333"/>
                  <a:pt x="590" y="333"/>
                  <a:pt x="590" y="334"/>
                </a:cubicBezTo>
                <a:cubicBezTo>
                  <a:pt x="589" y="334"/>
                  <a:pt x="589" y="334"/>
                  <a:pt x="588" y="334"/>
                </a:cubicBezTo>
                <a:cubicBezTo>
                  <a:pt x="585" y="333"/>
                  <a:pt x="582" y="333"/>
                  <a:pt x="580" y="332"/>
                </a:cubicBezTo>
                <a:cubicBezTo>
                  <a:pt x="579" y="332"/>
                  <a:pt x="578" y="332"/>
                  <a:pt x="578" y="332"/>
                </a:cubicBezTo>
                <a:cubicBezTo>
                  <a:pt x="578" y="330"/>
                  <a:pt x="578" y="327"/>
                  <a:pt x="577" y="325"/>
                </a:cubicBezTo>
                <a:cubicBezTo>
                  <a:pt x="576" y="324"/>
                  <a:pt x="576" y="324"/>
                  <a:pt x="570" y="321"/>
                </a:cubicBezTo>
                <a:cubicBezTo>
                  <a:pt x="568" y="316"/>
                  <a:pt x="565" y="311"/>
                  <a:pt x="565" y="305"/>
                </a:cubicBezTo>
                <a:cubicBezTo>
                  <a:pt x="566" y="301"/>
                  <a:pt x="571" y="303"/>
                  <a:pt x="572" y="303"/>
                </a:cubicBezTo>
                <a:cubicBezTo>
                  <a:pt x="572" y="304"/>
                  <a:pt x="572" y="304"/>
                  <a:pt x="576" y="308"/>
                </a:cubicBezTo>
                <a:cubicBezTo>
                  <a:pt x="578" y="310"/>
                  <a:pt x="578" y="310"/>
                  <a:pt x="580" y="314"/>
                </a:cubicBezTo>
                <a:cubicBezTo>
                  <a:pt x="581" y="317"/>
                  <a:pt x="584" y="317"/>
                  <a:pt x="586" y="319"/>
                </a:cubicBezTo>
                <a:cubicBezTo>
                  <a:pt x="589" y="323"/>
                  <a:pt x="590" y="323"/>
                  <a:pt x="598" y="324"/>
                </a:cubicBezTo>
                <a:cubicBezTo>
                  <a:pt x="599" y="324"/>
                  <a:pt x="599" y="324"/>
                  <a:pt x="599" y="324"/>
                </a:cubicBezTo>
                <a:cubicBezTo>
                  <a:pt x="599" y="324"/>
                  <a:pt x="600" y="324"/>
                  <a:pt x="600" y="324"/>
                </a:cubicBezTo>
                <a:cubicBezTo>
                  <a:pt x="601" y="324"/>
                  <a:pt x="602" y="324"/>
                  <a:pt x="604" y="323"/>
                </a:cubicBezTo>
                <a:cubicBezTo>
                  <a:pt x="604" y="323"/>
                  <a:pt x="605" y="323"/>
                  <a:pt x="605" y="323"/>
                </a:cubicBezTo>
                <a:cubicBezTo>
                  <a:pt x="607" y="323"/>
                  <a:pt x="607" y="323"/>
                  <a:pt x="609" y="325"/>
                </a:cubicBezTo>
                <a:cubicBezTo>
                  <a:pt x="609" y="325"/>
                  <a:pt x="609" y="325"/>
                  <a:pt x="609" y="325"/>
                </a:cubicBezTo>
                <a:moveTo>
                  <a:pt x="680" y="160"/>
                </a:moveTo>
                <a:cubicBezTo>
                  <a:pt x="671" y="147"/>
                  <a:pt x="657" y="130"/>
                  <a:pt x="646" y="118"/>
                </a:cubicBezTo>
                <a:cubicBezTo>
                  <a:pt x="649" y="120"/>
                  <a:pt x="614" y="121"/>
                  <a:pt x="550" y="121"/>
                </a:cubicBezTo>
                <a:cubicBezTo>
                  <a:pt x="577" y="168"/>
                  <a:pt x="596" y="225"/>
                  <a:pt x="605" y="288"/>
                </a:cubicBezTo>
                <a:cubicBezTo>
                  <a:pt x="690" y="289"/>
                  <a:pt x="736" y="287"/>
                  <a:pt x="736" y="284"/>
                </a:cubicBezTo>
                <a:cubicBezTo>
                  <a:pt x="730" y="264"/>
                  <a:pt x="730" y="264"/>
                  <a:pt x="730" y="264"/>
                </a:cubicBezTo>
                <a:cubicBezTo>
                  <a:pt x="718" y="228"/>
                  <a:pt x="718" y="227"/>
                  <a:pt x="709" y="210"/>
                </a:cubicBezTo>
                <a:cubicBezTo>
                  <a:pt x="693" y="178"/>
                  <a:pt x="690" y="173"/>
                  <a:pt x="680" y="160"/>
                </a:cubicBezTo>
                <a:moveTo>
                  <a:pt x="415" y="119"/>
                </a:moveTo>
                <a:cubicBezTo>
                  <a:pt x="416" y="119"/>
                  <a:pt x="418" y="119"/>
                  <a:pt x="420" y="119"/>
                </a:cubicBezTo>
                <a:cubicBezTo>
                  <a:pt x="419" y="119"/>
                  <a:pt x="419" y="119"/>
                  <a:pt x="419" y="119"/>
                </a:cubicBezTo>
                <a:cubicBezTo>
                  <a:pt x="418" y="119"/>
                  <a:pt x="418" y="119"/>
                  <a:pt x="418" y="119"/>
                </a:cubicBezTo>
                <a:cubicBezTo>
                  <a:pt x="418" y="119"/>
                  <a:pt x="418" y="119"/>
                  <a:pt x="418" y="119"/>
                </a:cubicBezTo>
                <a:cubicBezTo>
                  <a:pt x="418" y="119"/>
                  <a:pt x="418" y="119"/>
                  <a:pt x="417" y="118"/>
                </a:cubicBezTo>
                <a:cubicBezTo>
                  <a:pt x="417" y="117"/>
                  <a:pt x="417" y="117"/>
                  <a:pt x="417" y="117"/>
                </a:cubicBezTo>
                <a:cubicBezTo>
                  <a:pt x="417" y="117"/>
                  <a:pt x="417" y="117"/>
                  <a:pt x="417" y="117"/>
                </a:cubicBezTo>
                <a:cubicBezTo>
                  <a:pt x="416" y="117"/>
                  <a:pt x="416" y="117"/>
                  <a:pt x="415" y="117"/>
                </a:cubicBezTo>
                <a:cubicBezTo>
                  <a:pt x="415" y="117"/>
                  <a:pt x="415" y="117"/>
                  <a:pt x="415" y="117"/>
                </a:cubicBezTo>
                <a:cubicBezTo>
                  <a:pt x="414" y="118"/>
                  <a:pt x="414" y="118"/>
                  <a:pt x="414" y="118"/>
                </a:cubicBezTo>
                <a:cubicBezTo>
                  <a:pt x="414" y="118"/>
                  <a:pt x="414" y="118"/>
                  <a:pt x="414" y="118"/>
                </a:cubicBezTo>
                <a:cubicBezTo>
                  <a:pt x="415" y="119"/>
                  <a:pt x="415" y="119"/>
                  <a:pt x="415" y="119"/>
                </a:cubicBezTo>
                <a:moveTo>
                  <a:pt x="416" y="52"/>
                </a:moveTo>
                <a:cubicBezTo>
                  <a:pt x="416" y="51"/>
                  <a:pt x="416" y="50"/>
                  <a:pt x="415" y="50"/>
                </a:cubicBezTo>
                <a:cubicBezTo>
                  <a:pt x="415" y="50"/>
                  <a:pt x="415" y="50"/>
                  <a:pt x="415" y="50"/>
                </a:cubicBezTo>
                <a:cubicBezTo>
                  <a:pt x="415" y="50"/>
                  <a:pt x="415" y="50"/>
                  <a:pt x="415" y="50"/>
                </a:cubicBezTo>
                <a:cubicBezTo>
                  <a:pt x="414" y="50"/>
                  <a:pt x="414" y="50"/>
                  <a:pt x="413" y="50"/>
                </a:cubicBezTo>
                <a:cubicBezTo>
                  <a:pt x="414" y="50"/>
                  <a:pt x="414" y="50"/>
                  <a:pt x="414" y="50"/>
                </a:cubicBezTo>
                <a:cubicBezTo>
                  <a:pt x="414" y="51"/>
                  <a:pt x="414" y="51"/>
                  <a:pt x="414" y="51"/>
                </a:cubicBezTo>
                <a:cubicBezTo>
                  <a:pt x="414" y="51"/>
                  <a:pt x="414" y="52"/>
                  <a:pt x="414" y="52"/>
                </a:cubicBezTo>
                <a:cubicBezTo>
                  <a:pt x="415" y="52"/>
                  <a:pt x="415" y="52"/>
                  <a:pt x="416" y="52"/>
                </a:cubicBezTo>
                <a:moveTo>
                  <a:pt x="550" y="121"/>
                </a:moveTo>
                <a:cubicBezTo>
                  <a:pt x="537" y="99"/>
                  <a:pt x="522" y="79"/>
                  <a:pt x="507" y="62"/>
                </a:cubicBezTo>
                <a:cubicBezTo>
                  <a:pt x="507" y="63"/>
                  <a:pt x="507" y="63"/>
                  <a:pt x="507" y="63"/>
                </a:cubicBezTo>
                <a:cubicBezTo>
                  <a:pt x="506" y="64"/>
                  <a:pt x="506" y="64"/>
                  <a:pt x="506" y="64"/>
                </a:cubicBezTo>
                <a:cubicBezTo>
                  <a:pt x="505" y="63"/>
                  <a:pt x="504" y="63"/>
                  <a:pt x="504" y="63"/>
                </a:cubicBezTo>
                <a:cubicBezTo>
                  <a:pt x="504" y="63"/>
                  <a:pt x="504" y="63"/>
                  <a:pt x="503" y="63"/>
                </a:cubicBezTo>
                <a:cubicBezTo>
                  <a:pt x="503" y="64"/>
                  <a:pt x="504" y="65"/>
                  <a:pt x="504" y="65"/>
                </a:cubicBezTo>
                <a:cubicBezTo>
                  <a:pt x="504" y="65"/>
                  <a:pt x="503" y="65"/>
                  <a:pt x="503" y="65"/>
                </a:cubicBezTo>
                <a:cubicBezTo>
                  <a:pt x="501" y="64"/>
                  <a:pt x="501" y="64"/>
                  <a:pt x="498" y="61"/>
                </a:cubicBezTo>
                <a:cubicBezTo>
                  <a:pt x="497" y="62"/>
                  <a:pt x="497" y="62"/>
                  <a:pt x="497" y="62"/>
                </a:cubicBezTo>
                <a:cubicBezTo>
                  <a:pt x="497" y="62"/>
                  <a:pt x="497" y="62"/>
                  <a:pt x="496" y="62"/>
                </a:cubicBezTo>
                <a:cubicBezTo>
                  <a:pt x="496" y="63"/>
                  <a:pt x="496" y="63"/>
                  <a:pt x="496" y="63"/>
                </a:cubicBezTo>
                <a:cubicBezTo>
                  <a:pt x="495" y="63"/>
                  <a:pt x="495" y="63"/>
                  <a:pt x="495" y="63"/>
                </a:cubicBezTo>
                <a:cubicBezTo>
                  <a:pt x="494" y="63"/>
                  <a:pt x="494" y="63"/>
                  <a:pt x="494" y="63"/>
                </a:cubicBezTo>
                <a:cubicBezTo>
                  <a:pt x="494" y="64"/>
                  <a:pt x="493" y="64"/>
                  <a:pt x="493" y="64"/>
                </a:cubicBezTo>
                <a:cubicBezTo>
                  <a:pt x="492" y="65"/>
                  <a:pt x="492" y="65"/>
                  <a:pt x="492" y="65"/>
                </a:cubicBezTo>
                <a:cubicBezTo>
                  <a:pt x="490" y="65"/>
                  <a:pt x="490" y="65"/>
                  <a:pt x="490" y="67"/>
                </a:cubicBezTo>
                <a:cubicBezTo>
                  <a:pt x="489" y="67"/>
                  <a:pt x="489" y="67"/>
                  <a:pt x="488" y="67"/>
                </a:cubicBezTo>
                <a:cubicBezTo>
                  <a:pt x="487" y="68"/>
                  <a:pt x="487" y="68"/>
                  <a:pt x="487" y="68"/>
                </a:cubicBezTo>
                <a:cubicBezTo>
                  <a:pt x="490" y="70"/>
                  <a:pt x="490" y="70"/>
                  <a:pt x="490" y="70"/>
                </a:cubicBezTo>
                <a:cubicBezTo>
                  <a:pt x="489" y="72"/>
                  <a:pt x="489" y="72"/>
                  <a:pt x="486" y="73"/>
                </a:cubicBezTo>
                <a:cubicBezTo>
                  <a:pt x="486" y="73"/>
                  <a:pt x="486" y="73"/>
                  <a:pt x="486" y="73"/>
                </a:cubicBezTo>
                <a:cubicBezTo>
                  <a:pt x="480" y="69"/>
                  <a:pt x="480" y="69"/>
                  <a:pt x="480" y="68"/>
                </a:cubicBezTo>
                <a:cubicBezTo>
                  <a:pt x="481" y="68"/>
                  <a:pt x="482" y="68"/>
                  <a:pt x="483" y="68"/>
                </a:cubicBezTo>
                <a:cubicBezTo>
                  <a:pt x="483" y="67"/>
                  <a:pt x="482" y="66"/>
                  <a:pt x="482" y="65"/>
                </a:cubicBezTo>
                <a:cubicBezTo>
                  <a:pt x="481" y="65"/>
                  <a:pt x="481" y="65"/>
                  <a:pt x="480" y="65"/>
                </a:cubicBezTo>
                <a:cubicBezTo>
                  <a:pt x="479" y="64"/>
                  <a:pt x="479" y="64"/>
                  <a:pt x="477" y="63"/>
                </a:cubicBezTo>
                <a:cubicBezTo>
                  <a:pt x="477" y="63"/>
                  <a:pt x="477" y="63"/>
                  <a:pt x="476" y="63"/>
                </a:cubicBezTo>
                <a:cubicBezTo>
                  <a:pt x="476" y="63"/>
                  <a:pt x="476" y="63"/>
                  <a:pt x="476" y="63"/>
                </a:cubicBezTo>
                <a:cubicBezTo>
                  <a:pt x="475" y="62"/>
                  <a:pt x="475" y="62"/>
                  <a:pt x="473" y="62"/>
                </a:cubicBezTo>
                <a:cubicBezTo>
                  <a:pt x="472" y="62"/>
                  <a:pt x="472" y="62"/>
                  <a:pt x="472" y="62"/>
                </a:cubicBezTo>
                <a:cubicBezTo>
                  <a:pt x="471" y="63"/>
                  <a:pt x="471" y="63"/>
                  <a:pt x="472" y="63"/>
                </a:cubicBezTo>
                <a:cubicBezTo>
                  <a:pt x="472" y="64"/>
                  <a:pt x="472" y="64"/>
                  <a:pt x="473" y="64"/>
                </a:cubicBezTo>
                <a:cubicBezTo>
                  <a:pt x="475" y="65"/>
                  <a:pt x="476" y="67"/>
                  <a:pt x="476" y="68"/>
                </a:cubicBezTo>
                <a:cubicBezTo>
                  <a:pt x="476" y="69"/>
                  <a:pt x="476" y="70"/>
                  <a:pt x="478" y="71"/>
                </a:cubicBezTo>
                <a:cubicBezTo>
                  <a:pt x="479" y="71"/>
                  <a:pt x="479" y="71"/>
                  <a:pt x="481" y="73"/>
                </a:cubicBezTo>
                <a:cubicBezTo>
                  <a:pt x="481" y="73"/>
                  <a:pt x="481" y="73"/>
                  <a:pt x="481" y="73"/>
                </a:cubicBezTo>
                <a:cubicBezTo>
                  <a:pt x="481" y="75"/>
                  <a:pt x="482" y="76"/>
                  <a:pt x="483" y="77"/>
                </a:cubicBezTo>
                <a:cubicBezTo>
                  <a:pt x="480" y="77"/>
                  <a:pt x="480" y="77"/>
                  <a:pt x="480" y="76"/>
                </a:cubicBezTo>
                <a:cubicBezTo>
                  <a:pt x="479" y="75"/>
                  <a:pt x="479" y="75"/>
                  <a:pt x="479" y="75"/>
                </a:cubicBezTo>
                <a:cubicBezTo>
                  <a:pt x="479" y="75"/>
                  <a:pt x="479" y="75"/>
                  <a:pt x="474" y="75"/>
                </a:cubicBezTo>
                <a:cubicBezTo>
                  <a:pt x="474" y="76"/>
                  <a:pt x="474" y="77"/>
                  <a:pt x="474" y="77"/>
                </a:cubicBezTo>
                <a:cubicBezTo>
                  <a:pt x="471" y="78"/>
                  <a:pt x="471" y="78"/>
                  <a:pt x="471" y="80"/>
                </a:cubicBezTo>
                <a:cubicBezTo>
                  <a:pt x="470" y="80"/>
                  <a:pt x="470" y="80"/>
                  <a:pt x="470" y="80"/>
                </a:cubicBezTo>
                <a:cubicBezTo>
                  <a:pt x="470" y="80"/>
                  <a:pt x="470" y="80"/>
                  <a:pt x="470" y="80"/>
                </a:cubicBezTo>
                <a:cubicBezTo>
                  <a:pt x="471" y="82"/>
                  <a:pt x="474" y="83"/>
                  <a:pt x="475" y="85"/>
                </a:cubicBezTo>
                <a:cubicBezTo>
                  <a:pt x="474" y="85"/>
                  <a:pt x="474" y="85"/>
                  <a:pt x="474" y="85"/>
                </a:cubicBezTo>
                <a:cubicBezTo>
                  <a:pt x="471" y="85"/>
                  <a:pt x="471" y="85"/>
                  <a:pt x="470" y="85"/>
                </a:cubicBezTo>
                <a:cubicBezTo>
                  <a:pt x="470" y="85"/>
                  <a:pt x="470" y="85"/>
                  <a:pt x="469" y="85"/>
                </a:cubicBezTo>
                <a:cubicBezTo>
                  <a:pt x="464" y="84"/>
                  <a:pt x="462" y="82"/>
                  <a:pt x="462" y="81"/>
                </a:cubicBezTo>
                <a:cubicBezTo>
                  <a:pt x="461" y="82"/>
                  <a:pt x="461" y="82"/>
                  <a:pt x="460" y="83"/>
                </a:cubicBezTo>
                <a:cubicBezTo>
                  <a:pt x="460" y="84"/>
                  <a:pt x="460" y="85"/>
                  <a:pt x="463" y="85"/>
                </a:cubicBezTo>
                <a:cubicBezTo>
                  <a:pt x="463" y="86"/>
                  <a:pt x="463" y="86"/>
                  <a:pt x="463" y="86"/>
                </a:cubicBezTo>
                <a:cubicBezTo>
                  <a:pt x="464" y="87"/>
                  <a:pt x="464" y="87"/>
                  <a:pt x="464" y="87"/>
                </a:cubicBezTo>
                <a:cubicBezTo>
                  <a:pt x="466" y="87"/>
                  <a:pt x="467" y="87"/>
                  <a:pt x="468" y="88"/>
                </a:cubicBezTo>
                <a:cubicBezTo>
                  <a:pt x="468" y="89"/>
                  <a:pt x="468" y="89"/>
                  <a:pt x="468" y="89"/>
                </a:cubicBezTo>
                <a:cubicBezTo>
                  <a:pt x="467" y="89"/>
                  <a:pt x="466" y="89"/>
                  <a:pt x="465" y="89"/>
                </a:cubicBezTo>
                <a:cubicBezTo>
                  <a:pt x="464" y="90"/>
                  <a:pt x="464" y="90"/>
                  <a:pt x="464" y="90"/>
                </a:cubicBezTo>
                <a:cubicBezTo>
                  <a:pt x="455" y="83"/>
                  <a:pt x="455" y="83"/>
                  <a:pt x="455" y="83"/>
                </a:cubicBezTo>
                <a:cubicBezTo>
                  <a:pt x="454" y="83"/>
                  <a:pt x="453" y="83"/>
                  <a:pt x="453" y="83"/>
                </a:cubicBezTo>
                <a:cubicBezTo>
                  <a:pt x="452" y="80"/>
                  <a:pt x="452" y="80"/>
                  <a:pt x="452" y="80"/>
                </a:cubicBezTo>
                <a:cubicBezTo>
                  <a:pt x="450" y="75"/>
                  <a:pt x="443" y="75"/>
                  <a:pt x="441" y="70"/>
                </a:cubicBezTo>
                <a:cubicBezTo>
                  <a:pt x="443" y="71"/>
                  <a:pt x="452" y="74"/>
                  <a:pt x="452" y="74"/>
                </a:cubicBezTo>
                <a:cubicBezTo>
                  <a:pt x="454" y="74"/>
                  <a:pt x="455" y="75"/>
                  <a:pt x="457" y="75"/>
                </a:cubicBezTo>
                <a:cubicBezTo>
                  <a:pt x="459" y="75"/>
                  <a:pt x="460" y="76"/>
                  <a:pt x="462" y="76"/>
                </a:cubicBezTo>
                <a:cubicBezTo>
                  <a:pt x="463" y="76"/>
                  <a:pt x="463" y="76"/>
                  <a:pt x="464" y="76"/>
                </a:cubicBezTo>
                <a:cubicBezTo>
                  <a:pt x="464" y="76"/>
                  <a:pt x="464" y="76"/>
                  <a:pt x="464" y="76"/>
                </a:cubicBezTo>
                <a:cubicBezTo>
                  <a:pt x="477" y="72"/>
                  <a:pt x="464" y="66"/>
                  <a:pt x="464" y="66"/>
                </a:cubicBezTo>
                <a:cubicBezTo>
                  <a:pt x="454" y="62"/>
                  <a:pt x="454" y="62"/>
                  <a:pt x="454" y="62"/>
                </a:cubicBezTo>
                <a:cubicBezTo>
                  <a:pt x="453" y="61"/>
                  <a:pt x="452" y="61"/>
                  <a:pt x="451" y="61"/>
                </a:cubicBezTo>
                <a:cubicBezTo>
                  <a:pt x="450" y="60"/>
                  <a:pt x="450" y="60"/>
                  <a:pt x="447" y="60"/>
                </a:cubicBezTo>
                <a:cubicBezTo>
                  <a:pt x="446" y="60"/>
                  <a:pt x="446" y="60"/>
                  <a:pt x="446" y="60"/>
                </a:cubicBezTo>
                <a:cubicBezTo>
                  <a:pt x="445" y="60"/>
                  <a:pt x="444" y="59"/>
                  <a:pt x="443" y="58"/>
                </a:cubicBezTo>
                <a:cubicBezTo>
                  <a:pt x="442" y="58"/>
                  <a:pt x="441" y="58"/>
                  <a:pt x="441" y="58"/>
                </a:cubicBezTo>
                <a:cubicBezTo>
                  <a:pt x="441" y="59"/>
                  <a:pt x="441" y="59"/>
                  <a:pt x="441" y="59"/>
                </a:cubicBezTo>
                <a:cubicBezTo>
                  <a:pt x="440" y="60"/>
                  <a:pt x="440" y="60"/>
                  <a:pt x="440" y="60"/>
                </a:cubicBezTo>
                <a:cubicBezTo>
                  <a:pt x="439" y="59"/>
                  <a:pt x="439" y="59"/>
                  <a:pt x="439" y="59"/>
                </a:cubicBezTo>
                <a:cubicBezTo>
                  <a:pt x="439" y="59"/>
                  <a:pt x="439" y="58"/>
                  <a:pt x="439" y="58"/>
                </a:cubicBezTo>
                <a:cubicBezTo>
                  <a:pt x="439" y="57"/>
                  <a:pt x="439" y="57"/>
                  <a:pt x="439" y="57"/>
                </a:cubicBezTo>
                <a:cubicBezTo>
                  <a:pt x="438" y="57"/>
                  <a:pt x="437" y="57"/>
                  <a:pt x="436" y="55"/>
                </a:cubicBezTo>
                <a:cubicBezTo>
                  <a:pt x="436" y="55"/>
                  <a:pt x="435" y="55"/>
                  <a:pt x="435" y="55"/>
                </a:cubicBezTo>
                <a:cubicBezTo>
                  <a:pt x="434" y="56"/>
                  <a:pt x="434" y="56"/>
                  <a:pt x="434" y="56"/>
                </a:cubicBezTo>
                <a:cubicBezTo>
                  <a:pt x="432" y="56"/>
                  <a:pt x="431" y="55"/>
                  <a:pt x="429" y="54"/>
                </a:cubicBezTo>
                <a:cubicBezTo>
                  <a:pt x="428" y="54"/>
                  <a:pt x="428" y="54"/>
                  <a:pt x="428" y="54"/>
                </a:cubicBezTo>
                <a:cubicBezTo>
                  <a:pt x="428" y="54"/>
                  <a:pt x="429" y="54"/>
                  <a:pt x="429" y="54"/>
                </a:cubicBezTo>
                <a:cubicBezTo>
                  <a:pt x="429" y="53"/>
                  <a:pt x="429" y="53"/>
                  <a:pt x="430" y="52"/>
                </a:cubicBezTo>
                <a:cubicBezTo>
                  <a:pt x="429" y="52"/>
                  <a:pt x="427" y="50"/>
                  <a:pt x="423" y="50"/>
                </a:cubicBezTo>
                <a:cubicBezTo>
                  <a:pt x="423" y="50"/>
                  <a:pt x="423" y="51"/>
                  <a:pt x="423" y="51"/>
                </a:cubicBezTo>
                <a:cubicBezTo>
                  <a:pt x="423" y="51"/>
                  <a:pt x="423" y="51"/>
                  <a:pt x="422" y="51"/>
                </a:cubicBezTo>
                <a:cubicBezTo>
                  <a:pt x="422" y="51"/>
                  <a:pt x="421" y="51"/>
                  <a:pt x="421" y="50"/>
                </a:cubicBezTo>
                <a:cubicBezTo>
                  <a:pt x="422" y="49"/>
                  <a:pt x="422" y="49"/>
                  <a:pt x="422" y="49"/>
                </a:cubicBezTo>
                <a:cubicBezTo>
                  <a:pt x="422" y="49"/>
                  <a:pt x="422" y="49"/>
                  <a:pt x="422" y="49"/>
                </a:cubicBezTo>
                <a:cubicBezTo>
                  <a:pt x="418" y="48"/>
                  <a:pt x="418" y="48"/>
                  <a:pt x="418" y="48"/>
                </a:cubicBezTo>
                <a:cubicBezTo>
                  <a:pt x="418" y="49"/>
                  <a:pt x="418" y="50"/>
                  <a:pt x="418" y="50"/>
                </a:cubicBezTo>
                <a:cubicBezTo>
                  <a:pt x="418" y="51"/>
                  <a:pt x="418" y="51"/>
                  <a:pt x="418" y="52"/>
                </a:cubicBezTo>
                <a:cubicBezTo>
                  <a:pt x="418" y="52"/>
                  <a:pt x="418" y="52"/>
                  <a:pt x="418" y="52"/>
                </a:cubicBezTo>
                <a:cubicBezTo>
                  <a:pt x="418" y="50"/>
                  <a:pt x="418" y="50"/>
                  <a:pt x="417" y="49"/>
                </a:cubicBezTo>
                <a:cubicBezTo>
                  <a:pt x="416" y="49"/>
                  <a:pt x="416" y="49"/>
                  <a:pt x="415" y="49"/>
                </a:cubicBezTo>
                <a:cubicBezTo>
                  <a:pt x="415" y="48"/>
                  <a:pt x="415" y="48"/>
                  <a:pt x="415" y="48"/>
                </a:cubicBezTo>
                <a:cubicBezTo>
                  <a:pt x="414" y="48"/>
                  <a:pt x="414" y="48"/>
                  <a:pt x="414" y="48"/>
                </a:cubicBezTo>
                <a:cubicBezTo>
                  <a:pt x="414" y="48"/>
                  <a:pt x="414" y="48"/>
                  <a:pt x="414" y="48"/>
                </a:cubicBezTo>
                <a:cubicBezTo>
                  <a:pt x="413" y="48"/>
                  <a:pt x="412" y="49"/>
                  <a:pt x="411" y="49"/>
                </a:cubicBezTo>
                <a:cubicBezTo>
                  <a:pt x="411" y="50"/>
                  <a:pt x="411" y="50"/>
                  <a:pt x="410" y="51"/>
                </a:cubicBezTo>
                <a:cubicBezTo>
                  <a:pt x="410" y="51"/>
                  <a:pt x="410" y="51"/>
                  <a:pt x="410" y="51"/>
                </a:cubicBezTo>
                <a:cubicBezTo>
                  <a:pt x="409" y="50"/>
                  <a:pt x="409" y="50"/>
                  <a:pt x="409" y="50"/>
                </a:cubicBezTo>
                <a:cubicBezTo>
                  <a:pt x="409" y="50"/>
                  <a:pt x="409" y="50"/>
                  <a:pt x="409" y="49"/>
                </a:cubicBezTo>
                <a:cubicBezTo>
                  <a:pt x="409" y="49"/>
                  <a:pt x="408" y="49"/>
                  <a:pt x="407" y="49"/>
                </a:cubicBezTo>
                <a:cubicBezTo>
                  <a:pt x="406" y="49"/>
                  <a:pt x="405" y="49"/>
                  <a:pt x="404" y="50"/>
                </a:cubicBezTo>
                <a:cubicBezTo>
                  <a:pt x="405" y="52"/>
                  <a:pt x="405" y="52"/>
                  <a:pt x="407" y="52"/>
                </a:cubicBezTo>
                <a:cubicBezTo>
                  <a:pt x="408" y="53"/>
                  <a:pt x="408" y="53"/>
                  <a:pt x="408" y="54"/>
                </a:cubicBezTo>
                <a:cubicBezTo>
                  <a:pt x="408" y="54"/>
                  <a:pt x="407" y="54"/>
                  <a:pt x="407" y="54"/>
                </a:cubicBezTo>
                <a:cubicBezTo>
                  <a:pt x="406" y="53"/>
                  <a:pt x="406" y="53"/>
                  <a:pt x="404" y="53"/>
                </a:cubicBezTo>
                <a:cubicBezTo>
                  <a:pt x="402" y="53"/>
                  <a:pt x="402" y="53"/>
                  <a:pt x="402" y="53"/>
                </a:cubicBezTo>
                <a:cubicBezTo>
                  <a:pt x="402" y="55"/>
                  <a:pt x="402" y="55"/>
                  <a:pt x="402" y="56"/>
                </a:cubicBezTo>
                <a:cubicBezTo>
                  <a:pt x="401" y="55"/>
                  <a:pt x="401" y="54"/>
                  <a:pt x="401" y="54"/>
                </a:cubicBezTo>
                <a:cubicBezTo>
                  <a:pt x="399" y="54"/>
                  <a:pt x="398" y="52"/>
                  <a:pt x="396" y="52"/>
                </a:cubicBezTo>
                <a:cubicBezTo>
                  <a:pt x="396" y="52"/>
                  <a:pt x="396" y="53"/>
                  <a:pt x="396" y="53"/>
                </a:cubicBezTo>
                <a:cubicBezTo>
                  <a:pt x="397" y="56"/>
                  <a:pt x="395" y="57"/>
                  <a:pt x="394" y="57"/>
                </a:cubicBezTo>
                <a:cubicBezTo>
                  <a:pt x="394" y="57"/>
                  <a:pt x="393" y="56"/>
                  <a:pt x="393" y="55"/>
                </a:cubicBezTo>
                <a:cubicBezTo>
                  <a:pt x="393" y="56"/>
                  <a:pt x="393" y="56"/>
                  <a:pt x="393" y="56"/>
                </a:cubicBezTo>
                <a:cubicBezTo>
                  <a:pt x="392" y="56"/>
                  <a:pt x="392" y="56"/>
                  <a:pt x="391" y="56"/>
                </a:cubicBezTo>
                <a:cubicBezTo>
                  <a:pt x="391" y="57"/>
                  <a:pt x="391" y="57"/>
                  <a:pt x="391" y="57"/>
                </a:cubicBezTo>
                <a:cubicBezTo>
                  <a:pt x="391" y="58"/>
                  <a:pt x="392" y="58"/>
                  <a:pt x="392" y="59"/>
                </a:cubicBezTo>
                <a:cubicBezTo>
                  <a:pt x="392" y="59"/>
                  <a:pt x="392" y="60"/>
                  <a:pt x="392" y="60"/>
                </a:cubicBezTo>
                <a:cubicBezTo>
                  <a:pt x="391" y="60"/>
                  <a:pt x="391" y="60"/>
                  <a:pt x="391" y="60"/>
                </a:cubicBezTo>
                <a:cubicBezTo>
                  <a:pt x="391" y="60"/>
                  <a:pt x="391" y="60"/>
                  <a:pt x="388" y="59"/>
                </a:cubicBezTo>
                <a:cubicBezTo>
                  <a:pt x="389" y="59"/>
                  <a:pt x="389" y="58"/>
                  <a:pt x="389" y="57"/>
                </a:cubicBezTo>
                <a:cubicBezTo>
                  <a:pt x="388" y="57"/>
                  <a:pt x="388" y="57"/>
                  <a:pt x="388" y="57"/>
                </a:cubicBezTo>
                <a:cubicBezTo>
                  <a:pt x="388" y="58"/>
                  <a:pt x="388" y="58"/>
                  <a:pt x="388" y="59"/>
                </a:cubicBezTo>
                <a:cubicBezTo>
                  <a:pt x="385" y="59"/>
                  <a:pt x="385" y="59"/>
                  <a:pt x="384" y="59"/>
                </a:cubicBezTo>
                <a:cubicBezTo>
                  <a:pt x="385" y="60"/>
                  <a:pt x="385" y="60"/>
                  <a:pt x="385" y="60"/>
                </a:cubicBezTo>
                <a:cubicBezTo>
                  <a:pt x="384" y="61"/>
                  <a:pt x="384" y="61"/>
                  <a:pt x="384" y="61"/>
                </a:cubicBezTo>
                <a:cubicBezTo>
                  <a:pt x="382" y="61"/>
                  <a:pt x="382" y="61"/>
                  <a:pt x="381" y="62"/>
                </a:cubicBezTo>
                <a:cubicBezTo>
                  <a:pt x="380" y="62"/>
                  <a:pt x="380" y="62"/>
                  <a:pt x="380" y="62"/>
                </a:cubicBezTo>
                <a:cubicBezTo>
                  <a:pt x="380" y="64"/>
                  <a:pt x="380" y="64"/>
                  <a:pt x="380" y="64"/>
                </a:cubicBezTo>
                <a:cubicBezTo>
                  <a:pt x="379" y="64"/>
                  <a:pt x="379" y="64"/>
                  <a:pt x="379" y="64"/>
                </a:cubicBezTo>
                <a:cubicBezTo>
                  <a:pt x="378" y="65"/>
                  <a:pt x="378" y="65"/>
                  <a:pt x="378" y="65"/>
                </a:cubicBezTo>
                <a:cubicBezTo>
                  <a:pt x="379" y="65"/>
                  <a:pt x="379" y="65"/>
                  <a:pt x="379" y="65"/>
                </a:cubicBezTo>
                <a:cubicBezTo>
                  <a:pt x="382" y="63"/>
                  <a:pt x="382" y="63"/>
                  <a:pt x="383" y="63"/>
                </a:cubicBezTo>
                <a:cubicBezTo>
                  <a:pt x="386" y="61"/>
                  <a:pt x="388" y="62"/>
                  <a:pt x="390" y="62"/>
                </a:cubicBezTo>
                <a:cubicBezTo>
                  <a:pt x="390" y="62"/>
                  <a:pt x="390" y="63"/>
                  <a:pt x="390" y="63"/>
                </a:cubicBezTo>
                <a:cubicBezTo>
                  <a:pt x="389" y="63"/>
                  <a:pt x="389" y="63"/>
                  <a:pt x="386" y="64"/>
                </a:cubicBezTo>
                <a:cubicBezTo>
                  <a:pt x="386" y="65"/>
                  <a:pt x="385" y="66"/>
                  <a:pt x="385" y="68"/>
                </a:cubicBezTo>
                <a:cubicBezTo>
                  <a:pt x="384" y="68"/>
                  <a:pt x="383" y="69"/>
                  <a:pt x="383" y="69"/>
                </a:cubicBezTo>
                <a:cubicBezTo>
                  <a:pt x="382" y="71"/>
                  <a:pt x="379" y="72"/>
                  <a:pt x="379" y="72"/>
                </a:cubicBezTo>
                <a:cubicBezTo>
                  <a:pt x="378" y="74"/>
                  <a:pt x="377" y="76"/>
                  <a:pt x="377" y="78"/>
                </a:cubicBezTo>
                <a:cubicBezTo>
                  <a:pt x="376" y="78"/>
                  <a:pt x="376" y="78"/>
                  <a:pt x="376" y="78"/>
                </a:cubicBezTo>
                <a:cubicBezTo>
                  <a:pt x="376" y="78"/>
                  <a:pt x="375" y="79"/>
                  <a:pt x="371" y="81"/>
                </a:cubicBezTo>
                <a:cubicBezTo>
                  <a:pt x="370" y="82"/>
                  <a:pt x="370" y="82"/>
                  <a:pt x="370" y="82"/>
                </a:cubicBezTo>
                <a:cubicBezTo>
                  <a:pt x="371" y="82"/>
                  <a:pt x="371" y="82"/>
                  <a:pt x="371" y="82"/>
                </a:cubicBezTo>
                <a:cubicBezTo>
                  <a:pt x="372" y="82"/>
                  <a:pt x="373" y="82"/>
                  <a:pt x="373" y="82"/>
                </a:cubicBezTo>
                <a:cubicBezTo>
                  <a:pt x="372" y="86"/>
                  <a:pt x="367" y="86"/>
                  <a:pt x="365" y="89"/>
                </a:cubicBezTo>
                <a:cubicBezTo>
                  <a:pt x="364" y="89"/>
                  <a:pt x="363" y="89"/>
                  <a:pt x="363" y="88"/>
                </a:cubicBezTo>
                <a:cubicBezTo>
                  <a:pt x="362" y="88"/>
                  <a:pt x="361" y="88"/>
                  <a:pt x="361" y="88"/>
                </a:cubicBezTo>
                <a:cubicBezTo>
                  <a:pt x="361" y="90"/>
                  <a:pt x="361" y="90"/>
                  <a:pt x="361" y="90"/>
                </a:cubicBezTo>
                <a:cubicBezTo>
                  <a:pt x="361" y="90"/>
                  <a:pt x="361" y="91"/>
                  <a:pt x="361" y="91"/>
                </a:cubicBezTo>
                <a:cubicBezTo>
                  <a:pt x="360" y="91"/>
                  <a:pt x="360" y="92"/>
                  <a:pt x="359" y="92"/>
                </a:cubicBezTo>
                <a:cubicBezTo>
                  <a:pt x="358" y="92"/>
                  <a:pt x="358" y="92"/>
                  <a:pt x="358" y="92"/>
                </a:cubicBezTo>
                <a:cubicBezTo>
                  <a:pt x="358" y="92"/>
                  <a:pt x="358" y="92"/>
                  <a:pt x="358" y="92"/>
                </a:cubicBezTo>
                <a:cubicBezTo>
                  <a:pt x="358" y="92"/>
                  <a:pt x="358" y="92"/>
                  <a:pt x="358" y="92"/>
                </a:cubicBezTo>
                <a:cubicBezTo>
                  <a:pt x="358" y="92"/>
                  <a:pt x="358" y="92"/>
                  <a:pt x="358" y="92"/>
                </a:cubicBezTo>
                <a:cubicBezTo>
                  <a:pt x="358" y="92"/>
                  <a:pt x="358" y="92"/>
                  <a:pt x="358" y="92"/>
                </a:cubicBezTo>
                <a:cubicBezTo>
                  <a:pt x="358" y="92"/>
                  <a:pt x="358" y="92"/>
                  <a:pt x="358" y="92"/>
                </a:cubicBezTo>
                <a:cubicBezTo>
                  <a:pt x="358" y="92"/>
                  <a:pt x="358" y="92"/>
                  <a:pt x="358" y="92"/>
                </a:cubicBezTo>
                <a:cubicBezTo>
                  <a:pt x="358" y="92"/>
                  <a:pt x="358" y="92"/>
                  <a:pt x="358" y="92"/>
                </a:cubicBezTo>
                <a:cubicBezTo>
                  <a:pt x="356" y="92"/>
                  <a:pt x="355" y="93"/>
                  <a:pt x="353" y="94"/>
                </a:cubicBezTo>
                <a:cubicBezTo>
                  <a:pt x="352" y="97"/>
                  <a:pt x="349" y="97"/>
                  <a:pt x="347" y="98"/>
                </a:cubicBezTo>
                <a:cubicBezTo>
                  <a:pt x="347" y="99"/>
                  <a:pt x="347" y="100"/>
                  <a:pt x="347" y="100"/>
                </a:cubicBezTo>
                <a:cubicBezTo>
                  <a:pt x="347" y="100"/>
                  <a:pt x="347" y="100"/>
                  <a:pt x="346" y="105"/>
                </a:cubicBezTo>
                <a:cubicBezTo>
                  <a:pt x="345" y="105"/>
                  <a:pt x="345" y="105"/>
                  <a:pt x="345" y="105"/>
                </a:cubicBezTo>
                <a:cubicBezTo>
                  <a:pt x="344" y="106"/>
                  <a:pt x="344" y="107"/>
                  <a:pt x="344" y="108"/>
                </a:cubicBezTo>
                <a:cubicBezTo>
                  <a:pt x="345" y="108"/>
                  <a:pt x="346" y="108"/>
                  <a:pt x="346" y="108"/>
                </a:cubicBezTo>
                <a:cubicBezTo>
                  <a:pt x="347" y="108"/>
                  <a:pt x="347" y="108"/>
                  <a:pt x="347" y="108"/>
                </a:cubicBezTo>
                <a:cubicBezTo>
                  <a:pt x="348" y="108"/>
                  <a:pt x="348" y="108"/>
                  <a:pt x="348" y="108"/>
                </a:cubicBezTo>
                <a:cubicBezTo>
                  <a:pt x="348" y="109"/>
                  <a:pt x="347" y="110"/>
                  <a:pt x="347" y="110"/>
                </a:cubicBezTo>
                <a:cubicBezTo>
                  <a:pt x="346" y="112"/>
                  <a:pt x="346" y="112"/>
                  <a:pt x="345" y="112"/>
                </a:cubicBezTo>
                <a:cubicBezTo>
                  <a:pt x="345" y="113"/>
                  <a:pt x="345" y="113"/>
                  <a:pt x="345" y="114"/>
                </a:cubicBezTo>
                <a:cubicBezTo>
                  <a:pt x="346" y="114"/>
                  <a:pt x="346" y="114"/>
                  <a:pt x="348" y="114"/>
                </a:cubicBezTo>
                <a:cubicBezTo>
                  <a:pt x="348" y="116"/>
                  <a:pt x="348" y="116"/>
                  <a:pt x="347" y="117"/>
                </a:cubicBezTo>
                <a:cubicBezTo>
                  <a:pt x="352" y="117"/>
                  <a:pt x="357" y="117"/>
                  <a:pt x="362" y="117"/>
                </a:cubicBezTo>
                <a:cubicBezTo>
                  <a:pt x="363" y="116"/>
                  <a:pt x="363" y="116"/>
                  <a:pt x="366" y="115"/>
                </a:cubicBezTo>
                <a:cubicBezTo>
                  <a:pt x="366" y="114"/>
                  <a:pt x="366" y="114"/>
                  <a:pt x="366" y="113"/>
                </a:cubicBezTo>
                <a:cubicBezTo>
                  <a:pt x="368" y="113"/>
                  <a:pt x="368" y="115"/>
                  <a:pt x="369" y="116"/>
                </a:cubicBezTo>
                <a:cubicBezTo>
                  <a:pt x="369" y="116"/>
                  <a:pt x="369" y="117"/>
                  <a:pt x="369" y="117"/>
                </a:cubicBezTo>
                <a:cubicBezTo>
                  <a:pt x="378" y="118"/>
                  <a:pt x="387" y="118"/>
                  <a:pt x="395" y="118"/>
                </a:cubicBezTo>
                <a:cubicBezTo>
                  <a:pt x="396" y="118"/>
                  <a:pt x="397" y="118"/>
                  <a:pt x="398" y="117"/>
                </a:cubicBezTo>
                <a:cubicBezTo>
                  <a:pt x="398" y="116"/>
                  <a:pt x="399" y="115"/>
                  <a:pt x="401" y="114"/>
                </a:cubicBezTo>
                <a:cubicBezTo>
                  <a:pt x="401" y="113"/>
                  <a:pt x="401" y="112"/>
                  <a:pt x="401" y="112"/>
                </a:cubicBezTo>
                <a:cubicBezTo>
                  <a:pt x="401" y="112"/>
                  <a:pt x="400" y="111"/>
                  <a:pt x="400" y="111"/>
                </a:cubicBezTo>
                <a:cubicBezTo>
                  <a:pt x="399" y="111"/>
                  <a:pt x="398" y="111"/>
                  <a:pt x="396" y="111"/>
                </a:cubicBezTo>
                <a:cubicBezTo>
                  <a:pt x="396" y="109"/>
                  <a:pt x="396" y="109"/>
                  <a:pt x="396" y="107"/>
                </a:cubicBezTo>
                <a:cubicBezTo>
                  <a:pt x="395" y="107"/>
                  <a:pt x="394" y="107"/>
                  <a:pt x="394" y="107"/>
                </a:cubicBezTo>
                <a:cubicBezTo>
                  <a:pt x="394" y="104"/>
                  <a:pt x="394" y="101"/>
                  <a:pt x="393" y="99"/>
                </a:cubicBezTo>
                <a:cubicBezTo>
                  <a:pt x="394" y="99"/>
                  <a:pt x="394" y="99"/>
                  <a:pt x="397" y="94"/>
                </a:cubicBezTo>
                <a:cubicBezTo>
                  <a:pt x="402" y="93"/>
                  <a:pt x="405" y="88"/>
                  <a:pt x="405" y="88"/>
                </a:cubicBezTo>
                <a:cubicBezTo>
                  <a:pt x="406" y="87"/>
                  <a:pt x="406" y="87"/>
                  <a:pt x="408" y="87"/>
                </a:cubicBezTo>
                <a:cubicBezTo>
                  <a:pt x="409" y="86"/>
                  <a:pt x="409" y="86"/>
                  <a:pt x="409" y="86"/>
                </a:cubicBezTo>
                <a:cubicBezTo>
                  <a:pt x="408" y="83"/>
                  <a:pt x="410" y="80"/>
                  <a:pt x="410" y="77"/>
                </a:cubicBezTo>
                <a:cubicBezTo>
                  <a:pt x="411" y="77"/>
                  <a:pt x="411" y="77"/>
                  <a:pt x="413" y="77"/>
                </a:cubicBezTo>
                <a:cubicBezTo>
                  <a:pt x="413" y="77"/>
                  <a:pt x="413" y="77"/>
                  <a:pt x="413" y="77"/>
                </a:cubicBezTo>
                <a:cubicBezTo>
                  <a:pt x="413" y="77"/>
                  <a:pt x="413" y="77"/>
                  <a:pt x="413" y="77"/>
                </a:cubicBezTo>
                <a:cubicBezTo>
                  <a:pt x="413" y="77"/>
                  <a:pt x="413" y="77"/>
                  <a:pt x="413" y="77"/>
                </a:cubicBezTo>
                <a:cubicBezTo>
                  <a:pt x="413" y="77"/>
                  <a:pt x="413" y="77"/>
                  <a:pt x="413" y="77"/>
                </a:cubicBezTo>
                <a:cubicBezTo>
                  <a:pt x="413" y="77"/>
                  <a:pt x="413" y="77"/>
                  <a:pt x="413" y="77"/>
                </a:cubicBezTo>
                <a:cubicBezTo>
                  <a:pt x="413" y="77"/>
                  <a:pt x="413" y="77"/>
                  <a:pt x="413" y="77"/>
                </a:cubicBezTo>
                <a:cubicBezTo>
                  <a:pt x="414" y="77"/>
                  <a:pt x="414" y="77"/>
                  <a:pt x="414" y="77"/>
                </a:cubicBezTo>
                <a:cubicBezTo>
                  <a:pt x="414" y="77"/>
                  <a:pt x="414" y="77"/>
                  <a:pt x="414" y="77"/>
                </a:cubicBezTo>
                <a:cubicBezTo>
                  <a:pt x="415" y="79"/>
                  <a:pt x="415" y="79"/>
                  <a:pt x="416" y="79"/>
                </a:cubicBezTo>
                <a:cubicBezTo>
                  <a:pt x="417" y="78"/>
                  <a:pt x="417" y="78"/>
                  <a:pt x="417" y="78"/>
                </a:cubicBezTo>
                <a:cubicBezTo>
                  <a:pt x="419" y="79"/>
                  <a:pt x="419" y="79"/>
                  <a:pt x="420" y="80"/>
                </a:cubicBezTo>
                <a:cubicBezTo>
                  <a:pt x="420" y="82"/>
                  <a:pt x="420" y="82"/>
                  <a:pt x="420" y="83"/>
                </a:cubicBezTo>
                <a:cubicBezTo>
                  <a:pt x="420" y="83"/>
                  <a:pt x="419" y="83"/>
                  <a:pt x="418" y="83"/>
                </a:cubicBezTo>
                <a:cubicBezTo>
                  <a:pt x="419" y="86"/>
                  <a:pt x="419" y="86"/>
                  <a:pt x="409" y="95"/>
                </a:cubicBezTo>
                <a:cubicBezTo>
                  <a:pt x="409" y="97"/>
                  <a:pt x="408" y="100"/>
                  <a:pt x="409" y="103"/>
                </a:cubicBezTo>
                <a:cubicBezTo>
                  <a:pt x="409" y="104"/>
                  <a:pt x="409" y="104"/>
                  <a:pt x="409" y="104"/>
                </a:cubicBezTo>
                <a:cubicBezTo>
                  <a:pt x="409" y="105"/>
                  <a:pt x="410" y="106"/>
                  <a:pt x="410" y="106"/>
                </a:cubicBezTo>
                <a:cubicBezTo>
                  <a:pt x="411" y="108"/>
                  <a:pt x="419" y="112"/>
                  <a:pt x="419" y="112"/>
                </a:cubicBezTo>
                <a:cubicBezTo>
                  <a:pt x="420" y="112"/>
                  <a:pt x="420" y="112"/>
                  <a:pt x="420" y="112"/>
                </a:cubicBezTo>
                <a:cubicBezTo>
                  <a:pt x="423" y="111"/>
                  <a:pt x="426" y="111"/>
                  <a:pt x="429" y="110"/>
                </a:cubicBezTo>
                <a:cubicBezTo>
                  <a:pt x="429" y="109"/>
                  <a:pt x="429" y="109"/>
                  <a:pt x="429" y="109"/>
                </a:cubicBezTo>
                <a:cubicBezTo>
                  <a:pt x="432" y="109"/>
                  <a:pt x="434" y="109"/>
                  <a:pt x="436" y="109"/>
                </a:cubicBezTo>
                <a:cubicBezTo>
                  <a:pt x="436" y="109"/>
                  <a:pt x="437" y="108"/>
                  <a:pt x="438" y="108"/>
                </a:cubicBezTo>
                <a:cubicBezTo>
                  <a:pt x="438" y="108"/>
                  <a:pt x="438" y="108"/>
                  <a:pt x="438" y="108"/>
                </a:cubicBezTo>
                <a:cubicBezTo>
                  <a:pt x="439" y="109"/>
                  <a:pt x="439" y="109"/>
                  <a:pt x="440" y="110"/>
                </a:cubicBezTo>
                <a:cubicBezTo>
                  <a:pt x="442" y="111"/>
                  <a:pt x="443" y="111"/>
                  <a:pt x="445" y="111"/>
                </a:cubicBezTo>
                <a:cubicBezTo>
                  <a:pt x="445" y="111"/>
                  <a:pt x="445" y="111"/>
                  <a:pt x="445" y="111"/>
                </a:cubicBezTo>
                <a:cubicBezTo>
                  <a:pt x="445" y="112"/>
                  <a:pt x="445" y="112"/>
                  <a:pt x="445" y="112"/>
                </a:cubicBezTo>
                <a:cubicBezTo>
                  <a:pt x="439" y="112"/>
                  <a:pt x="438" y="112"/>
                  <a:pt x="437" y="116"/>
                </a:cubicBezTo>
                <a:cubicBezTo>
                  <a:pt x="432" y="118"/>
                  <a:pt x="428" y="114"/>
                  <a:pt x="424" y="116"/>
                </a:cubicBezTo>
                <a:cubicBezTo>
                  <a:pt x="422" y="116"/>
                  <a:pt x="422" y="116"/>
                  <a:pt x="421" y="116"/>
                </a:cubicBezTo>
                <a:cubicBezTo>
                  <a:pt x="421" y="117"/>
                  <a:pt x="420" y="118"/>
                  <a:pt x="420" y="118"/>
                </a:cubicBezTo>
                <a:cubicBezTo>
                  <a:pt x="453" y="120"/>
                  <a:pt x="485" y="121"/>
                  <a:pt x="515" y="121"/>
                </a:cubicBezTo>
                <a:cubicBezTo>
                  <a:pt x="528" y="121"/>
                  <a:pt x="539" y="121"/>
                  <a:pt x="550" y="121"/>
                </a:cubicBezTo>
                <a:moveTo>
                  <a:pt x="362" y="117"/>
                </a:moveTo>
                <a:cubicBezTo>
                  <a:pt x="357" y="117"/>
                  <a:pt x="352" y="117"/>
                  <a:pt x="347" y="117"/>
                </a:cubicBezTo>
                <a:cubicBezTo>
                  <a:pt x="347" y="117"/>
                  <a:pt x="347" y="117"/>
                  <a:pt x="347" y="117"/>
                </a:cubicBezTo>
                <a:cubicBezTo>
                  <a:pt x="346" y="118"/>
                  <a:pt x="346" y="118"/>
                  <a:pt x="346" y="118"/>
                </a:cubicBezTo>
                <a:cubicBezTo>
                  <a:pt x="346" y="118"/>
                  <a:pt x="346" y="118"/>
                  <a:pt x="346" y="119"/>
                </a:cubicBezTo>
                <a:cubicBezTo>
                  <a:pt x="346" y="119"/>
                  <a:pt x="346" y="119"/>
                  <a:pt x="346" y="119"/>
                </a:cubicBezTo>
                <a:cubicBezTo>
                  <a:pt x="349" y="119"/>
                  <a:pt x="349" y="119"/>
                  <a:pt x="349" y="119"/>
                </a:cubicBezTo>
                <a:cubicBezTo>
                  <a:pt x="349" y="120"/>
                  <a:pt x="349" y="120"/>
                  <a:pt x="349" y="120"/>
                </a:cubicBezTo>
                <a:cubicBezTo>
                  <a:pt x="349" y="120"/>
                  <a:pt x="349" y="120"/>
                  <a:pt x="350" y="121"/>
                </a:cubicBezTo>
                <a:cubicBezTo>
                  <a:pt x="351" y="121"/>
                  <a:pt x="352" y="121"/>
                  <a:pt x="352" y="121"/>
                </a:cubicBezTo>
                <a:cubicBezTo>
                  <a:pt x="353" y="121"/>
                  <a:pt x="353" y="121"/>
                  <a:pt x="354" y="122"/>
                </a:cubicBezTo>
                <a:cubicBezTo>
                  <a:pt x="354" y="122"/>
                  <a:pt x="354" y="122"/>
                  <a:pt x="355" y="122"/>
                </a:cubicBezTo>
                <a:cubicBezTo>
                  <a:pt x="355" y="122"/>
                  <a:pt x="356" y="121"/>
                  <a:pt x="357" y="121"/>
                </a:cubicBezTo>
                <a:cubicBezTo>
                  <a:pt x="357" y="120"/>
                  <a:pt x="357" y="120"/>
                  <a:pt x="357" y="120"/>
                </a:cubicBezTo>
                <a:cubicBezTo>
                  <a:pt x="359" y="120"/>
                  <a:pt x="359" y="120"/>
                  <a:pt x="359" y="120"/>
                </a:cubicBezTo>
                <a:cubicBezTo>
                  <a:pt x="359" y="120"/>
                  <a:pt x="360" y="119"/>
                  <a:pt x="360" y="119"/>
                </a:cubicBezTo>
                <a:cubicBezTo>
                  <a:pt x="360" y="118"/>
                  <a:pt x="360" y="118"/>
                  <a:pt x="360" y="118"/>
                </a:cubicBezTo>
                <a:cubicBezTo>
                  <a:pt x="361" y="118"/>
                  <a:pt x="361" y="118"/>
                  <a:pt x="362" y="117"/>
                </a:cubicBezTo>
                <a:moveTo>
                  <a:pt x="395" y="118"/>
                </a:moveTo>
                <a:cubicBezTo>
                  <a:pt x="387" y="118"/>
                  <a:pt x="378" y="118"/>
                  <a:pt x="369" y="118"/>
                </a:cubicBezTo>
                <a:cubicBezTo>
                  <a:pt x="369" y="119"/>
                  <a:pt x="371" y="119"/>
                  <a:pt x="371" y="121"/>
                </a:cubicBezTo>
                <a:cubicBezTo>
                  <a:pt x="371" y="121"/>
                  <a:pt x="371" y="121"/>
                  <a:pt x="371" y="121"/>
                </a:cubicBezTo>
                <a:cubicBezTo>
                  <a:pt x="371" y="122"/>
                  <a:pt x="370" y="122"/>
                  <a:pt x="370" y="122"/>
                </a:cubicBezTo>
                <a:cubicBezTo>
                  <a:pt x="370" y="122"/>
                  <a:pt x="370" y="124"/>
                  <a:pt x="371" y="125"/>
                </a:cubicBezTo>
                <a:cubicBezTo>
                  <a:pt x="372" y="125"/>
                  <a:pt x="372" y="125"/>
                  <a:pt x="372" y="125"/>
                </a:cubicBezTo>
                <a:cubicBezTo>
                  <a:pt x="372" y="125"/>
                  <a:pt x="373" y="126"/>
                  <a:pt x="373" y="127"/>
                </a:cubicBezTo>
                <a:cubicBezTo>
                  <a:pt x="373" y="127"/>
                  <a:pt x="373" y="128"/>
                  <a:pt x="373" y="128"/>
                </a:cubicBezTo>
                <a:cubicBezTo>
                  <a:pt x="373" y="129"/>
                  <a:pt x="373" y="129"/>
                  <a:pt x="373" y="129"/>
                </a:cubicBezTo>
                <a:cubicBezTo>
                  <a:pt x="373" y="131"/>
                  <a:pt x="374" y="131"/>
                  <a:pt x="375" y="132"/>
                </a:cubicBezTo>
                <a:cubicBezTo>
                  <a:pt x="376" y="133"/>
                  <a:pt x="376" y="133"/>
                  <a:pt x="376" y="134"/>
                </a:cubicBezTo>
                <a:cubicBezTo>
                  <a:pt x="376" y="135"/>
                  <a:pt x="375" y="135"/>
                  <a:pt x="375" y="136"/>
                </a:cubicBezTo>
                <a:cubicBezTo>
                  <a:pt x="375" y="137"/>
                  <a:pt x="375" y="137"/>
                  <a:pt x="375" y="137"/>
                </a:cubicBezTo>
                <a:cubicBezTo>
                  <a:pt x="375" y="137"/>
                  <a:pt x="376" y="138"/>
                  <a:pt x="376" y="138"/>
                </a:cubicBezTo>
                <a:cubicBezTo>
                  <a:pt x="378" y="139"/>
                  <a:pt x="380" y="139"/>
                  <a:pt x="382" y="139"/>
                </a:cubicBezTo>
                <a:cubicBezTo>
                  <a:pt x="382" y="136"/>
                  <a:pt x="383" y="134"/>
                  <a:pt x="385" y="135"/>
                </a:cubicBezTo>
                <a:cubicBezTo>
                  <a:pt x="385" y="135"/>
                  <a:pt x="386" y="135"/>
                  <a:pt x="386" y="135"/>
                </a:cubicBezTo>
                <a:cubicBezTo>
                  <a:pt x="387" y="135"/>
                  <a:pt x="387" y="135"/>
                  <a:pt x="387" y="135"/>
                </a:cubicBezTo>
                <a:cubicBezTo>
                  <a:pt x="388" y="136"/>
                  <a:pt x="388" y="135"/>
                  <a:pt x="389" y="134"/>
                </a:cubicBezTo>
                <a:cubicBezTo>
                  <a:pt x="389" y="134"/>
                  <a:pt x="390" y="134"/>
                  <a:pt x="391" y="134"/>
                </a:cubicBezTo>
                <a:cubicBezTo>
                  <a:pt x="391" y="133"/>
                  <a:pt x="391" y="132"/>
                  <a:pt x="391" y="131"/>
                </a:cubicBezTo>
                <a:cubicBezTo>
                  <a:pt x="392" y="131"/>
                  <a:pt x="394" y="131"/>
                  <a:pt x="395" y="131"/>
                </a:cubicBezTo>
                <a:cubicBezTo>
                  <a:pt x="395" y="130"/>
                  <a:pt x="395" y="130"/>
                  <a:pt x="395" y="129"/>
                </a:cubicBezTo>
                <a:cubicBezTo>
                  <a:pt x="394" y="129"/>
                  <a:pt x="394" y="129"/>
                  <a:pt x="393" y="129"/>
                </a:cubicBezTo>
                <a:cubicBezTo>
                  <a:pt x="391" y="129"/>
                  <a:pt x="391" y="129"/>
                  <a:pt x="391" y="129"/>
                </a:cubicBezTo>
                <a:cubicBezTo>
                  <a:pt x="391" y="128"/>
                  <a:pt x="391" y="128"/>
                  <a:pt x="391" y="128"/>
                </a:cubicBezTo>
                <a:cubicBezTo>
                  <a:pt x="390" y="128"/>
                  <a:pt x="390" y="128"/>
                  <a:pt x="390" y="128"/>
                </a:cubicBezTo>
                <a:cubicBezTo>
                  <a:pt x="392" y="125"/>
                  <a:pt x="392" y="125"/>
                  <a:pt x="392" y="123"/>
                </a:cubicBezTo>
                <a:cubicBezTo>
                  <a:pt x="393" y="120"/>
                  <a:pt x="393" y="120"/>
                  <a:pt x="393" y="120"/>
                </a:cubicBezTo>
                <a:cubicBezTo>
                  <a:pt x="394" y="119"/>
                  <a:pt x="395" y="119"/>
                  <a:pt x="395" y="118"/>
                </a:cubicBezTo>
                <a:moveTo>
                  <a:pt x="605" y="288"/>
                </a:moveTo>
                <a:cubicBezTo>
                  <a:pt x="596" y="225"/>
                  <a:pt x="577" y="168"/>
                  <a:pt x="550" y="121"/>
                </a:cubicBezTo>
                <a:cubicBezTo>
                  <a:pt x="539" y="121"/>
                  <a:pt x="528" y="121"/>
                  <a:pt x="515" y="121"/>
                </a:cubicBezTo>
                <a:cubicBezTo>
                  <a:pt x="485" y="121"/>
                  <a:pt x="453" y="120"/>
                  <a:pt x="420" y="119"/>
                </a:cubicBezTo>
                <a:cubicBezTo>
                  <a:pt x="418" y="119"/>
                  <a:pt x="416" y="119"/>
                  <a:pt x="415" y="119"/>
                </a:cubicBezTo>
                <a:cubicBezTo>
                  <a:pt x="416" y="119"/>
                  <a:pt x="416" y="119"/>
                  <a:pt x="416" y="119"/>
                </a:cubicBezTo>
                <a:cubicBezTo>
                  <a:pt x="416" y="119"/>
                  <a:pt x="416" y="119"/>
                  <a:pt x="416" y="119"/>
                </a:cubicBezTo>
                <a:cubicBezTo>
                  <a:pt x="416" y="119"/>
                  <a:pt x="416" y="119"/>
                  <a:pt x="416" y="119"/>
                </a:cubicBezTo>
                <a:cubicBezTo>
                  <a:pt x="416" y="119"/>
                  <a:pt x="416" y="119"/>
                  <a:pt x="416" y="119"/>
                </a:cubicBezTo>
                <a:cubicBezTo>
                  <a:pt x="416" y="119"/>
                  <a:pt x="416" y="119"/>
                  <a:pt x="416" y="119"/>
                </a:cubicBezTo>
                <a:cubicBezTo>
                  <a:pt x="416" y="119"/>
                  <a:pt x="416" y="119"/>
                  <a:pt x="416" y="119"/>
                </a:cubicBezTo>
                <a:cubicBezTo>
                  <a:pt x="416" y="119"/>
                  <a:pt x="416" y="119"/>
                  <a:pt x="416" y="119"/>
                </a:cubicBezTo>
                <a:cubicBezTo>
                  <a:pt x="416" y="119"/>
                  <a:pt x="416" y="119"/>
                  <a:pt x="416" y="119"/>
                </a:cubicBezTo>
                <a:cubicBezTo>
                  <a:pt x="415" y="120"/>
                  <a:pt x="414" y="120"/>
                  <a:pt x="412" y="121"/>
                </a:cubicBezTo>
                <a:cubicBezTo>
                  <a:pt x="412" y="121"/>
                  <a:pt x="412" y="122"/>
                  <a:pt x="413" y="123"/>
                </a:cubicBezTo>
                <a:cubicBezTo>
                  <a:pt x="415" y="124"/>
                  <a:pt x="415" y="124"/>
                  <a:pt x="418" y="124"/>
                </a:cubicBezTo>
                <a:cubicBezTo>
                  <a:pt x="418" y="123"/>
                  <a:pt x="420" y="122"/>
                  <a:pt x="420" y="121"/>
                </a:cubicBezTo>
                <a:cubicBezTo>
                  <a:pt x="423" y="122"/>
                  <a:pt x="424" y="125"/>
                  <a:pt x="426" y="126"/>
                </a:cubicBezTo>
                <a:cubicBezTo>
                  <a:pt x="426" y="126"/>
                  <a:pt x="426" y="127"/>
                  <a:pt x="426" y="127"/>
                </a:cubicBezTo>
                <a:cubicBezTo>
                  <a:pt x="425" y="128"/>
                  <a:pt x="424" y="129"/>
                  <a:pt x="423" y="130"/>
                </a:cubicBezTo>
                <a:cubicBezTo>
                  <a:pt x="423" y="131"/>
                  <a:pt x="422" y="131"/>
                  <a:pt x="421" y="131"/>
                </a:cubicBezTo>
                <a:cubicBezTo>
                  <a:pt x="421" y="131"/>
                  <a:pt x="420" y="131"/>
                  <a:pt x="420" y="131"/>
                </a:cubicBezTo>
                <a:cubicBezTo>
                  <a:pt x="419" y="130"/>
                  <a:pt x="419" y="129"/>
                  <a:pt x="419" y="129"/>
                </a:cubicBezTo>
                <a:cubicBezTo>
                  <a:pt x="418" y="128"/>
                  <a:pt x="417" y="128"/>
                  <a:pt x="417" y="128"/>
                </a:cubicBezTo>
                <a:cubicBezTo>
                  <a:pt x="417" y="127"/>
                  <a:pt x="417" y="126"/>
                  <a:pt x="417" y="126"/>
                </a:cubicBezTo>
                <a:cubicBezTo>
                  <a:pt x="416" y="126"/>
                  <a:pt x="416" y="126"/>
                  <a:pt x="415" y="126"/>
                </a:cubicBezTo>
                <a:cubicBezTo>
                  <a:pt x="415" y="127"/>
                  <a:pt x="414" y="128"/>
                  <a:pt x="413" y="128"/>
                </a:cubicBezTo>
                <a:cubicBezTo>
                  <a:pt x="412" y="133"/>
                  <a:pt x="410" y="141"/>
                  <a:pt x="410" y="141"/>
                </a:cubicBezTo>
                <a:cubicBezTo>
                  <a:pt x="411" y="141"/>
                  <a:pt x="411" y="141"/>
                  <a:pt x="412" y="142"/>
                </a:cubicBezTo>
                <a:cubicBezTo>
                  <a:pt x="411" y="143"/>
                  <a:pt x="411" y="143"/>
                  <a:pt x="411" y="143"/>
                </a:cubicBezTo>
                <a:cubicBezTo>
                  <a:pt x="404" y="141"/>
                  <a:pt x="404" y="141"/>
                  <a:pt x="402" y="143"/>
                </a:cubicBezTo>
                <a:cubicBezTo>
                  <a:pt x="403" y="144"/>
                  <a:pt x="404" y="145"/>
                  <a:pt x="404" y="146"/>
                </a:cubicBezTo>
                <a:cubicBezTo>
                  <a:pt x="404" y="147"/>
                  <a:pt x="404" y="147"/>
                  <a:pt x="404" y="147"/>
                </a:cubicBezTo>
                <a:cubicBezTo>
                  <a:pt x="403" y="147"/>
                  <a:pt x="403" y="147"/>
                  <a:pt x="403" y="147"/>
                </a:cubicBezTo>
                <a:cubicBezTo>
                  <a:pt x="401" y="145"/>
                  <a:pt x="399" y="144"/>
                  <a:pt x="397" y="142"/>
                </a:cubicBezTo>
                <a:cubicBezTo>
                  <a:pt x="383" y="149"/>
                  <a:pt x="379" y="151"/>
                  <a:pt x="379" y="144"/>
                </a:cubicBezTo>
                <a:cubicBezTo>
                  <a:pt x="377" y="144"/>
                  <a:pt x="377" y="144"/>
                  <a:pt x="377" y="144"/>
                </a:cubicBezTo>
                <a:cubicBezTo>
                  <a:pt x="376" y="145"/>
                  <a:pt x="375" y="145"/>
                  <a:pt x="374" y="145"/>
                </a:cubicBezTo>
                <a:cubicBezTo>
                  <a:pt x="373" y="145"/>
                  <a:pt x="372" y="145"/>
                  <a:pt x="372" y="145"/>
                </a:cubicBezTo>
                <a:cubicBezTo>
                  <a:pt x="371" y="145"/>
                  <a:pt x="370" y="145"/>
                  <a:pt x="370" y="145"/>
                </a:cubicBezTo>
                <a:cubicBezTo>
                  <a:pt x="370" y="145"/>
                  <a:pt x="370" y="146"/>
                  <a:pt x="370" y="147"/>
                </a:cubicBezTo>
                <a:cubicBezTo>
                  <a:pt x="369" y="148"/>
                  <a:pt x="368" y="148"/>
                  <a:pt x="368" y="148"/>
                </a:cubicBezTo>
                <a:cubicBezTo>
                  <a:pt x="367" y="148"/>
                  <a:pt x="367" y="147"/>
                  <a:pt x="366" y="147"/>
                </a:cubicBezTo>
                <a:cubicBezTo>
                  <a:pt x="366" y="146"/>
                  <a:pt x="365" y="145"/>
                  <a:pt x="364" y="145"/>
                </a:cubicBezTo>
                <a:cubicBezTo>
                  <a:pt x="363" y="145"/>
                  <a:pt x="363" y="145"/>
                  <a:pt x="362" y="145"/>
                </a:cubicBezTo>
                <a:cubicBezTo>
                  <a:pt x="362" y="144"/>
                  <a:pt x="362" y="144"/>
                  <a:pt x="362" y="143"/>
                </a:cubicBezTo>
                <a:cubicBezTo>
                  <a:pt x="362" y="143"/>
                  <a:pt x="363" y="142"/>
                  <a:pt x="363" y="141"/>
                </a:cubicBezTo>
                <a:cubicBezTo>
                  <a:pt x="364" y="141"/>
                  <a:pt x="365" y="141"/>
                  <a:pt x="366" y="141"/>
                </a:cubicBezTo>
                <a:cubicBezTo>
                  <a:pt x="368" y="142"/>
                  <a:pt x="370" y="143"/>
                  <a:pt x="372" y="143"/>
                </a:cubicBezTo>
                <a:cubicBezTo>
                  <a:pt x="372" y="142"/>
                  <a:pt x="374" y="140"/>
                  <a:pt x="374" y="135"/>
                </a:cubicBezTo>
                <a:cubicBezTo>
                  <a:pt x="373" y="134"/>
                  <a:pt x="373" y="134"/>
                  <a:pt x="372" y="134"/>
                </a:cubicBezTo>
                <a:cubicBezTo>
                  <a:pt x="369" y="135"/>
                  <a:pt x="369" y="135"/>
                  <a:pt x="368" y="136"/>
                </a:cubicBezTo>
                <a:cubicBezTo>
                  <a:pt x="367" y="137"/>
                  <a:pt x="367" y="137"/>
                  <a:pt x="367" y="137"/>
                </a:cubicBezTo>
                <a:cubicBezTo>
                  <a:pt x="366" y="137"/>
                  <a:pt x="366" y="137"/>
                  <a:pt x="366" y="137"/>
                </a:cubicBezTo>
                <a:cubicBezTo>
                  <a:pt x="366" y="136"/>
                  <a:pt x="366" y="136"/>
                  <a:pt x="366" y="135"/>
                </a:cubicBezTo>
                <a:cubicBezTo>
                  <a:pt x="366" y="135"/>
                  <a:pt x="367" y="134"/>
                  <a:pt x="367" y="134"/>
                </a:cubicBezTo>
                <a:cubicBezTo>
                  <a:pt x="367" y="132"/>
                  <a:pt x="367" y="132"/>
                  <a:pt x="367" y="131"/>
                </a:cubicBezTo>
                <a:cubicBezTo>
                  <a:pt x="367" y="132"/>
                  <a:pt x="366" y="132"/>
                  <a:pt x="366" y="132"/>
                </a:cubicBezTo>
                <a:cubicBezTo>
                  <a:pt x="365" y="125"/>
                  <a:pt x="365" y="125"/>
                  <a:pt x="364" y="124"/>
                </a:cubicBezTo>
                <a:cubicBezTo>
                  <a:pt x="360" y="128"/>
                  <a:pt x="360" y="128"/>
                  <a:pt x="359" y="128"/>
                </a:cubicBezTo>
                <a:cubicBezTo>
                  <a:pt x="358" y="129"/>
                  <a:pt x="358" y="129"/>
                  <a:pt x="358" y="130"/>
                </a:cubicBezTo>
                <a:cubicBezTo>
                  <a:pt x="358" y="131"/>
                  <a:pt x="358" y="131"/>
                  <a:pt x="358" y="131"/>
                </a:cubicBezTo>
                <a:cubicBezTo>
                  <a:pt x="357" y="132"/>
                  <a:pt x="356" y="132"/>
                  <a:pt x="355" y="133"/>
                </a:cubicBezTo>
                <a:cubicBezTo>
                  <a:pt x="353" y="136"/>
                  <a:pt x="357" y="138"/>
                  <a:pt x="356" y="141"/>
                </a:cubicBezTo>
                <a:cubicBezTo>
                  <a:pt x="356" y="142"/>
                  <a:pt x="356" y="142"/>
                  <a:pt x="356" y="142"/>
                </a:cubicBezTo>
                <a:cubicBezTo>
                  <a:pt x="355" y="144"/>
                  <a:pt x="355" y="144"/>
                  <a:pt x="355" y="144"/>
                </a:cubicBezTo>
                <a:cubicBezTo>
                  <a:pt x="356" y="145"/>
                  <a:pt x="356" y="147"/>
                  <a:pt x="356" y="148"/>
                </a:cubicBezTo>
                <a:cubicBezTo>
                  <a:pt x="356" y="149"/>
                  <a:pt x="356" y="150"/>
                  <a:pt x="356" y="150"/>
                </a:cubicBezTo>
                <a:cubicBezTo>
                  <a:pt x="356" y="150"/>
                  <a:pt x="355" y="150"/>
                  <a:pt x="355" y="150"/>
                </a:cubicBezTo>
                <a:cubicBezTo>
                  <a:pt x="354" y="150"/>
                  <a:pt x="354" y="150"/>
                  <a:pt x="353" y="150"/>
                </a:cubicBezTo>
                <a:cubicBezTo>
                  <a:pt x="351" y="151"/>
                  <a:pt x="351" y="151"/>
                  <a:pt x="350" y="150"/>
                </a:cubicBezTo>
                <a:cubicBezTo>
                  <a:pt x="346" y="150"/>
                  <a:pt x="346" y="150"/>
                  <a:pt x="337" y="156"/>
                </a:cubicBezTo>
                <a:cubicBezTo>
                  <a:pt x="336" y="155"/>
                  <a:pt x="336" y="155"/>
                  <a:pt x="335" y="155"/>
                </a:cubicBezTo>
                <a:cubicBezTo>
                  <a:pt x="335" y="155"/>
                  <a:pt x="335" y="155"/>
                  <a:pt x="334" y="155"/>
                </a:cubicBezTo>
                <a:cubicBezTo>
                  <a:pt x="334" y="155"/>
                  <a:pt x="333" y="155"/>
                  <a:pt x="333" y="155"/>
                </a:cubicBezTo>
                <a:cubicBezTo>
                  <a:pt x="332" y="155"/>
                  <a:pt x="332" y="156"/>
                  <a:pt x="332" y="157"/>
                </a:cubicBezTo>
                <a:cubicBezTo>
                  <a:pt x="334" y="158"/>
                  <a:pt x="334" y="158"/>
                  <a:pt x="334" y="158"/>
                </a:cubicBezTo>
                <a:cubicBezTo>
                  <a:pt x="334" y="159"/>
                  <a:pt x="334" y="160"/>
                  <a:pt x="333" y="161"/>
                </a:cubicBezTo>
                <a:cubicBezTo>
                  <a:pt x="330" y="161"/>
                  <a:pt x="330" y="161"/>
                  <a:pt x="325" y="165"/>
                </a:cubicBezTo>
                <a:cubicBezTo>
                  <a:pt x="324" y="165"/>
                  <a:pt x="324" y="165"/>
                  <a:pt x="324" y="165"/>
                </a:cubicBezTo>
                <a:cubicBezTo>
                  <a:pt x="323" y="165"/>
                  <a:pt x="322" y="165"/>
                  <a:pt x="322" y="165"/>
                </a:cubicBezTo>
                <a:cubicBezTo>
                  <a:pt x="320" y="167"/>
                  <a:pt x="320" y="169"/>
                  <a:pt x="319" y="171"/>
                </a:cubicBezTo>
                <a:cubicBezTo>
                  <a:pt x="317" y="171"/>
                  <a:pt x="316" y="171"/>
                  <a:pt x="314" y="172"/>
                </a:cubicBezTo>
                <a:cubicBezTo>
                  <a:pt x="314" y="173"/>
                  <a:pt x="313" y="174"/>
                  <a:pt x="313" y="175"/>
                </a:cubicBezTo>
                <a:cubicBezTo>
                  <a:pt x="312" y="175"/>
                  <a:pt x="311" y="175"/>
                  <a:pt x="310" y="175"/>
                </a:cubicBezTo>
                <a:cubicBezTo>
                  <a:pt x="309" y="174"/>
                  <a:pt x="309" y="174"/>
                  <a:pt x="309" y="174"/>
                </a:cubicBezTo>
                <a:cubicBezTo>
                  <a:pt x="308" y="174"/>
                  <a:pt x="307" y="174"/>
                  <a:pt x="307" y="174"/>
                </a:cubicBezTo>
                <a:cubicBezTo>
                  <a:pt x="306" y="173"/>
                  <a:pt x="306" y="173"/>
                  <a:pt x="306" y="173"/>
                </a:cubicBezTo>
                <a:cubicBezTo>
                  <a:pt x="305" y="172"/>
                  <a:pt x="305" y="172"/>
                  <a:pt x="304" y="172"/>
                </a:cubicBezTo>
                <a:cubicBezTo>
                  <a:pt x="303" y="173"/>
                  <a:pt x="303" y="174"/>
                  <a:pt x="303" y="175"/>
                </a:cubicBezTo>
                <a:cubicBezTo>
                  <a:pt x="303" y="175"/>
                  <a:pt x="304" y="176"/>
                  <a:pt x="304" y="176"/>
                </a:cubicBezTo>
                <a:cubicBezTo>
                  <a:pt x="304" y="176"/>
                  <a:pt x="303" y="177"/>
                  <a:pt x="303" y="178"/>
                </a:cubicBezTo>
                <a:cubicBezTo>
                  <a:pt x="303" y="179"/>
                  <a:pt x="303" y="179"/>
                  <a:pt x="303" y="179"/>
                </a:cubicBezTo>
                <a:cubicBezTo>
                  <a:pt x="303" y="179"/>
                  <a:pt x="303" y="180"/>
                  <a:pt x="303" y="180"/>
                </a:cubicBezTo>
                <a:cubicBezTo>
                  <a:pt x="301" y="180"/>
                  <a:pt x="298" y="180"/>
                  <a:pt x="296" y="180"/>
                </a:cubicBezTo>
                <a:cubicBezTo>
                  <a:pt x="295" y="179"/>
                  <a:pt x="295" y="179"/>
                  <a:pt x="295" y="178"/>
                </a:cubicBezTo>
                <a:cubicBezTo>
                  <a:pt x="289" y="179"/>
                  <a:pt x="289" y="179"/>
                  <a:pt x="288" y="180"/>
                </a:cubicBezTo>
                <a:cubicBezTo>
                  <a:pt x="288" y="182"/>
                  <a:pt x="289" y="182"/>
                  <a:pt x="289" y="182"/>
                </a:cubicBezTo>
                <a:cubicBezTo>
                  <a:pt x="290" y="183"/>
                  <a:pt x="291" y="184"/>
                  <a:pt x="292" y="184"/>
                </a:cubicBezTo>
                <a:cubicBezTo>
                  <a:pt x="294" y="184"/>
                  <a:pt x="294" y="184"/>
                  <a:pt x="295" y="184"/>
                </a:cubicBezTo>
                <a:cubicBezTo>
                  <a:pt x="298" y="187"/>
                  <a:pt x="298" y="187"/>
                  <a:pt x="298" y="188"/>
                </a:cubicBezTo>
                <a:cubicBezTo>
                  <a:pt x="299" y="191"/>
                  <a:pt x="299" y="193"/>
                  <a:pt x="299" y="195"/>
                </a:cubicBezTo>
                <a:cubicBezTo>
                  <a:pt x="300" y="196"/>
                  <a:pt x="301" y="197"/>
                  <a:pt x="302" y="199"/>
                </a:cubicBezTo>
                <a:cubicBezTo>
                  <a:pt x="302" y="201"/>
                  <a:pt x="302" y="201"/>
                  <a:pt x="297" y="213"/>
                </a:cubicBezTo>
                <a:cubicBezTo>
                  <a:pt x="296" y="214"/>
                  <a:pt x="294" y="215"/>
                  <a:pt x="293" y="215"/>
                </a:cubicBezTo>
                <a:cubicBezTo>
                  <a:pt x="292" y="215"/>
                  <a:pt x="292" y="215"/>
                  <a:pt x="292" y="215"/>
                </a:cubicBezTo>
                <a:cubicBezTo>
                  <a:pt x="289" y="214"/>
                  <a:pt x="286" y="214"/>
                  <a:pt x="283" y="212"/>
                </a:cubicBezTo>
                <a:cubicBezTo>
                  <a:pt x="279" y="211"/>
                  <a:pt x="276" y="211"/>
                  <a:pt x="273" y="211"/>
                </a:cubicBezTo>
                <a:cubicBezTo>
                  <a:pt x="269" y="210"/>
                  <a:pt x="269" y="210"/>
                  <a:pt x="268" y="209"/>
                </a:cubicBezTo>
                <a:cubicBezTo>
                  <a:pt x="268" y="209"/>
                  <a:pt x="268" y="209"/>
                  <a:pt x="268" y="209"/>
                </a:cubicBezTo>
                <a:cubicBezTo>
                  <a:pt x="267" y="210"/>
                  <a:pt x="267" y="210"/>
                  <a:pt x="266" y="210"/>
                </a:cubicBezTo>
                <a:cubicBezTo>
                  <a:pt x="264" y="212"/>
                  <a:pt x="262" y="212"/>
                  <a:pt x="260" y="212"/>
                </a:cubicBezTo>
                <a:cubicBezTo>
                  <a:pt x="260" y="213"/>
                  <a:pt x="260" y="213"/>
                  <a:pt x="260" y="213"/>
                </a:cubicBezTo>
                <a:cubicBezTo>
                  <a:pt x="262" y="217"/>
                  <a:pt x="258" y="221"/>
                  <a:pt x="260" y="225"/>
                </a:cubicBezTo>
                <a:cubicBezTo>
                  <a:pt x="259" y="227"/>
                  <a:pt x="259" y="229"/>
                  <a:pt x="259" y="232"/>
                </a:cubicBezTo>
                <a:cubicBezTo>
                  <a:pt x="254" y="239"/>
                  <a:pt x="254" y="239"/>
                  <a:pt x="255" y="241"/>
                </a:cubicBezTo>
                <a:cubicBezTo>
                  <a:pt x="256" y="243"/>
                  <a:pt x="256" y="244"/>
                  <a:pt x="256" y="244"/>
                </a:cubicBezTo>
                <a:cubicBezTo>
                  <a:pt x="255" y="245"/>
                  <a:pt x="255" y="245"/>
                  <a:pt x="255" y="245"/>
                </a:cubicBezTo>
                <a:cubicBezTo>
                  <a:pt x="254" y="247"/>
                  <a:pt x="254" y="247"/>
                  <a:pt x="254" y="251"/>
                </a:cubicBezTo>
                <a:cubicBezTo>
                  <a:pt x="255" y="251"/>
                  <a:pt x="256" y="251"/>
                  <a:pt x="257" y="251"/>
                </a:cubicBezTo>
                <a:cubicBezTo>
                  <a:pt x="259" y="251"/>
                  <a:pt x="260" y="250"/>
                  <a:pt x="262" y="253"/>
                </a:cubicBezTo>
                <a:cubicBezTo>
                  <a:pt x="263" y="253"/>
                  <a:pt x="264" y="252"/>
                  <a:pt x="265" y="252"/>
                </a:cubicBezTo>
                <a:cubicBezTo>
                  <a:pt x="266" y="252"/>
                  <a:pt x="266" y="252"/>
                  <a:pt x="269" y="254"/>
                </a:cubicBezTo>
                <a:cubicBezTo>
                  <a:pt x="270" y="255"/>
                  <a:pt x="270" y="257"/>
                  <a:pt x="271" y="258"/>
                </a:cubicBezTo>
                <a:cubicBezTo>
                  <a:pt x="271" y="258"/>
                  <a:pt x="272" y="258"/>
                  <a:pt x="272" y="258"/>
                </a:cubicBezTo>
                <a:cubicBezTo>
                  <a:pt x="271" y="257"/>
                  <a:pt x="271" y="257"/>
                  <a:pt x="271" y="257"/>
                </a:cubicBezTo>
                <a:cubicBezTo>
                  <a:pt x="281" y="254"/>
                  <a:pt x="289" y="246"/>
                  <a:pt x="301" y="246"/>
                </a:cubicBezTo>
                <a:cubicBezTo>
                  <a:pt x="303" y="244"/>
                  <a:pt x="303" y="243"/>
                  <a:pt x="303" y="242"/>
                </a:cubicBezTo>
                <a:cubicBezTo>
                  <a:pt x="302" y="241"/>
                  <a:pt x="301" y="240"/>
                  <a:pt x="301" y="239"/>
                </a:cubicBezTo>
                <a:cubicBezTo>
                  <a:pt x="301" y="238"/>
                  <a:pt x="301" y="238"/>
                  <a:pt x="304" y="232"/>
                </a:cubicBezTo>
                <a:cubicBezTo>
                  <a:pt x="306" y="229"/>
                  <a:pt x="320" y="226"/>
                  <a:pt x="320" y="226"/>
                </a:cubicBezTo>
                <a:cubicBezTo>
                  <a:pt x="322" y="224"/>
                  <a:pt x="322" y="223"/>
                  <a:pt x="322" y="222"/>
                </a:cubicBezTo>
                <a:cubicBezTo>
                  <a:pt x="322" y="222"/>
                  <a:pt x="322" y="222"/>
                  <a:pt x="322" y="221"/>
                </a:cubicBezTo>
                <a:cubicBezTo>
                  <a:pt x="322" y="216"/>
                  <a:pt x="322" y="212"/>
                  <a:pt x="329" y="214"/>
                </a:cubicBezTo>
                <a:cubicBezTo>
                  <a:pt x="330" y="214"/>
                  <a:pt x="330" y="214"/>
                  <a:pt x="330" y="214"/>
                </a:cubicBezTo>
                <a:cubicBezTo>
                  <a:pt x="330" y="214"/>
                  <a:pt x="330" y="214"/>
                  <a:pt x="330" y="214"/>
                </a:cubicBezTo>
                <a:cubicBezTo>
                  <a:pt x="330" y="214"/>
                  <a:pt x="330" y="214"/>
                  <a:pt x="330" y="214"/>
                </a:cubicBezTo>
                <a:cubicBezTo>
                  <a:pt x="330" y="214"/>
                  <a:pt x="330" y="214"/>
                  <a:pt x="330" y="214"/>
                </a:cubicBezTo>
                <a:cubicBezTo>
                  <a:pt x="330" y="214"/>
                  <a:pt x="330" y="214"/>
                  <a:pt x="330" y="214"/>
                </a:cubicBezTo>
                <a:cubicBezTo>
                  <a:pt x="330" y="214"/>
                  <a:pt x="330" y="214"/>
                  <a:pt x="330" y="214"/>
                </a:cubicBezTo>
                <a:cubicBezTo>
                  <a:pt x="330" y="214"/>
                  <a:pt x="330" y="214"/>
                  <a:pt x="330" y="214"/>
                </a:cubicBezTo>
                <a:cubicBezTo>
                  <a:pt x="331" y="214"/>
                  <a:pt x="331" y="214"/>
                  <a:pt x="331" y="214"/>
                </a:cubicBezTo>
                <a:cubicBezTo>
                  <a:pt x="334" y="216"/>
                  <a:pt x="334" y="216"/>
                  <a:pt x="336" y="216"/>
                </a:cubicBezTo>
                <a:cubicBezTo>
                  <a:pt x="337" y="216"/>
                  <a:pt x="337" y="216"/>
                  <a:pt x="338" y="216"/>
                </a:cubicBezTo>
                <a:cubicBezTo>
                  <a:pt x="338" y="216"/>
                  <a:pt x="339" y="216"/>
                  <a:pt x="340" y="216"/>
                </a:cubicBezTo>
                <a:cubicBezTo>
                  <a:pt x="340" y="214"/>
                  <a:pt x="340" y="214"/>
                  <a:pt x="342" y="212"/>
                </a:cubicBezTo>
                <a:cubicBezTo>
                  <a:pt x="344" y="212"/>
                  <a:pt x="344" y="212"/>
                  <a:pt x="345" y="212"/>
                </a:cubicBezTo>
                <a:cubicBezTo>
                  <a:pt x="346" y="212"/>
                  <a:pt x="348" y="212"/>
                  <a:pt x="351" y="208"/>
                </a:cubicBezTo>
                <a:cubicBezTo>
                  <a:pt x="358" y="209"/>
                  <a:pt x="357" y="217"/>
                  <a:pt x="362" y="220"/>
                </a:cubicBezTo>
                <a:cubicBezTo>
                  <a:pt x="363" y="220"/>
                  <a:pt x="364" y="221"/>
                  <a:pt x="364" y="223"/>
                </a:cubicBezTo>
                <a:cubicBezTo>
                  <a:pt x="380" y="233"/>
                  <a:pt x="388" y="241"/>
                  <a:pt x="387" y="246"/>
                </a:cubicBezTo>
                <a:cubicBezTo>
                  <a:pt x="385" y="247"/>
                  <a:pt x="373" y="249"/>
                  <a:pt x="369" y="249"/>
                </a:cubicBezTo>
                <a:cubicBezTo>
                  <a:pt x="369" y="249"/>
                  <a:pt x="368" y="250"/>
                  <a:pt x="368" y="250"/>
                </a:cubicBezTo>
                <a:cubicBezTo>
                  <a:pt x="371" y="252"/>
                  <a:pt x="373" y="255"/>
                  <a:pt x="377" y="256"/>
                </a:cubicBezTo>
                <a:cubicBezTo>
                  <a:pt x="379" y="256"/>
                  <a:pt x="382" y="256"/>
                  <a:pt x="384" y="256"/>
                </a:cubicBezTo>
                <a:cubicBezTo>
                  <a:pt x="384" y="255"/>
                  <a:pt x="384" y="253"/>
                  <a:pt x="384" y="252"/>
                </a:cubicBezTo>
                <a:cubicBezTo>
                  <a:pt x="389" y="250"/>
                  <a:pt x="392" y="245"/>
                  <a:pt x="396" y="242"/>
                </a:cubicBezTo>
                <a:cubicBezTo>
                  <a:pt x="396" y="240"/>
                  <a:pt x="396" y="240"/>
                  <a:pt x="396" y="239"/>
                </a:cubicBezTo>
                <a:cubicBezTo>
                  <a:pt x="393" y="239"/>
                  <a:pt x="393" y="239"/>
                  <a:pt x="392" y="239"/>
                </a:cubicBezTo>
                <a:cubicBezTo>
                  <a:pt x="391" y="239"/>
                  <a:pt x="391" y="238"/>
                  <a:pt x="391" y="238"/>
                </a:cubicBezTo>
                <a:cubicBezTo>
                  <a:pt x="393" y="236"/>
                  <a:pt x="394" y="236"/>
                  <a:pt x="395" y="236"/>
                </a:cubicBezTo>
                <a:cubicBezTo>
                  <a:pt x="398" y="237"/>
                  <a:pt x="398" y="237"/>
                  <a:pt x="400" y="239"/>
                </a:cubicBezTo>
                <a:cubicBezTo>
                  <a:pt x="400" y="239"/>
                  <a:pt x="400" y="239"/>
                  <a:pt x="400" y="234"/>
                </a:cubicBezTo>
                <a:cubicBezTo>
                  <a:pt x="396" y="231"/>
                  <a:pt x="391" y="230"/>
                  <a:pt x="389" y="226"/>
                </a:cubicBezTo>
                <a:cubicBezTo>
                  <a:pt x="388" y="226"/>
                  <a:pt x="385" y="226"/>
                  <a:pt x="380" y="221"/>
                </a:cubicBezTo>
                <a:cubicBezTo>
                  <a:pt x="381" y="219"/>
                  <a:pt x="381" y="219"/>
                  <a:pt x="375" y="215"/>
                </a:cubicBezTo>
                <a:cubicBezTo>
                  <a:pt x="375" y="214"/>
                  <a:pt x="374" y="214"/>
                  <a:pt x="374" y="214"/>
                </a:cubicBezTo>
                <a:cubicBezTo>
                  <a:pt x="374" y="213"/>
                  <a:pt x="373" y="212"/>
                  <a:pt x="373" y="211"/>
                </a:cubicBezTo>
                <a:cubicBezTo>
                  <a:pt x="372" y="210"/>
                  <a:pt x="370" y="210"/>
                  <a:pt x="369" y="210"/>
                </a:cubicBezTo>
                <a:cubicBezTo>
                  <a:pt x="369" y="209"/>
                  <a:pt x="369" y="209"/>
                  <a:pt x="369" y="208"/>
                </a:cubicBezTo>
                <a:cubicBezTo>
                  <a:pt x="370" y="207"/>
                  <a:pt x="370" y="207"/>
                  <a:pt x="370" y="207"/>
                </a:cubicBezTo>
                <a:cubicBezTo>
                  <a:pt x="371" y="206"/>
                  <a:pt x="371" y="205"/>
                  <a:pt x="371" y="205"/>
                </a:cubicBezTo>
                <a:cubicBezTo>
                  <a:pt x="371" y="204"/>
                  <a:pt x="371" y="203"/>
                  <a:pt x="371" y="202"/>
                </a:cubicBezTo>
                <a:cubicBezTo>
                  <a:pt x="374" y="201"/>
                  <a:pt x="375" y="202"/>
                  <a:pt x="376" y="205"/>
                </a:cubicBezTo>
                <a:cubicBezTo>
                  <a:pt x="384" y="206"/>
                  <a:pt x="386" y="216"/>
                  <a:pt x="394" y="217"/>
                </a:cubicBezTo>
                <a:cubicBezTo>
                  <a:pt x="394" y="218"/>
                  <a:pt x="394" y="218"/>
                  <a:pt x="395" y="218"/>
                </a:cubicBezTo>
                <a:cubicBezTo>
                  <a:pt x="398" y="222"/>
                  <a:pt x="404" y="223"/>
                  <a:pt x="406" y="228"/>
                </a:cubicBezTo>
                <a:cubicBezTo>
                  <a:pt x="404" y="234"/>
                  <a:pt x="404" y="234"/>
                  <a:pt x="406" y="236"/>
                </a:cubicBezTo>
                <a:cubicBezTo>
                  <a:pt x="407" y="239"/>
                  <a:pt x="407" y="242"/>
                  <a:pt x="411" y="242"/>
                </a:cubicBezTo>
                <a:cubicBezTo>
                  <a:pt x="413" y="244"/>
                  <a:pt x="413" y="246"/>
                  <a:pt x="413" y="247"/>
                </a:cubicBezTo>
                <a:cubicBezTo>
                  <a:pt x="412" y="247"/>
                  <a:pt x="411" y="247"/>
                  <a:pt x="410" y="247"/>
                </a:cubicBezTo>
                <a:cubicBezTo>
                  <a:pt x="410" y="247"/>
                  <a:pt x="409" y="246"/>
                  <a:pt x="409" y="246"/>
                </a:cubicBezTo>
                <a:cubicBezTo>
                  <a:pt x="409" y="246"/>
                  <a:pt x="408" y="247"/>
                  <a:pt x="408" y="247"/>
                </a:cubicBezTo>
                <a:cubicBezTo>
                  <a:pt x="411" y="251"/>
                  <a:pt x="411" y="251"/>
                  <a:pt x="414" y="252"/>
                </a:cubicBezTo>
                <a:cubicBezTo>
                  <a:pt x="414" y="252"/>
                  <a:pt x="414" y="251"/>
                  <a:pt x="414" y="251"/>
                </a:cubicBezTo>
                <a:cubicBezTo>
                  <a:pt x="416" y="252"/>
                  <a:pt x="417" y="252"/>
                  <a:pt x="419" y="254"/>
                </a:cubicBezTo>
                <a:cubicBezTo>
                  <a:pt x="418" y="256"/>
                  <a:pt x="418" y="257"/>
                  <a:pt x="419" y="258"/>
                </a:cubicBezTo>
                <a:cubicBezTo>
                  <a:pt x="421" y="259"/>
                  <a:pt x="421" y="259"/>
                  <a:pt x="422" y="259"/>
                </a:cubicBezTo>
                <a:cubicBezTo>
                  <a:pt x="423" y="259"/>
                  <a:pt x="424" y="259"/>
                  <a:pt x="424" y="259"/>
                </a:cubicBezTo>
                <a:cubicBezTo>
                  <a:pt x="425" y="258"/>
                  <a:pt x="426" y="257"/>
                  <a:pt x="426" y="256"/>
                </a:cubicBezTo>
                <a:cubicBezTo>
                  <a:pt x="426" y="255"/>
                  <a:pt x="426" y="255"/>
                  <a:pt x="426" y="254"/>
                </a:cubicBezTo>
                <a:cubicBezTo>
                  <a:pt x="426" y="254"/>
                  <a:pt x="426" y="253"/>
                  <a:pt x="426" y="253"/>
                </a:cubicBezTo>
                <a:cubicBezTo>
                  <a:pt x="426" y="252"/>
                  <a:pt x="427" y="252"/>
                  <a:pt x="427" y="251"/>
                </a:cubicBezTo>
                <a:cubicBezTo>
                  <a:pt x="428" y="252"/>
                  <a:pt x="430" y="252"/>
                  <a:pt x="430" y="253"/>
                </a:cubicBezTo>
                <a:cubicBezTo>
                  <a:pt x="431" y="253"/>
                  <a:pt x="432" y="253"/>
                  <a:pt x="432" y="253"/>
                </a:cubicBezTo>
                <a:cubicBezTo>
                  <a:pt x="432" y="253"/>
                  <a:pt x="433" y="252"/>
                  <a:pt x="433" y="252"/>
                </a:cubicBezTo>
                <a:cubicBezTo>
                  <a:pt x="433" y="251"/>
                  <a:pt x="433" y="249"/>
                  <a:pt x="433" y="248"/>
                </a:cubicBezTo>
                <a:cubicBezTo>
                  <a:pt x="435" y="248"/>
                  <a:pt x="436" y="248"/>
                  <a:pt x="437" y="248"/>
                </a:cubicBezTo>
                <a:cubicBezTo>
                  <a:pt x="436" y="246"/>
                  <a:pt x="435" y="246"/>
                  <a:pt x="433" y="245"/>
                </a:cubicBezTo>
                <a:cubicBezTo>
                  <a:pt x="433" y="246"/>
                  <a:pt x="432" y="247"/>
                  <a:pt x="432" y="248"/>
                </a:cubicBezTo>
                <a:cubicBezTo>
                  <a:pt x="429" y="248"/>
                  <a:pt x="429" y="247"/>
                  <a:pt x="427" y="241"/>
                </a:cubicBezTo>
                <a:cubicBezTo>
                  <a:pt x="424" y="240"/>
                  <a:pt x="424" y="240"/>
                  <a:pt x="422" y="238"/>
                </a:cubicBezTo>
                <a:cubicBezTo>
                  <a:pt x="422" y="237"/>
                  <a:pt x="422" y="237"/>
                  <a:pt x="422" y="236"/>
                </a:cubicBezTo>
                <a:cubicBezTo>
                  <a:pt x="424" y="236"/>
                  <a:pt x="424" y="236"/>
                  <a:pt x="424" y="236"/>
                </a:cubicBezTo>
                <a:cubicBezTo>
                  <a:pt x="425" y="236"/>
                  <a:pt x="426" y="237"/>
                  <a:pt x="427" y="237"/>
                </a:cubicBezTo>
                <a:cubicBezTo>
                  <a:pt x="429" y="237"/>
                  <a:pt x="429" y="237"/>
                  <a:pt x="430" y="237"/>
                </a:cubicBezTo>
                <a:cubicBezTo>
                  <a:pt x="430" y="237"/>
                  <a:pt x="430" y="238"/>
                  <a:pt x="431" y="238"/>
                </a:cubicBezTo>
                <a:cubicBezTo>
                  <a:pt x="431" y="237"/>
                  <a:pt x="431" y="235"/>
                  <a:pt x="431" y="234"/>
                </a:cubicBezTo>
                <a:cubicBezTo>
                  <a:pt x="433" y="232"/>
                  <a:pt x="433" y="232"/>
                  <a:pt x="442" y="236"/>
                </a:cubicBezTo>
                <a:cubicBezTo>
                  <a:pt x="442" y="236"/>
                  <a:pt x="443" y="237"/>
                  <a:pt x="443" y="238"/>
                </a:cubicBezTo>
                <a:cubicBezTo>
                  <a:pt x="443" y="238"/>
                  <a:pt x="443" y="238"/>
                  <a:pt x="444" y="238"/>
                </a:cubicBezTo>
                <a:cubicBezTo>
                  <a:pt x="445" y="240"/>
                  <a:pt x="445" y="240"/>
                  <a:pt x="445" y="240"/>
                </a:cubicBezTo>
                <a:cubicBezTo>
                  <a:pt x="444" y="240"/>
                  <a:pt x="443" y="241"/>
                  <a:pt x="443" y="241"/>
                </a:cubicBezTo>
                <a:cubicBezTo>
                  <a:pt x="443" y="244"/>
                  <a:pt x="448" y="245"/>
                  <a:pt x="447" y="249"/>
                </a:cubicBezTo>
                <a:cubicBezTo>
                  <a:pt x="447" y="250"/>
                  <a:pt x="447" y="251"/>
                  <a:pt x="447" y="251"/>
                </a:cubicBezTo>
                <a:cubicBezTo>
                  <a:pt x="447" y="252"/>
                  <a:pt x="447" y="252"/>
                  <a:pt x="447" y="253"/>
                </a:cubicBezTo>
                <a:cubicBezTo>
                  <a:pt x="447" y="254"/>
                  <a:pt x="448" y="255"/>
                  <a:pt x="449" y="256"/>
                </a:cubicBezTo>
                <a:cubicBezTo>
                  <a:pt x="449" y="256"/>
                  <a:pt x="449" y="256"/>
                  <a:pt x="449" y="256"/>
                </a:cubicBezTo>
                <a:cubicBezTo>
                  <a:pt x="450" y="257"/>
                  <a:pt x="450" y="257"/>
                  <a:pt x="450" y="257"/>
                </a:cubicBezTo>
                <a:cubicBezTo>
                  <a:pt x="450" y="257"/>
                  <a:pt x="450" y="257"/>
                  <a:pt x="450" y="257"/>
                </a:cubicBezTo>
                <a:cubicBezTo>
                  <a:pt x="451" y="258"/>
                  <a:pt x="451" y="258"/>
                  <a:pt x="451" y="258"/>
                </a:cubicBezTo>
                <a:cubicBezTo>
                  <a:pt x="452" y="258"/>
                  <a:pt x="452" y="258"/>
                  <a:pt x="452" y="258"/>
                </a:cubicBezTo>
                <a:cubicBezTo>
                  <a:pt x="452" y="259"/>
                  <a:pt x="452" y="259"/>
                  <a:pt x="452" y="260"/>
                </a:cubicBezTo>
                <a:cubicBezTo>
                  <a:pt x="452" y="261"/>
                  <a:pt x="452" y="261"/>
                  <a:pt x="452" y="261"/>
                </a:cubicBezTo>
                <a:cubicBezTo>
                  <a:pt x="451" y="261"/>
                  <a:pt x="451" y="261"/>
                  <a:pt x="451" y="261"/>
                </a:cubicBezTo>
                <a:cubicBezTo>
                  <a:pt x="451" y="262"/>
                  <a:pt x="451" y="262"/>
                  <a:pt x="451" y="262"/>
                </a:cubicBezTo>
                <a:cubicBezTo>
                  <a:pt x="451" y="263"/>
                  <a:pt x="451" y="264"/>
                  <a:pt x="452" y="265"/>
                </a:cubicBezTo>
                <a:cubicBezTo>
                  <a:pt x="452" y="266"/>
                  <a:pt x="452" y="266"/>
                  <a:pt x="452" y="266"/>
                </a:cubicBezTo>
                <a:cubicBezTo>
                  <a:pt x="453" y="266"/>
                  <a:pt x="453" y="266"/>
                  <a:pt x="453" y="266"/>
                </a:cubicBezTo>
                <a:cubicBezTo>
                  <a:pt x="454" y="265"/>
                  <a:pt x="454" y="265"/>
                  <a:pt x="454" y="265"/>
                </a:cubicBezTo>
                <a:cubicBezTo>
                  <a:pt x="454" y="263"/>
                  <a:pt x="454" y="263"/>
                  <a:pt x="454" y="263"/>
                </a:cubicBezTo>
                <a:cubicBezTo>
                  <a:pt x="454" y="262"/>
                  <a:pt x="454" y="261"/>
                  <a:pt x="454" y="261"/>
                </a:cubicBezTo>
                <a:cubicBezTo>
                  <a:pt x="455" y="259"/>
                  <a:pt x="455" y="259"/>
                  <a:pt x="455" y="259"/>
                </a:cubicBezTo>
                <a:cubicBezTo>
                  <a:pt x="456" y="259"/>
                  <a:pt x="456" y="259"/>
                  <a:pt x="456" y="259"/>
                </a:cubicBezTo>
                <a:cubicBezTo>
                  <a:pt x="456" y="260"/>
                  <a:pt x="456" y="260"/>
                  <a:pt x="456" y="260"/>
                </a:cubicBezTo>
                <a:cubicBezTo>
                  <a:pt x="457" y="260"/>
                  <a:pt x="457" y="260"/>
                  <a:pt x="457" y="260"/>
                </a:cubicBezTo>
                <a:cubicBezTo>
                  <a:pt x="457" y="261"/>
                  <a:pt x="457" y="261"/>
                  <a:pt x="457" y="261"/>
                </a:cubicBezTo>
                <a:cubicBezTo>
                  <a:pt x="458" y="261"/>
                  <a:pt x="459" y="262"/>
                  <a:pt x="459" y="262"/>
                </a:cubicBezTo>
                <a:cubicBezTo>
                  <a:pt x="460" y="263"/>
                  <a:pt x="460" y="263"/>
                  <a:pt x="460" y="263"/>
                </a:cubicBezTo>
                <a:cubicBezTo>
                  <a:pt x="460" y="264"/>
                  <a:pt x="460" y="264"/>
                  <a:pt x="460" y="264"/>
                </a:cubicBezTo>
                <a:cubicBezTo>
                  <a:pt x="461" y="264"/>
                  <a:pt x="461" y="264"/>
                  <a:pt x="461" y="264"/>
                </a:cubicBezTo>
                <a:cubicBezTo>
                  <a:pt x="462" y="264"/>
                  <a:pt x="462" y="264"/>
                  <a:pt x="462" y="264"/>
                </a:cubicBezTo>
                <a:cubicBezTo>
                  <a:pt x="462" y="264"/>
                  <a:pt x="464" y="264"/>
                  <a:pt x="464" y="265"/>
                </a:cubicBezTo>
                <a:cubicBezTo>
                  <a:pt x="466" y="265"/>
                  <a:pt x="466" y="265"/>
                  <a:pt x="466" y="265"/>
                </a:cubicBezTo>
                <a:cubicBezTo>
                  <a:pt x="467" y="265"/>
                  <a:pt x="467" y="265"/>
                  <a:pt x="467" y="265"/>
                </a:cubicBezTo>
                <a:cubicBezTo>
                  <a:pt x="467" y="264"/>
                  <a:pt x="467" y="264"/>
                  <a:pt x="467" y="264"/>
                </a:cubicBezTo>
                <a:cubicBezTo>
                  <a:pt x="467" y="264"/>
                  <a:pt x="467" y="264"/>
                  <a:pt x="467" y="264"/>
                </a:cubicBezTo>
                <a:cubicBezTo>
                  <a:pt x="467" y="263"/>
                  <a:pt x="467" y="263"/>
                  <a:pt x="467" y="263"/>
                </a:cubicBezTo>
                <a:cubicBezTo>
                  <a:pt x="467" y="262"/>
                  <a:pt x="467" y="261"/>
                  <a:pt x="468" y="260"/>
                </a:cubicBezTo>
                <a:cubicBezTo>
                  <a:pt x="468" y="259"/>
                  <a:pt x="468" y="259"/>
                  <a:pt x="468" y="259"/>
                </a:cubicBezTo>
                <a:cubicBezTo>
                  <a:pt x="469" y="259"/>
                  <a:pt x="469" y="259"/>
                  <a:pt x="469" y="259"/>
                </a:cubicBezTo>
                <a:cubicBezTo>
                  <a:pt x="470" y="259"/>
                  <a:pt x="471" y="259"/>
                  <a:pt x="472" y="260"/>
                </a:cubicBezTo>
                <a:cubicBezTo>
                  <a:pt x="474" y="261"/>
                  <a:pt x="474" y="261"/>
                  <a:pt x="474" y="261"/>
                </a:cubicBezTo>
                <a:cubicBezTo>
                  <a:pt x="476" y="263"/>
                  <a:pt x="476" y="263"/>
                  <a:pt x="476" y="263"/>
                </a:cubicBezTo>
                <a:cubicBezTo>
                  <a:pt x="477" y="263"/>
                  <a:pt x="477" y="263"/>
                  <a:pt x="477" y="263"/>
                </a:cubicBezTo>
                <a:cubicBezTo>
                  <a:pt x="477" y="264"/>
                  <a:pt x="477" y="264"/>
                  <a:pt x="477" y="264"/>
                </a:cubicBezTo>
                <a:cubicBezTo>
                  <a:pt x="478" y="264"/>
                  <a:pt x="478" y="264"/>
                  <a:pt x="478" y="264"/>
                </a:cubicBezTo>
                <a:cubicBezTo>
                  <a:pt x="478" y="264"/>
                  <a:pt x="478" y="264"/>
                  <a:pt x="478" y="264"/>
                </a:cubicBezTo>
                <a:cubicBezTo>
                  <a:pt x="481" y="264"/>
                  <a:pt x="484" y="264"/>
                  <a:pt x="486" y="265"/>
                </a:cubicBezTo>
                <a:cubicBezTo>
                  <a:pt x="486" y="264"/>
                  <a:pt x="486" y="263"/>
                  <a:pt x="486" y="263"/>
                </a:cubicBezTo>
                <a:cubicBezTo>
                  <a:pt x="486" y="262"/>
                  <a:pt x="486" y="262"/>
                  <a:pt x="486" y="262"/>
                </a:cubicBezTo>
                <a:cubicBezTo>
                  <a:pt x="486" y="261"/>
                  <a:pt x="486" y="261"/>
                  <a:pt x="486" y="260"/>
                </a:cubicBezTo>
                <a:cubicBezTo>
                  <a:pt x="486" y="260"/>
                  <a:pt x="487" y="260"/>
                  <a:pt x="487" y="260"/>
                </a:cubicBezTo>
                <a:cubicBezTo>
                  <a:pt x="488" y="259"/>
                  <a:pt x="488" y="259"/>
                  <a:pt x="488" y="259"/>
                </a:cubicBezTo>
                <a:cubicBezTo>
                  <a:pt x="489" y="259"/>
                  <a:pt x="489" y="259"/>
                  <a:pt x="489" y="259"/>
                </a:cubicBezTo>
                <a:cubicBezTo>
                  <a:pt x="490" y="260"/>
                  <a:pt x="491" y="261"/>
                  <a:pt x="492" y="261"/>
                </a:cubicBezTo>
                <a:cubicBezTo>
                  <a:pt x="493" y="262"/>
                  <a:pt x="494" y="262"/>
                  <a:pt x="494" y="262"/>
                </a:cubicBezTo>
                <a:cubicBezTo>
                  <a:pt x="494" y="261"/>
                  <a:pt x="494" y="261"/>
                  <a:pt x="494" y="261"/>
                </a:cubicBezTo>
                <a:cubicBezTo>
                  <a:pt x="495" y="261"/>
                  <a:pt x="495" y="261"/>
                  <a:pt x="495" y="261"/>
                </a:cubicBezTo>
                <a:cubicBezTo>
                  <a:pt x="495" y="260"/>
                  <a:pt x="495" y="260"/>
                  <a:pt x="495" y="260"/>
                </a:cubicBezTo>
                <a:cubicBezTo>
                  <a:pt x="496" y="260"/>
                  <a:pt x="496" y="260"/>
                  <a:pt x="496" y="260"/>
                </a:cubicBezTo>
                <a:cubicBezTo>
                  <a:pt x="497" y="262"/>
                  <a:pt x="497" y="262"/>
                  <a:pt x="497" y="262"/>
                </a:cubicBezTo>
                <a:cubicBezTo>
                  <a:pt x="497" y="263"/>
                  <a:pt x="497" y="263"/>
                  <a:pt x="497" y="263"/>
                </a:cubicBezTo>
                <a:cubicBezTo>
                  <a:pt x="497" y="264"/>
                  <a:pt x="497" y="265"/>
                  <a:pt x="497" y="266"/>
                </a:cubicBezTo>
                <a:cubicBezTo>
                  <a:pt x="496" y="268"/>
                  <a:pt x="496" y="270"/>
                  <a:pt x="497" y="273"/>
                </a:cubicBezTo>
                <a:cubicBezTo>
                  <a:pt x="497" y="273"/>
                  <a:pt x="497" y="273"/>
                  <a:pt x="497" y="273"/>
                </a:cubicBezTo>
                <a:cubicBezTo>
                  <a:pt x="497" y="274"/>
                  <a:pt x="498" y="274"/>
                  <a:pt x="498" y="275"/>
                </a:cubicBezTo>
                <a:cubicBezTo>
                  <a:pt x="498" y="275"/>
                  <a:pt x="497" y="276"/>
                  <a:pt x="497" y="277"/>
                </a:cubicBezTo>
                <a:cubicBezTo>
                  <a:pt x="497" y="277"/>
                  <a:pt x="497" y="277"/>
                  <a:pt x="497" y="277"/>
                </a:cubicBezTo>
                <a:cubicBezTo>
                  <a:pt x="497" y="278"/>
                  <a:pt x="497" y="278"/>
                  <a:pt x="497" y="278"/>
                </a:cubicBezTo>
                <a:cubicBezTo>
                  <a:pt x="496" y="280"/>
                  <a:pt x="496" y="280"/>
                  <a:pt x="496" y="280"/>
                </a:cubicBezTo>
                <a:cubicBezTo>
                  <a:pt x="496" y="280"/>
                  <a:pt x="496" y="280"/>
                  <a:pt x="496" y="280"/>
                </a:cubicBezTo>
                <a:cubicBezTo>
                  <a:pt x="494" y="284"/>
                  <a:pt x="494" y="284"/>
                  <a:pt x="493" y="284"/>
                </a:cubicBezTo>
                <a:cubicBezTo>
                  <a:pt x="492" y="285"/>
                  <a:pt x="492" y="285"/>
                  <a:pt x="492" y="285"/>
                </a:cubicBezTo>
                <a:cubicBezTo>
                  <a:pt x="492" y="285"/>
                  <a:pt x="492" y="285"/>
                  <a:pt x="492" y="285"/>
                </a:cubicBezTo>
                <a:cubicBezTo>
                  <a:pt x="492" y="286"/>
                  <a:pt x="492" y="286"/>
                  <a:pt x="492" y="286"/>
                </a:cubicBezTo>
                <a:cubicBezTo>
                  <a:pt x="514" y="287"/>
                  <a:pt x="537" y="287"/>
                  <a:pt x="558" y="288"/>
                </a:cubicBezTo>
                <a:cubicBezTo>
                  <a:pt x="575" y="288"/>
                  <a:pt x="590" y="288"/>
                  <a:pt x="605" y="288"/>
                </a:cubicBezTo>
                <a:moveTo>
                  <a:pt x="554" y="46"/>
                </a:moveTo>
                <a:cubicBezTo>
                  <a:pt x="531" y="34"/>
                  <a:pt x="531" y="34"/>
                  <a:pt x="531" y="34"/>
                </a:cubicBezTo>
                <a:cubicBezTo>
                  <a:pt x="531" y="34"/>
                  <a:pt x="531" y="34"/>
                  <a:pt x="531" y="34"/>
                </a:cubicBezTo>
                <a:cubicBezTo>
                  <a:pt x="532" y="34"/>
                  <a:pt x="532" y="34"/>
                  <a:pt x="532" y="34"/>
                </a:cubicBezTo>
                <a:cubicBezTo>
                  <a:pt x="533" y="35"/>
                  <a:pt x="533" y="35"/>
                  <a:pt x="533" y="35"/>
                </a:cubicBezTo>
                <a:cubicBezTo>
                  <a:pt x="532" y="35"/>
                  <a:pt x="532" y="35"/>
                  <a:pt x="532" y="35"/>
                </a:cubicBezTo>
                <a:cubicBezTo>
                  <a:pt x="533" y="35"/>
                  <a:pt x="533" y="35"/>
                  <a:pt x="533" y="35"/>
                </a:cubicBezTo>
                <a:cubicBezTo>
                  <a:pt x="534" y="35"/>
                  <a:pt x="534" y="35"/>
                  <a:pt x="534" y="35"/>
                </a:cubicBezTo>
                <a:cubicBezTo>
                  <a:pt x="533" y="35"/>
                  <a:pt x="533" y="35"/>
                  <a:pt x="533" y="35"/>
                </a:cubicBezTo>
                <a:cubicBezTo>
                  <a:pt x="532" y="35"/>
                  <a:pt x="530" y="34"/>
                  <a:pt x="529" y="33"/>
                </a:cubicBezTo>
                <a:cubicBezTo>
                  <a:pt x="530" y="33"/>
                  <a:pt x="530" y="34"/>
                  <a:pt x="531" y="34"/>
                </a:cubicBezTo>
                <a:cubicBezTo>
                  <a:pt x="531" y="34"/>
                  <a:pt x="530" y="34"/>
                  <a:pt x="529" y="33"/>
                </a:cubicBezTo>
                <a:cubicBezTo>
                  <a:pt x="528" y="33"/>
                  <a:pt x="528" y="33"/>
                  <a:pt x="525" y="31"/>
                </a:cubicBezTo>
                <a:cubicBezTo>
                  <a:pt x="524" y="31"/>
                  <a:pt x="524" y="31"/>
                  <a:pt x="524" y="31"/>
                </a:cubicBezTo>
                <a:cubicBezTo>
                  <a:pt x="523" y="31"/>
                  <a:pt x="523" y="31"/>
                  <a:pt x="523" y="31"/>
                </a:cubicBezTo>
                <a:cubicBezTo>
                  <a:pt x="525" y="32"/>
                  <a:pt x="527" y="32"/>
                  <a:pt x="529" y="33"/>
                </a:cubicBezTo>
                <a:cubicBezTo>
                  <a:pt x="529" y="33"/>
                  <a:pt x="529" y="33"/>
                  <a:pt x="529" y="33"/>
                </a:cubicBezTo>
                <a:cubicBezTo>
                  <a:pt x="529" y="34"/>
                  <a:pt x="529" y="34"/>
                  <a:pt x="529" y="34"/>
                </a:cubicBezTo>
                <a:cubicBezTo>
                  <a:pt x="530" y="34"/>
                  <a:pt x="531" y="34"/>
                  <a:pt x="532" y="35"/>
                </a:cubicBezTo>
                <a:cubicBezTo>
                  <a:pt x="532" y="35"/>
                  <a:pt x="532" y="35"/>
                  <a:pt x="533" y="35"/>
                </a:cubicBezTo>
                <a:cubicBezTo>
                  <a:pt x="533" y="35"/>
                  <a:pt x="534" y="36"/>
                  <a:pt x="534" y="36"/>
                </a:cubicBezTo>
                <a:cubicBezTo>
                  <a:pt x="534" y="36"/>
                  <a:pt x="534" y="36"/>
                  <a:pt x="534" y="36"/>
                </a:cubicBezTo>
                <a:cubicBezTo>
                  <a:pt x="535" y="37"/>
                  <a:pt x="535" y="37"/>
                  <a:pt x="535" y="37"/>
                </a:cubicBezTo>
                <a:cubicBezTo>
                  <a:pt x="535" y="37"/>
                  <a:pt x="535" y="37"/>
                  <a:pt x="535" y="37"/>
                </a:cubicBezTo>
                <a:cubicBezTo>
                  <a:pt x="536" y="37"/>
                  <a:pt x="536" y="37"/>
                  <a:pt x="536" y="37"/>
                </a:cubicBezTo>
                <a:cubicBezTo>
                  <a:pt x="535" y="37"/>
                  <a:pt x="535" y="37"/>
                  <a:pt x="535" y="37"/>
                </a:cubicBezTo>
                <a:cubicBezTo>
                  <a:pt x="535" y="37"/>
                  <a:pt x="529" y="34"/>
                  <a:pt x="526" y="32"/>
                </a:cubicBezTo>
                <a:cubicBezTo>
                  <a:pt x="526" y="32"/>
                  <a:pt x="526" y="32"/>
                  <a:pt x="526" y="32"/>
                </a:cubicBezTo>
                <a:cubicBezTo>
                  <a:pt x="525" y="32"/>
                  <a:pt x="524" y="31"/>
                  <a:pt x="524" y="31"/>
                </a:cubicBezTo>
                <a:cubicBezTo>
                  <a:pt x="523" y="31"/>
                  <a:pt x="523" y="31"/>
                  <a:pt x="522" y="30"/>
                </a:cubicBezTo>
                <a:cubicBezTo>
                  <a:pt x="522" y="30"/>
                  <a:pt x="522" y="30"/>
                  <a:pt x="522" y="30"/>
                </a:cubicBezTo>
                <a:cubicBezTo>
                  <a:pt x="521" y="30"/>
                  <a:pt x="521" y="30"/>
                  <a:pt x="517" y="28"/>
                </a:cubicBezTo>
                <a:cubicBezTo>
                  <a:pt x="517" y="28"/>
                  <a:pt x="517" y="28"/>
                  <a:pt x="517" y="28"/>
                </a:cubicBezTo>
                <a:cubicBezTo>
                  <a:pt x="516" y="27"/>
                  <a:pt x="514" y="27"/>
                  <a:pt x="513" y="26"/>
                </a:cubicBezTo>
                <a:cubicBezTo>
                  <a:pt x="513" y="26"/>
                  <a:pt x="513" y="26"/>
                  <a:pt x="513" y="26"/>
                </a:cubicBezTo>
                <a:cubicBezTo>
                  <a:pt x="511" y="25"/>
                  <a:pt x="509" y="25"/>
                  <a:pt x="507" y="24"/>
                </a:cubicBezTo>
                <a:cubicBezTo>
                  <a:pt x="507" y="24"/>
                  <a:pt x="507" y="24"/>
                  <a:pt x="507" y="24"/>
                </a:cubicBezTo>
                <a:cubicBezTo>
                  <a:pt x="504" y="23"/>
                  <a:pt x="502" y="22"/>
                  <a:pt x="499" y="21"/>
                </a:cubicBezTo>
                <a:cubicBezTo>
                  <a:pt x="498" y="21"/>
                  <a:pt x="498" y="21"/>
                  <a:pt x="498" y="21"/>
                </a:cubicBezTo>
                <a:cubicBezTo>
                  <a:pt x="498" y="21"/>
                  <a:pt x="498" y="21"/>
                  <a:pt x="498" y="21"/>
                </a:cubicBezTo>
                <a:cubicBezTo>
                  <a:pt x="498" y="21"/>
                  <a:pt x="499" y="21"/>
                  <a:pt x="499" y="21"/>
                </a:cubicBezTo>
                <a:cubicBezTo>
                  <a:pt x="499" y="21"/>
                  <a:pt x="498" y="21"/>
                  <a:pt x="497" y="21"/>
                </a:cubicBezTo>
                <a:cubicBezTo>
                  <a:pt x="498" y="21"/>
                  <a:pt x="499" y="21"/>
                  <a:pt x="500" y="22"/>
                </a:cubicBezTo>
                <a:cubicBezTo>
                  <a:pt x="500" y="22"/>
                  <a:pt x="500" y="22"/>
                  <a:pt x="500" y="22"/>
                </a:cubicBezTo>
                <a:cubicBezTo>
                  <a:pt x="499" y="22"/>
                  <a:pt x="499" y="22"/>
                  <a:pt x="499" y="22"/>
                </a:cubicBezTo>
                <a:cubicBezTo>
                  <a:pt x="499" y="21"/>
                  <a:pt x="498" y="21"/>
                  <a:pt x="498" y="21"/>
                </a:cubicBezTo>
                <a:cubicBezTo>
                  <a:pt x="497" y="21"/>
                  <a:pt x="496" y="20"/>
                  <a:pt x="494" y="20"/>
                </a:cubicBezTo>
                <a:cubicBezTo>
                  <a:pt x="494" y="20"/>
                  <a:pt x="494" y="20"/>
                  <a:pt x="494" y="20"/>
                </a:cubicBezTo>
                <a:cubicBezTo>
                  <a:pt x="494" y="20"/>
                  <a:pt x="493" y="20"/>
                  <a:pt x="489" y="18"/>
                </a:cubicBezTo>
                <a:cubicBezTo>
                  <a:pt x="489" y="18"/>
                  <a:pt x="488" y="18"/>
                  <a:pt x="487" y="17"/>
                </a:cubicBezTo>
                <a:cubicBezTo>
                  <a:pt x="486" y="18"/>
                  <a:pt x="486" y="18"/>
                  <a:pt x="486" y="18"/>
                </a:cubicBezTo>
                <a:cubicBezTo>
                  <a:pt x="497" y="21"/>
                  <a:pt x="497" y="21"/>
                  <a:pt x="499" y="22"/>
                </a:cubicBezTo>
                <a:cubicBezTo>
                  <a:pt x="498" y="22"/>
                  <a:pt x="498" y="22"/>
                  <a:pt x="498" y="22"/>
                </a:cubicBezTo>
                <a:cubicBezTo>
                  <a:pt x="498" y="22"/>
                  <a:pt x="499" y="23"/>
                  <a:pt x="500" y="23"/>
                </a:cubicBezTo>
                <a:cubicBezTo>
                  <a:pt x="500" y="23"/>
                  <a:pt x="500" y="23"/>
                  <a:pt x="500" y="23"/>
                </a:cubicBezTo>
                <a:cubicBezTo>
                  <a:pt x="500" y="23"/>
                  <a:pt x="500" y="23"/>
                  <a:pt x="500" y="23"/>
                </a:cubicBezTo>
                <a:cubicBezTo>
                  <a:pt x="500" y="23"/>
                  <a:pt x="500" y="23"/>
                  <a:pt x="500" y="23"/>
                </a:cubicBezTo>
                <a:cubicBezTo>
                  <a:pt x="500" y="23"/>
                  <a:pt x="500" y="23"/>
                  <a:pt x="500" y="23"/>
                </a:cubicBezTo>
                <a:cubicBezTo>
                  <a:pt x="500" y="23"/>
                  <a:pt x="500" y="23"/>
                  <a:pt x="500" y="23"/>
                </a:cubicBezTo>
                <a:cubicBezTo>
                  <a:pt x="500" y="23"/>
                  <a:pt x="500" y="23"/>
                  <a:pt x="500" y="23"/>
                </a:cubicBezTo>
                <a:cubicBezTo>
                  <a:pt x="501" y="24"/>
                  <a:pt x="501" y="24"/>
                  <a:pt x="502" y="24"/>
                </a:cubicBezTo>
                <a:cubicBezTo>
                  <a:pt x="502" y="24"/>
                  <a:pt x="503" y="24"/>
                  <a:pt x="503" y="25"/>
                </a:cubicBezTo>
                <a:cubicBezTo>
                  <a:pt x="503" y="24"/>
                  <a:pt x="503" y="24"/>
                  <a:pt x="500" y="24"/>
                </a:cubicBezTo>
                <a:cubicBezTo>
                  <a:pt x="499" y="24"/>
                  <a:pt x="499" y="24"/>
                  <a:pt x="499" y="24"/>
                </a:cubicBezTo>
                <a:cubicBezTo>
                  <a:pt x="498" y="23"/>
                  <a:pt x="498" y="23"/>
                  <a:pt x="498" y="23"/>
                </a:cubicBezTo>
                <a:cubicBezTo>
                  <a:pt x="500" y="24"/>
                  <a:pt x="501" y="25"/>
                  <a:pt x="502" y="25"/>
                </a:cubicBezTo>
                <a:cubicBezTo>
                  <a:pt x="502" y="25"/>
                  <a:pt x="502" y="25"/>
                  <a:pt x="502" y="25"/>
                </a:cubicBezTo>
                <a:cubicBezTo>
                  <a:pt x="503" y="26"/>
                  <a:pt x="504" y="26"/>
                  <a:pt x="504" y="27"/>
                </a:cubicBezTo>
                <a:cubicBezTo>
                  <a:pt x="504" y="27"/>
                  <a:pt x="504" y="27"/>
                  <a:pt x="504" y="27"/>
                </a:cubicBezTo>
                <a:cubicBezTo>
                  <a:pt x="506" y="29"/>
                  <a:pt x="506" y="29"/>
                  <a:pt x="515" y="34"/>
                </a:cubicBezTo>
                <a:cubicBezTo>
                  <a:pt x="516" y="34"/>
                  <a:pt x="516" y="34"/>
                  <a:pt x="517" y="34"/>
                </a:cubicBezTo>
                <a:cubicBezTo>
                  <a:pt x="517" y="35"/>
                  <a:pt x="517" y="35"/>
                  <a:pt x="517" y="35"/>
                </a:cubicBezTo>
                <a:cubicBezTo>
                  <a:pt x="517" y="35"/>
                  <a:pt x="517" y="35"/>
                  <a:pt x="517" y="35"/>
                </a:cubicBezTo>
                <a:cubicBezTo>
                  <a:pt x="517" y="35"/>
                  <a:pt x="517" y="35"/>
                  <a:pt x="517" y="35"/>
                </a:cubicBezTo>
                <a:cubicBezTo>
                  <a:pt x="516" y="35"/>
                  <a:pt x="516" y="35"/>
                  <a:pt x="515" y="35"/>
                </a:cubicBezTo>
                <a:cubicBezTo>
                  <a:pt x="515" y="36"/>
                  <a:pt x="515" y="36"/>
                  <a:pt x="514" y="36"/>
                </a:cubicBezTo>
                <a:cubicBezTo>
                  <a:pt x="515" y="36"/>
                  <a:pt x="515" y="36"/>
                  <a:pt x="515" y="36"/>
                </a:cubicBezTo>
                <a:cubicBezTo>
                  <a:pt x="515" y="37"/>
                  <a:pt x="515" y="37"/>
                  <a:pt x="515" y="37"/>
                </a:cubicBezTo>
                <a:cubicBezTo>
                  <a:pt x="515" y="37"/>
                  <a:pt x="515" y="37"/>
                  <a:pt x="514" y="37"/>
                </a:cubicBezTo>
                <a:cubicBezTo>
                  <a:pt x="515" y="37"/>
                  <a:pt x="524" y="42"/>
                  <a:pt x="525" y="43"/>
                </a:cubicBezTo>
                <a:cubicBezTo>
                  <a:pt x="526" y="43"/>
                  <a:pt x="526" y="43"/>
                  <a:pt x="526" y="43"/>
                </a:cubicBezTo>
                <a:cubicBezTo>
                  <a:pt x="526" y="43"/>
                  <a:pt x="527" y="43"/>
                  <a:pt x="530" y="44"/>
                </a:cubicBezTo>
                <a:cubicBezTo>
                  <a:pt x="530" y="45"/>
                  <a:pt x="531" y="45"/>
                  <a:pt x="531" y="45"/>
                </a:cubicBezTo>
                <a:cubicBezTo>
                  <a:pt x="532" y="46"/>
                  <a:pt x="532" y="46"/>
                  <a:pt x="532" y="46"/>
                </a:cubicBezTo>
                <a:cubicBezTo>
                  <a:pt x="531" y="46"/>
                  <a:pt x="531" y="46"/>
                  <a:pt x="524" y="43"/>
                </a:cubicBezTo>
                <a:cubicBezTo>
                  <a:pt x="524" y="43"/>
                  <a:pt x="523" y="43"/>
                  <a:pt x="523" y="43"/>
                </a:cubicBezTo>
                <a:cubicBezTo>
                  <a:pt x="522" y="43"/>
                  <a:pt x="521" y="42"/>
                  <a:pt x="520" y="42"/>
                </a:cubicBezTo>
                <a:cubicBezTo>
                  <a:pt x="519" y="41"/>
                  <a:pt x="519" y="41"/>
                  <a:pt x="519" y="41"/>
                </a:cubicBezTo>
                <a:cubicBezTo>
                  <a:pt x="519" y="42"/>
                  <a:pt x="519" y="42"/>
                  <a:pt x="519" y="42"/>
                </a:cubicBezTo>
                <a:cubicBezTo>
                  <a:pt x="520" y="43"/>
                  <a:pt x="520" y="43"/>
                  <a:pt x="520" y="43"/>
                </a:cubicBezTo>
                <a:cubicBezTo>
                  <a:pt x="522" y="43"/>
                  <a:pt x="522" y="43"/>
                  <a:pt x="524" y="45"/>
                </a:cubicBezTo>
                <a:cubicBezTo>
                  <a:pt x="524" y="45"/>
                  <a:pt x="524" y="45"/>
                  <a:pt x="522" y="44"/>
                </a:cubicBezTo>
                <a:cubicBezTo>
                  <a:pt x="521" y="44"/>
                  <a:pt x="521" y="44"/>
                  <a:pt x="521" y="44"/>
                </a:cubicBezTo>
                <a:cubicBezTo>
                  <a:pt x="523" y="46"/>
                  <a:pt x="525" y="47"/>
                  <a:pt x="526" y="47"/>
                </a:cubicBezTo>
                <a:cubicBezTo>
                  <a:pt x="526" y="47"/>
                  <a:pt x="526" y="47"/>
                  <a:pt x="526" y="47"/>
                </a:cubicBezTo>
                <a:cubicBezTo>
                  <a:pt x="526" y="47"/>
                  <a:pt x="526" y="47"/>
                  <a:pt x="526" y="47"/>
                </a:cubicBezTo>
                <a:cubicBezTo>
                  <a:pt x="526" y="47"/>
                  <a:pt x="526" y="47"/>
                  <a:pt x="526" y="47"/>
                </a:cubicBezTo>
                <a:cubicBezTo>
                  <a:pt x="526" y="47"/>
                  <a:pt x="526" y="47"/>
                  <a:pt x="526" y="47"/>
                </a:cubicBezTo>
                <a:cubicBezTo>
                  <a:pt x="527" y="47"/>
                  <a:pt x="527" y="47"/>
                  <a:pt x="527" y="47"/>
                </a:cubicBezTo>
                <a:cubicBezTo>
                  <a:pt x="527" y="47"/>
                  <a:pt x="527" y="47"/>
                  <a:pt x="527" y="47"/>
                </a:cubicBezTo>
                <a:cubicBezTo>
                  <a:pt x="527" y="47"/>
                  <a:pt x="527" y="47"/>
                  <a:pt x="527" y="47"/>
                </a:cubicBezTo>
                <a:cubicBezTo>
                  <a:pt x="527" y="47"/>
                  <a:pt x="527" y="47"/>
                  <a:pt x="527" y="47"/>
                </a:cubicBezTo>
                <a:cubicBezTo>
                  <a:pt x="530" y="48"/>
                  <a:pt x="533" y="50"/>
                  <a:pt x="533" y="50"/>
                </a:cubicBezTo>
                <a:cubicBezTo>
                  <a:pt x="530" y="48"/>
                  <a:pt x="526" y="48"/>
                  <a:pt x="523" y="46"/>
                </a:cubicBezTo>
                <a:cubicBezTo>
                  <a:pt x="522" y="46"/>
                  <a:pt x="521" y="45"/>
                  <a:pt x="521" y="45"/>
                </a:cubicBezTo>
                <a:cubicBezTo>
                  <a:pt x="515" y="41"/>
                  <a:pt x="515" y="41"/>
                  <a:pt x="512" y="40"/>
                </a:cubicBezTo>
                <a:cubicBezTo>
                  <a:pt x="512" y="40"/>
                  <a:pt x="512" y="40"/>
                  <a:pt x="512" y="40"/>
                </a:cubicBezTo>
                <a:cubicBezTo>
                  <a:pt x="512" y="40"/>
                  <a:pt x="512" y="40"/>
                  <a:pt x="512" y="40"/>
                </a:cubicBezTo>
                <a:cubicBezTo>
                  <a:pt x="512" y="40"/>
                  <a:pt x="512" y="40"/>
                  <a:pt x="512" y="40"/>
                </a:cubicBezTo>
                <a:cubicBezTo>
                  <a:pt x="512" y="40"/>
                  <a:pt x="512" y="40"/>
                  <a:pt x="512" y="40"/>
                </a:cubicBezTo>
                <a:cubicBezTo>
                  <a:pt x="512" y="40"/>
                  <a:pt x="512" y="40"/>
                  <a:pt x="512" y="40"/>
                </a:cubicBezTo>
                <a:cubicBezTo>
                  <a:pt x="512" y="40"/>
                  <a:pt x="512" y="40"/>
                  <a:pt x="512" y="40"/>
                </a:cubicBezTo>
                <a:cubicBezTo>
                  <a:pt x="512" y="40"/>
                  <a:pt x="512" y="40"/>
                  <a:pt x="512" y="40"/>
                </a:cubicBezTo>
                <a:cubicBezTo>
                  <a:pt x="512" y="40"/>
                  <a:pt x="512" y="40"/>
                  <a:pt x="512" y="40"/>
                </a:cubicBezTo>
                <a:cubicBezTo>
                  <a:pt x="517" y="43"/>
                  <a:pt x="517" y="43"/>
                  <a:pt x="517" y="43"/>
                </a:cubicBezTo>
                <a:cubicBezTo>
                  <a:pt x="518" y="44"/>
                  <a:pt x="518" y="44"/>
                  <a:pt x="519" y="44"/>
                </a:cubicBezTo>
                <a:cubicBezTo>
                  <a:pt x="518" y="44"/>
                  <a:pt x="518" y="44"/>
                  <a:pt x="518" y="44"/>
                </a:cubicBezTo>
                <a:cubicBezTo>
                  <a:pt x="519" y="46"/>
                  <a:pt x="521" y="47"/>
                  <a:pt x="521" y="47"/>
                </a:cubicBezTo>
                <a:cubicBezTo>
                  <a:pt x="521" y="48"/>
                  <a:pt x="521" y="48"/>
                  <a:pt x="521" y="48"/>
                </a:cubicBezTo>
                <a:cubicBezTo>
                  <a:pt x="530" y="53"/>
                  <a:pt x="530" y="53"/>
                  <a:pt x="532" y="54"/>
                </a:cubicBezTo>
                <a:cubicBezTo>
                  <a:pt x="532" y="55"/>
                  <a:pt x="532" y="55"/>
                  <a:pt x="532" y="55"/>
                </a:cubicBezTo>
                <a:cubicBezTo>
                  <a:pt x="534" y="56"/>
                  <a:pt x="537" y="58"/>
                  <a:pt x="539" y="60"/>
                </a:cubicBezTo>
                <a:cubicBezTo>
                  <a:pt x="540" y="60"/>
                  <a:pt x="541" y="60"/>
                  <a:pt x="541" y="60"/>
                </a:cubicBezTo>
                <a:cubicBezTo>
                  <a:pt x="541" y="59"/>
                  <a:pt x="540" y="59"/>
                  <a:pt x="540" y="58"/>
                </a:cubicBezTo>
                <a:cubicBezTo>
                  <a:pt x="540" y="58"/>
                  <a:pt x="540" y="58"/>
                  <a:pt x="540" y="58"/>
                </a:cubicBezTo>
                <a:cubicBezTo>
                  <a:pt x="546" y="60"/>
                  <a:pt x="550" y="65"/>
                  <a:pt x="556" y="67"/>
                </a:cubicBezTo>
                <a:cubicBezTo>
                  <a:pt x="557" y="68"/>
                  <a:pt x="558" y="68"/>
                  <a:pt x="559" y="69"/>
                </a:cubicBezTo>
                <a:cubicBezTo>
                  <a:pt x="558" y="70"/>
                  <a:pt x="558" y="70"/>
                  <a:pt x="558" y="70"/>
                </a:cubicBezTo>
                <a:cubicBezTo>
                  <a:pt x="555" y="68"/>
                  <a:pt x="555" y="68"/>
                  <a:pt x="553" y="67"/>
                </a:cubicBezTo>
                <a:cubicBezTo>
                  <a:pt x="553" y="66"/>
                  <a:pt x="553" y="66"/>
                  <a:pt x="552" y="66"/>
                </a:cubicBezTo>
                <a:cubicBezTo>
                  <a:pt x="552" y="66"/>
                  <a:pt x="546" y="61"/>
                  <a:pt x="544" y="62"/>
                </a:cubicBezTo>
                <a:cubicBezTo>
                  <a:pt x="543" y="62"/>
                  <a:pt x="543" y="62"/>
                  <a:pt x="543" y="62"/>
                </a:cubicBezTo>
                <a:cubicBezTo>
                  <a:pt x="544" y="64"/>
                  <a:pt x="554" y="73"/>
                  <a:pt x="554" y="73"/>
                </a:cubicBezTo>
                <a:cubicBezTo>
                  <a:pt x="553" y="73"/>
                  <a:pt x="553" y="73"/>
                  <a:pt x="553" y="73"/>
                </a:cubicBezTo>
                <a:cubicBezTo>
                  <a:pt x="553" y="73"/>
                  <a:pt x="553" y="74"/>
                  <a:pt x="553" y="75"/>
                </a:cubicBezTo>
                <a:cubicBezTo>
                  <a:pt x="553" y="75"/>
                  <a:pt x="554" y="76"/>
                  <a:pt x="554" y="76"/>
                </a:cubicBezTo>
                <a:cubicBezTo>
                  <a:pt x="554" y="76"/>
                  <a:pt x="554" y="76"/>
                  <a:pt x="554" y="76"/>
                </a:cubicBezTo>
                <a:cubicBezTo>
                  <a:pt x="553" y="76"/>
                  <a:pt x="553" y="76"/>
                  <a:pt x="551" y="76"/>
                </a:cubicBezTo>
                <a:cubicBezTo>
                  <a:pt x="550" y="75"/>
                  <a:pt x="549" y="75"/>
                  <a:pt x="548" y="75"/>
                </a:cubicBezTo>
                <a:cubicBezTo>
                  <a:pt x="547" y="75"/>
                  <a:pt x="547" y="75"/>
                  <a:pt x="547" y="75"/>
                </a:cubicBezTo>
                <a:cubicBezTo>
                  <a:pt x="547" y="74"/>
                  <a:pt x="546" y="74"/>
                  <a:pt x="546" y="73"/>
                </a:cubicBezTo>
                <a:cubicBezTo>
                  <a:pt x="547" y="73"/>
                  <a:pt x="548" y="74"/>
                  <a:pt x="550" y="74"/>
                </a:cubicBezTo>
                <a:cubicBezTo>
                  <a:pt x="550" y="73"/>
                  <a:pt x="550" y="72"/>
                  <a:pt x="547" y="68"/>
                </a:cubicBezTo>
                <a:cubicBezTo>
                  <a:pt x="547" y="68"/>
                  <a:pt x="547" y="68"/>
                  <a:pt x="533" y="57"/>
                </a:cubicBezTo>
                <a:cubicBezTo>
                  <a:pt x="532" y="56"/>
                  <a:pt x="532" y="56"/>
                  <a:pt x="531" y="56"/>
                </a:cubicBezTo>
                <a:cubicBezTo>
                  <a:pt x="527" y="52"/>
                  <a:pt x="527" y="52"/>
                  <a:pt x="520" y="48"/>
                </a:cubicBezTo>
                <a:cubicBezTo>
                  <a:pt x="518" y="47"/>
                  <a:pt x="516" y="45"/>
                  <a:pt x="515" y="44"/>
                </a:cubicBezTo>
                <a:cubicBezTo>
                  <a:pt x="515" y="44"/>
                  <a:pt x="515" y="44"/>
                  <a:pt x="516" y="44"/>
                </a:cubicBezTo>
                <a:cubicBezTo>
                  <a:pt x="510" y="41"/>
                  <a:pt x="510" y="41"/>
                  <a:pt x="510" y="41"/>
                </a:cubicBezTo>
                <a:cubicBezTo>
                  <a:pt x="509" y="41"/>
                  <a:pt x="508" y="40"/>
                  <a:pt x="507" y="40"/>
                </a:cubicBezTo>
                <a:cubicBezTo>
                  <a:pt x="506" y="40"/>
                  <a:pt x="506" y="40"/>
                  <a:pt x="506" y="40"/>
                </a:cubicBezTo>
                <a:cubicBezTo>
                  <a:pt x="505" y="40"/>
                  <a:pt x="505" y="40"/>
                  <a:pt x="505" y="40"/>
                </a:cubicBezTo>
                <a:cubicBezTo>
                  <a:pt x="506" y="41"/>
                  <a:pt x="506" y="41"/>
                  <a:pt x="506" y="41"/>
                </a:cubicBezTo>
                <a:cubicBezTo>
                  <a:pt x="505" y="41"/>
                  <a:pt x="505" y="41"/>
                  <a:pt x="505" y="41"/>
                </a:cubicBezTo>
                <a:cubicBezTo>
                  <a:pt x="506" y="43"/>
                  <a:pt x="513" y="48"/>
                  <a:pt x="513" y="48"/>
                </a:cubicBezTo>
                <a:cubicBezTo>
                  <a:pt x="512" y="48"/>
                  <a:pt x="512" y="48"/>
                  <a:pt x="512" y="48"/>
                </a:cubicBezTo>
                <a:cubicBezTo>
                  <a:pt x="512" y="49"/>
                  <a:pt x="512" y="49"/>
                  <a:pt x="512" y="49"/>
                </a:cubicBezTo>
                <a:cubicBezTo>
                  <a:pt x="513" y="50"/>
                  <a:pt x="513" y="50"/>
                  <a:pt x="513" y="50"/>
                </a:cubicBezTo>
                <a:cubicBezTo>
                  <a:pt x="514" y="50"/>
                  <a:pt x="514" y="50"/>
                  <a:pt x="514" y="50"/>
                </a:cubicBezTo>
                <a:cubicBezTo>
                  <a:pt x="514" y="51"/>
                  <a:pt x="515" y="51"/>
                  <a:pt x="515" y="51"/>
                </a:cubicBezTo>
                <a:cubicBezTo>
                  <a:pt x="516" y="51"/>
                  <a:pt x="519" y="53"/>
                  <a:pt x="520" y="54"/>
                </a:cubicBezTo>
                <a:cubicBezTo>
                  <a:pt x="521" y="56"/>
                  <a:pt x="523" y="57"/>
                  <a:pt x="530" y="60"/>
                </a:cubicBezTo>
                <a:cubicBezTo>
                  <a:pt x="532" y="62"/>
                  <a:pt x="532" y="62"/>
                  <a:pt x="535" y="65"/>
                </a:cubicBezTo>
                <a:cubicBezTo>
                  <a:pt x="535" y="65"/>
                  <a:pt x="534" y="65"/>
                  <a:pt x="534" y="65"/>
                </a:cubicBezTo>
                <a:cubicBezTo>
                  <a:pt x="533" y="65"/>
                  <a:pt x="533" y="65"/>
                  <a:pt x="516" y="57"/>
                </a:cubicBezTo>
                <a:cubicBezTo>
                  <a:pt x="515" y="57"/>
                  <a:pt x="515" y="57"/>
                  <a:pt x="514" y="57"/>
                </a:cubicBezTo>
                <a:cubicBezTo>
                  <a:pt x="513" y="57"/>
                  <a:pt x="512" y="56"/>
                  <a:pt x="511" y="56"/>
                </a:cubicBezTo>
                <a:cubicBezTo>
                  <a:pt x="510" y="56"/>
                  <a:pt x="510" y="56"/>
                  <a:pt x="509" y="56"/>
                </a:cubicBezTo>
                <a:cubicBezTo>
                  <a:pt x="507" y="55"/>
                  <a:pt x="505" y="54"/>
                  <a:pt x="503" y="53"/>
                </a:cubicBezTo>
                <a:cubicBezTo>
                  <a:pt x="502" y="53"/>
                  <a:pt x="502" y="52"/>
                  <a:pt x="501" y="52"/>
                </a:cubicBezTo>
                <a:cubicBezTo>
                  <a:pt x="500" y="52"/>
                  <a:pt x="500" y="52"/>
                  <a:pt x="500" y="52"/>
                </a:cubicBezTo>
                <a:cubicBezTo>
                  <a:pt x="500" y="53"/>
                  <a:pt x="500" y="53"/>
                  <a:pt x="500" y="53"/>
                </a:cubicBezTo>
                <a:cubicBezTo>
                  <a:pt x="504" y="57"/>
                  <a:pt x="511" y="56"/>
                  <a:pt x="514" y="62"/>
                </a:cubicBezTo>
                <a:cubicBezTo>
                  <a:pt x="514" y="62"/>
                  <a:pt x="514" y="62"/>
                  <a:pt x="514" y="62"/>
                </a:cubicBezTo>
                <a:cubicBezTo>
                  <a:pt x="514" y="63"/>
                  <a:pt x="514" y="64"/>
                  <a:pt x="514" y="65"/>
                </a:cubicBezTo>
                <a:cubicBezTo>
                  <a:pt x="514" y="65"/>
                  <a:pt x="514" y="65"/>
                  <a:pt x="514" y="65"/>
                </a:cubicBezTo>
                <a:cubicBezTo>
                  <a:pt x="510" y="61"/>
                  <a:pt x="510" y="61"/>
                  <a:pt x="510" y="61"/>
                </a:cubicBezTo>
                <a:cubicBezTo>
                  <a:pt x="509" y="61"/>
                  <a:pt x="509" y="61"/>
                  <a:pt x="509" y="61"/>
                </a:cubicBezTo>
                <a:cubicBezTo>
                  <a:pt x="509" y="61"/>
                  <a:pt x="509" y="61"/>
                  <a:pt x="509" y="61"/>
                </a:cubicBezTo>
                <a:cubicBezTo>
                  <a:pt x="509" y="62"/>
                  <a:pt x="509" y="62"/>
                  <a:pt x="509" y="62"/>
                </a:cubicBezTo>
                <a:cubicBezTo>
                  <a:pt x="508" y="63"/>
                  <a:pt x="508" y="63"/>
                  <a:pt x="508" y="63"/>
                </a:cubicBezTo>
                <a:cubicBezTo>
                  <a:pt x="508" y="63"/>
                  <a:pt x="508" y="63"/>
                  <a:pt x="508" y="63"/>
                </a:cubicBezTo>
                <a:cubicBezTo>
                  <a:pt x="507" y="62"/>
                  <a:pt x="507" y="62"/>
                  <a:pt x="507" y="62"/>
                </a:cubicBezTo>
                <a:cubicBezTo>
                  <a:pt x="522" y="79"/>
                  <a:pt x="537" y="99"/>
                  <a:pt x="550" y="121"/>
                </a:cubicBezTo>
                <a:cubicBezTo>
                  <a:pt x="614" y="121"/>
                  <a:pt x="649" y="120"/>
                  <a:pt x="646" y="118"/>
                </a:cubicBezTo>
                <a:cubicBezTo>
                  <a:pt x="644" y="116"/>
                  <a:pt x="644" y="116"/>
                  <a:pt x="644" y="116"/>
                </a:cubicBezTo>
                <a:cubicBezTo>
                  <a:pt x="617" y="89"/>
                  <a:pt x="617" y="89"/>
                  <a:pt x="602" y="77"/>
                </a:cubicBezTo>
                <a:cubicBezTo>
                  <a:pt x="573" y="57"/>
                  <a:pt x="569" y="54"/>
                  <a:pt x="554" y="46"/>
                </a:cubicBezTo>
                <a:moveTo>
                  <a:pt x="624" y="357"/>
                </a:moveTo>
                <a:cubicBezTo>
                  <a:pt x="624" y="357"/>
                  <a:pt x="624" y="357"/>
                  <a:pt x="624" y="357"/>
                </a:cubicBezTo>
                <a:cubicBezTo>
                  <a:pt x="624" y="356"/>
                  <a:pt x="624" y="354"/>
                  <a:pt x="623" y="354"/>
                </a:cubicBezTo>
                <a:cubicBezTo>
                  <a:pt x="623" y="353"/>
                  <a:pt x="622" y="353"/>
                  <a:pt x="621" y="353"/>
                </a:cubicBezTo>
                <a:cubicBezTo>
                  <a:pt x="620" y="352"/>
                  <a:pt x="620" y="352"/>
                  <a:pt x="620" y="352"/>
                </a:cubicBezTo>
                <a:cubicBezTo>
                  <a:pt x="619" y="351"/>
                  <a:pt x="620" y="349"/>
                  <a:pt x="619" y="348"/>
                </a:cubicBezTo>
                <a:cubicBezTo>
                  <a:pt x="618" y="346"/>
                  <a:pt x="616" y="345"/>
                  <a:pt x="615" y="345"/>
                </a:cubicBezTo>
                <a:cubicBezTo>
                  <a:pt x="613" y="345"/>
                  <a:pt x="615" y="341"/>
                  <a:pt x="614" y="340"/>
                </a:cubicBezTo>
                <a:cubicBezTo>
                  <a:pt x="612" y="338"/>
                  <a:pt x="612" y="338"/>
                  <a:pt x="612" y="338"/>
                </a:cubicBezTo>
                <a:cubicBezTo>
                  <a:pt x="612" y="338"/>
                  <a:pt x="611" y="338"/>
                  <a:pt x="610" y="338"/>
                </a:cubicBezTo>
                <a:cubicBezTo>
                  <a:pt x="611" y="341"/>
                  <a:pt x="611" y="341"/>
                  <a:pt x="610" y="342"/>
                </a:cubicBezTo>
                <a:cubicBezTo>
                  <a:pt x="610" y="354"/>
                  <a:pt x="611" y="365"/>
                  <a:pt x="610" y="376"/>
                </a:cubicBezTo>
                <a:cubicBezTo>
                  <a:pt x="611" y="376"/>
                  <a:pt x="611" y="376"/>
                  <a:pt x="611" y="376"/>
                </a:cubicBezTo>
                <a:cubicBezTo>
                  <a:pt x="612" y="376"/>
                  <a:pt x="612" y="376"/>
                  <a:pt x="612" y="376"/>
                </a:cubicBezTo>
                <a:cubicBezTo>
                  <a:pt x="613" y="376"/>
                  <a:pt x="613" y="376"/>
                  <a:pt x="613" y="376"/>
                </a:cubicBezTo>
                <a:cubicBezTo>
                  <a:pt x="614" y="375"/>
                  <a:pt x="614" y="374"/>
                  <a:pt x="614" y="374"/>
                </a:cubicBezTo>
                <a:cubicBezTo>
                  <a:pt x="614" y="373"/>
                  <a:pt x="614" y="373"/>
                  <a:pt x="614" y="372"/>
                </a:cubicBezTo>
                <a:cubicBezTo>
                  <a:pt x="614" y="372"/>
                  <a:pt x="614" y="372"/>
                  <a:pt x="614" y="372"/>
                </a:cubicBezTo>
                <a:cubicBezTo>
                  <a:pt x="614" y="370"/>
                  <a:pt x="616" y="368"/>
                  <a:pt x="617" y="368"/>
                </a:cubicBezTo>
                <a:cubicBezTo>
                  <a:pt x="618" y="368"/>
                  <a:pt x="618" y="368"/>
                  <a:pt x="618" y="368"/>
                </a:cubicBezTo>
                <a:cubicBezTo>
                  <a:pt x="618" y="368"/>
                  <a:pt x="618" y="369"/>
                  <a:pt x="619" y="369"/>
                </a:cubicBezTo>
                <a:cubicBezTo>
                  <a:pt x="620" y="366"/>
                  <a:pt x="619" y="362"/>
                  <a:pt x="620" y="359"/>
                </a:cubicBezTo>
                <a:cubicBezTo>
                  <a:pt x="620" y="358"/>
                  <a:pt x="620" y="358"/>
                  <a:pt x="622" y="358"/>
                </a:cubicBezTo>
                <a:cubicBezTo>
                  <a:pt x="622" y="358"/>
                  <a:pt x="623" y="358"/>
                  <a:pt x="624" y="357"/>
                </a:cubicBezTo>
                <a:moveTo>
                  <a:pt x="743" y="321"/>
                </a:moveTo>
                <a:cubicBezTo>
                  <a:pt x="741" y="310"/>
                  <a:pt x="738" y="295"/>
                  <a:pt x="736" y="284"/>
                </a:cubicBezTo>
                <a:cubicBezTo>
                  <a:pt x="736" y="287"/>
                  <a:pt x="690" y="289"/>
                  <a:pt x="605" y="288"/>
                </a:cubicBezTo>
                <a:cubicBezTo>
                  <a:pt x="607" y="300"/>
                  <a:pt x="608" y="313"/>
                  <a:pt x="609" y="325"/>
                </a:cubicBezTo>
                <a:cubicBezTo>
                  <a:pt x="610" y="327"/>
                  <a:pt x="610" y="330"/>
                  <a:pt x="612" y="331"/>
                </a:cubicBezTo>
                <a:cubicBezTo>
                  <a:pt x="614" y="331"/>
                  <a:pt x="616" y="331"/>
                  <a:pt x="618" y="331"/>
                </a:cubicBezTo>
                <a:cubicBezTo>
                  <a:pt x="621" y="330"/>
                  <a:pt x="621" y="334"/>
                  <a:pt x="623" y="334"/>
                </a:cubicBezTo>
                <a:cubicBezTo>
                  <a:pt x="625" y="334"/>
                  <a:pt x="627" y="334"/>
                  <a:pt x="628" y="334"/>
                </a:cubicBezTo>
                <a:cubicBezTo>
                  <a:pt x="629" y="335"/>
                  <a:pt x="629" y="335"/>
                  <a:pt x="630" y="335"/>
                </a:cubicBezTo>
                <a:cubicBezTo>
                  <a:pt x="637" y="335"/>
                  <a:pt x="637" y="335"/>
                  <a:pt x="637" y="335"/>
                </a:cubicBezTo>
                <a:cubicBezTo>
                  <a:pt x="643" y="334"/>
                  <a:pt x="643" y="334"/>
                  <a:pt x="643" y="334"/>
                </a:cubicBezTo>
                <a:cubicBezTo>
                  <a:pt x="644" y="334"/>
                  <a:pt x="646" y="334"/>
                  <a:pt x="647" y="334"/>
                </a:cubicBezTo>
                <a:cubicBezTo>
                  <a:pt x="648" y="334"/>
                  <a:pt x="655" y="341"/>
                  <a:pt x="656" y="346"/>
                </a:cubicBezTo>
                <a:cubicBezTo>
                  <a:pt x="656" y="346"/>
                  <a:pt x="656" y="346"/>
                  <a:pt x="657" y="346"/>
                </a:cubicBezTo>
                <a:cubicBezTo>
                  <a:pt x="657" y="347"/>
                  <a:pt x="657" y="347"/>
                  <a:pt x="658" y="349"/>
                </a:cubicBezTo>
                <a:cubicBezTo>
                  <a:pt x="659" y="349"/>
                  <a:pt x="659" y="349"/>
                  <a:pt x="660" y="349"/>
                </a:cubicBezTo>
                <a:cubicBezTo>
                  <a:pt x="661" y="349"/>
                  <a:pt x="661" y="349"/>
                  <a:pt x="664" y="351"/>
                </a:cubicBezTo>
                <a:cubicBezTo>
                  <a:pt x="657" y="352"/>
                  <a:pt x="661" y="356"/>
                  <a:pt x="661" y="356"/>
                </a:cubicBezTo>
                <a:cubicBezTo>
                  <a:pt x="664" y="358"/>
                  <a:pt x="663" y="363"/>
                  <a:pt x="668" y="363"/>
                </a:cubicBezTo>
                <a:cubicBezTo>
                  <a:pt x="670" y="360"/>
                  <a:pt x="670" y="360"/>
                  <a:pt x="671" y="360"/>
                </a:cubicBezTo>
                <a:cubicBezTo>
                  <a:pt x="671" y="359"/>
                  <a:pt x="671" y="358"/>
                  <a:pt x="672" y="358"/>
                </a:cubicBezTo>
                <a:cubicBezTo>
                  <a:pt x="672" y="358"/>
                  <a:pt x="672" y="357"/>
                  <a:pt x="673" y="357"/>
                </a:cubicBezTo>
                <a:cubicBezTo>
                  <a:pt x="676" y="360"/>
                  <a:pt x="676" y="371"/>
                  <a:pt x="676" y="372"/>
                </a:cubicBezTo>
                <a:cubicBezTo>
                  <a:pt x="676" y="373"/>
                  <a:pt x="676" y="374"/>
                  <a:pt x="676" y="375"/>
                </a:cubicBezTo>
                <a:cubicBezTo>
                  <a:pt x="674" y="389"/>
                  <a:pt x="682" y="401"/>
                  <a:pt x="681" y="415"/>
                </a:cubicBezTo>
                <a:cubicBezTo>
                  <a:pt x="681" y="416"/>
                  <a:pt x="681" y="416"/>
                  <a:pt x="681" y="416"/>
                </a:cubicBezTo>
                <a:cubicBezTo>
                  <a:pt x="680" y="424"/>
                  <a:pt x="683" y="431"/>
                  <a:pt x="683" y="439"/>
                </a:cubicBezTo>
                <a:cubicBezTo>
                  <a:pt x="684" y="439"/>
                  <a:pt x="684" y="440"/>
                  <a:pt x="684" y="441"/>
                </a:cubicBezTo>
                <a:cubicBezTo>
                  <a:pt x="684" y="441"/>
                  <a:pt x="685" y="441"/>
                  <a:pt x="685" y="441"/>
                </a:cubicBezTo>
                <a:cubicBezTo>
                  <a:pt x="690" y="437"/>
                  <a:pt x="690" y="437"/>
                  <a:pt x="696" y="409"/>
                </a:cubicBezTo>
                <a:cubicBezTo>
                  <a:pt x="696" y="407"/>
                  <a:pt x="697" y="405"/>
                  <a:pt x="697" y="402"/>
                </a:cubicBezTo>
                <a:cubicBezTo>
                  <a:pt x="697" y="395"/>
                  <a:pt x="697" y="395"/>
                  <a:pt x="698" y="394"/>
                </a:cubicBezTo>
                <a:cubicBezTo>
                  <a:pt x="705" y="394"/>
                  <a:pt x="710" y="372"/>
                  <a:pt x="710" y="371"/>
                </a:cubicBezTo>
                <a:cubicBezTo>
                  <a:pt x="710" y="371"/>
                  <a:pt x="710" y="371"/>
                  <a:pt x="713" y="367"/>
                </a:cubicBezTo>
                <a:cubicBezTo>
                  <a:pt x="713" y="367"/>
                  <a:pt x="713" y="367"/>
                  <a:pt x="713" y="367"/>
                </a:cubicBezTo>
                <a:cubicBezTo>
                  <a:pt x="713" y="367"/>
                  <a:pt x="713" y="367"/>
                  <a:pt x="713" y="367"/>
                </a:cubicBezTo>
                <a:cubicBezTo>
                  <a:pt x="713" y="367"/>
                  <a:pt x="713" y="367"/>
                  <a:pt x="713" y="367"/>
                </a:cubicBezTo>
                <a:cubicBezTo>
                  <a:pt x="713" y="367"/>
                  <a:pt x="713" y="367"/>
                  <a:pt x="713" y="367"/>
                </a:cubicBezTo>
                <a:cubicBezTo>
                  <a:pt x="713" y="367"/>
                  <a:pt x="713" y="367"/>
                  <a:pt x="713" y="367"/>
                </a:cubicBezTo>
                <a:cubicBezTo>
                  <a:pt x="713" y="367"/>
                  <a:pt x="713" y="367"/>
                  <a:pt x="713" y="367"/>
                </a:cubicBezTo>
                <a:cubicBezTo>
                  <a:pt x="713" y="367"/>
                  <a:pt x="713" y="367"/>
                  <a:pt x="713" y="367"/>
                </a:cubicBezTo>
                <a:cubicBezTo>
                  <a:pt x="714" y="367"/>
                  <a:pt x="714" y="367"/>
                  <a:pt x="714" y="367"/>
                </a:cubicBezTo>
                <a:cubicBezTo>
                  <a:pt x="715" y="366"/>
                  <a:pt x="715" y="366"/>
                  <a:pt x="715" y="358"/>
                </a:cubicBezTo>
                <a:cubicBezTo>
                  <a:pt x="716" y="357"/>
                  <a:pt x="716" y="357"/>
                  <a:pt x="717" y="357"/>
                </a:cubicBezTo>
                <a:cubicBezTo>
                  <a:pt x="718" y="358"/>
                  <a:pt x="718" y="358"/>
                  <a:pt x="718" y="358"/>
                </a:cubicBezTo>
                <a:cubicBezTo>
                  <a:pt x="718" y="358"/>
                  <a:pt x="718" y="358"/>
                  <a:pt x="718" y="358"/>
                </a:cubicBezTo>
                <a:cubicBezTo>
                  <a:pt x="719" y="357"/>
                  <a:pt x="720" y="355"/>
                  <a:pt x="721" y="354"/>
                </a:cubicBezTo>
                <a:cubicBezTo>
                  <a:pt x="721" y="353"/>
                  <a:pt x="722" y="353"/>
                  <a:pt x="723" y="353"/>
                </a:cubicBezTo>
                <a:cubicBezTo>
                  <a:pt x="723" y="352"/>
                  <a:pt x="723" y="351"/>
                  <a:pt x="723" y="350"/>
                </a:cubicBezTo>
                <a:cubicBezTo>
                  <a:pt x="724" y="350"/>
                  <a:pt x="724" y="350"/>
                  <a:pt x="724" y="350"/>
                </a:cubicBezTo>
                <a:cubicBezTo>
                  <a:pt x="725" y="353"/>
                  <a:pt x="726" y="358"/>
                  <a:pt x="727" y="365"/>
                </a:cubicBezTo>
                <a:cubicBezTo>
                  <a:pt x="728" y="369"/>
                  <a:pt x="728" y="369"/>
                  <a:pt x="728" y="370"/>
                </a:cubicBezTo>
                <a:cubicBezTo>
                  <a:pt x="728" y="371"/>
                  <a:pt x="728" y="371"/>
                  <a:pt x="728" y="372"/>
                </a:cubicBezTo>
                <a:cubicBezTo>
                  <a:pt x="728" y="373"/>
                  <a:pt x="728" y="373"/>
                  <a:pt x="728" y="375"/>
                </a:cubicBezTo>
                <a:cubicBezTo>
                  <a:pt x="728" y="376"/>
                  <a:pt x="728" y="376"/>
                  <a:pt x="728" y="376"/>
                </a:cubicBezTo>
                <a:cubicBezTo>
                  <a:pt x="729" y="376"/>
                  <a:pt x="729" y="376"/>
                  <a:pt x="729" y="376"/>
                </a:cubicBezTo>
                <a:cubicBezTo>
                  <a:pt x="732" y="381"/>
                  <a:pt x="727" y="387"/>
                  <a:pt x="730" y="392"/>
                </a:cubicBezTo>
                <a:cubicBezTo>
                  <a:pt x="731" y="392"/>
                  <a:pt x="731" y="392"/>
                  <a:pt x="731" y="392"/>
                </a:cubicBezTo>
                <a:cubicBezTo>
                  <a:pt x="731" y="391"/>
                  <a:pt x="732" y="391"/>
                  <a:pt x="733" y="389"/>
                </a:cubicBezTo>
                <a:cubicBezTo>
                  <a:pt x="733" y="389"/>
                  <a:pt x="733" y="388"/>
                  <a:pt x="733" y="388"/>
                </a:cubicBezTo>
                <a:cubicBezTo>
                  <a:pt x="733" y="387"/>
                  <a:pt x="733" y="387"/>
                  <a:pt x="733" y="387"/>
                </a:cubicBezTo>
                <a:cubicBezTo>
                  <a:pt x="733" y="386"/>
                  <a:pt x="733" y="386"/>
                  <a:pt x="733" y="385"/>
                </a:cubicBezTo>
                <a:cubicBezTo>
                  <a:pt x="737" y="389"/>
                  <a:pt x="735" y="403"/>
                  <a:pt x="731" y="428"/>
                </a:cubicBezTo>
                <a:cubicBezTo>
                  <a:pt x="731" y="429"/>
                  <a:pt x="731" y="430"/>
                  <a:pt x="731" y="430"/>
                </a:cubicBezTo>
                <a:cubicBezTo>
                  <a:pt x="730" y="436"/>
                  <a:pt x="731" y="442"/>
                  <a:pt x="730" y="448"/>
                </a:cubicBezTo>
                <a:cubicBezTo>
                  <a:pt x="730" y="449"/>
                  <a:pt x="730" y="449"/>
                  <a:pt x="730" y="449"/>
                </a:cubicBezTo>
                <a:cubicBezTo>
                  <a:pt x="729" y="453"/>
                  <a:pt x="729" y="456"/>
                  <a:pt x="729" y="459"/>
                </a:cubicBezTo>
                <a:cubicBezTo>
                  <a:pt x="728" y="462"/>
                  <a:pt x="728" y="464"/>
                  <a:pt x="727" y="467"/>
                </a:cubicBezTo>
                <a:cubicBezTo>
                  <a:pt x="726" y="470"/>
                  <a:pt x="725" y="476"/>
                  <a:pt x="726" y="480"/>
                </a:cubicBezTo>
                <a:cubicBezTo>
                  <a:pt x="726" y="480"/>
                  <a:pt x="726" y="480"/>
                  <a:pt x="726" y="480"/>
                </a:cubicBezTo>
                <a:cubicBezTo>
                  <a:pt x="727" y="478"/>
                  <a:pt x="727" y="476"/>
                  <a:pt x="727" y="476"/>
                </a:cubicBezTo>
                <a:cubicBezTo>
                  <a:pt x="728" y="473"/>
                  <a:pt x="731" y="459"/>
                  <a:pt x="731" y="459"/>
                </a:cubicBezTo>
                <a:cubicBezTo>
                  <a:pt x="731" y="458"/>
                  <a:pt x="731" y="458"/>
                  <a:pt x="731" y="458"/>
                </a:cubicBezTo>
                <a:cubicBezTo>
                  <a:pt x="731" y="457"/>
                  <a:pt x="731" y="457"/>
                  <a:pt x="732" y="457"/>
                </a:cubicBezTo>
                <a:cubicBezTo>
                  <a:pt x="732" y="456"/>
                  <a:pt x="732" y="456"/>
                  <a:pt x="732" y="455"/>
                </a:cubicBezTo>
                <a:cubicBezTo>
                  <a:pt x="732" y="455"/>
                  <a:pt x="732" y="454"/>
                  <a:pt x="732" y="454"/>
                </a:cubicBezTo>
                <a:cubicBezTo>
                  <a:pt x="732" y="453"/>
                  <a:pt x="733" y="452"/>
                  <a:pt x="733" y="451"/>
                </a:cubicBezTo>
                <a:cubicBezTo>
                  <a:pt x="732" y="450"/>
                  <a:pt x="732" y="438"/>
                  <a:pt x="733" y="434"/>
                </a:cubicBezTo>
                <a:cubicBezTo>
                  <a:pt x="733" y="433"/>
                  <a:pt x="733" y="433"/>
                  <a:pt x="733" y="432"/>
                </a:cubicBezTo>
                <a:cubicBezTo>
                  <a:pt x="733" y="431"/>
                  <a:pt x="733" y="431"/>
                  <a:pt x="733" y="430"/>
                </a:cubicBezTo>
                <a:cubicBezTo>
                  <a:pt x="733" y="428"/>
                  <a:pt x="733" y="426"/>
                  <a:pt x="733" y="424"/>
                </a:cubicBezTo>
                <a:cubicBezTo>
                  <a:pt x="734" y="421"/>
                  <a:pt x="737" y="408"/>
                  <a:pt x="737" y="407"/>
                </a:cubicBezTo>
                <a:cubicBezTo>
                  <a:pt x="738" y="410"/>
                  <a:pt x="737" y="412"/>
                  <a:pt x="737" y="414"/>
                </a:cubicBezTo>
                <a:cubicBezTo>
                  <a:pt x="738" y="414"/>
                  <a:pt x="738" y="414"/>
                  <a:pt x="738" y="414"/>
                </a:cubicBezTo>
                <a:cubicBezTo>
                  <a:pt x="738" y="413"/>
                  <a:pt x="738" y="413"/>
                  <a:pt x="738" y="413"/>
                </a:cubicBezTo>
                <a:cubicBezTo>
                  <a:pt x="739" y="417"/>
                  <a:pt x="739" y="417"/>
                  <a:pt x="737" y="440"/>
                </a:cubicBezTo>
                <a:cubicBezTo>
                  <a:pt x="742" y="419"/>
                  <a:pt x="742" y="419"/>
                  <a:pt x="743" y="409"/>
                </a:cubicBezTo>
                <a:cubicBezTo>
                  <a:pt x="743" y="407"/>
                  <a:pt x="744" y="406"/>
                  <a:pt x="744" y="404"/>
                </a:cubicBezTo>
                <a:cubicBezTo>
                  <a:pt x="745" y="395"/>
                  <a:pt x="745" y="395"/>
                  <a:pt x="744" y="385"/>
                </a:cubicBezTo>
                <a:cubicBezTo>
                  <a:pt x="743" y="379"/>
                  <a:pt x="743" y="364"/>
                  <a:pt x="744" y="355"/>
                </a:cubicBezTo>
                <a:cubicBezTo>
                  <a:pt x="745" y="355"/>
                  <a:pt x="745" y="356"/>
                  <a:pt x="745" y="356"/>
                </a:cubicBezTo>
                <a:cubicBezTo>
                  <a:pt x="745" y="357"/>
                  <a:pt x="745" y="357"/>
                  <a:pt x="745" y="357"/>
                </a:cubicBezTo>
                <a:cubicBezTo>
                  <a:pt x="745" y="360"/>
                  <a:pt x="745" y="362"/>
                  <a:pt x="745" y="364"/>
                </a:cubicBezTo>
                <a:cubicBezTo>
                  <a:pt x="745" y="368"/>
                  <a:pt x="745" y="371"/>
                  <a:pt x="745" y="374"/>
                </a:cubicBezTo>
                <a:cubicBezTo>
                  <a:pt x="745" y="375"/>
                  <a:pt x="745" y="375"/>
                  <a:pt x="746" y="375"/>
                </a:cubicBezTo>
                <a:cubicBezTo>
                  <a:pt x="746" y="365"/>
                  <a:pt x="746" y="365"/>
                  <a:pt x="745" y="364"/>
                </a:cubicBezTo>
                <a:cubicBezTo>
                  <a:pt x="745" y="361"/>
                  <a:pt x="745" y="359"/>
                  <a:pt x="745" y="356"/>
                </a:cubicBezTo>
                <a:cubicBezTo>
                  <a:pt x="745" y="356"/>
                  <a:pt x="745" y="356"/>
                  <a:pt x="745" y="356"/>
                </a:cubicBezTo>
                <a:cubicBezTo>
                  <a:pt x="745" y="355"/>
                  <a:pt x="745" y="354"/>
                  <a:pt x="745" y="353"/>
                </a:cubicBezTo>
                <a:cubicBezTo>
                  <a:pt x="745" y="352"/>
                  <a:pt x="745" y="352"/>
                  <a:pt x="745" y="352"/>
                </a:cubicBezTo>
                <a:cubicBezTo>
                  <a:pt x="745" y="343"/>
                  <a:pt x="744" y="330"/>
                  <a:pt x="743" y="321"/>
                </a:cubicBezTo>
                <a:moveTo>
                  <a:pt x="299" y="117"/>
                </a:moveTo>
                <a:cubicBezTo>
                  <a:pt x="299" y="117"/>
                  <a:pt x="299" y="117"/>
                  <a:pt x="299" y="117"/>
                </a:cubicBezTo>
                <a:cubicBezTo>
                  <a:pt x="297" y="117"/>
                  <a:pt x="297" y="117"/>
                  <a:pt x="297" y="117"/>
                </a:cubicBezTo>
                <a:cubicBezTo>
                  <a:pt x="297" y="118"/>
                  <a:pt x="296" y="118"/>
                  <a:pt x="296" y="118"/>
                </a:cubicBezTo>
                <a:cubicBezTo>
                  <a:pt x="295" y="119"/>
                  <a:pt x="295" y="119"/>
                  <a:pt x="295" y="119"/>
                </a:cubicBezTo>
                <a:cubicBezTo>
                  <a:pt x="295" y="119"/>
                  <a:pt x="295" y="119"/>
                  <a:pt x="295" y="119"/>
                </a:cubicBezTo>
                <a:cubicBezTo>
                  <a:pt x="294" y="119"/>
                  <a:pt x="294" y="119"/>
                  <a:pt x="294" y="119"/>
                </a:cubicBezTo>
                <a:cubicBezTo>
                  <a:pt x="293" y="120"/>
                  <a:pt x="293" y="120"/>
                  <a:pt x="292" y="121"/>
                </a:cubicBezTo>
                <a:cubicBezTo>
                  <a:pt x="292" y="121"/>
                  <a:pt x="292" y="122"/>
                  <a:pt x="292" y="122"/>
                </a:cubicBezTo>
                <a:cubicBezTo>
                  <a:pt x="292" y="123"/>
                  <a:pt x="292" y="123"/>
                  <a:pt x="292" y="123"/>
                </a:cubicBezTo>
                <a:cubicBezTo>
                  <a:pt x="294" y="122"/>
                  <a:pt x="294" y="122"/>
                  <a:pt x="294" y="122"/>
                </a:cubicBezTo>
                <a:cubicBezTo>
                  <a:pt x="295" y="120"/>
                  <a:pt x="295" y="120"/>
                  <a:pt x="295" y="120"/>
                </a:cubicBezTo>
                <a:cubicBezTo>
                  <a:pt x="295" y="120"/>
                  <a:pt x="295" y="120"/>
                  <a:pt x="295" y="120"/>
                </a:cubicBezTo>
                <a:cubicBezTo>
                  <a:pt x="296" y="121"/>
                  <a:pt x="297" y="120"/>
                  <a:pt x="297" y="120"/>
                </a:cubicBezTo>
                <a:cubicBezTo>
                  <a:pt x="297" y="119"/>
                  <a:pt x="297" y="119"/>
                  <a:pt x="297" y="119"/>
                </a:cubicBezTo>
                <a:cubicBezTo>
                  <a:pt x="297" y="119"/>
                  <a:pt x="298" y="119"/>
                  <a:pt x="298" y="118"/>
                </a:cubicBezTo>
                <a:cubicBezTo>
                  <a:pt x="298" y="118"/>
                  <a:pt x="298" y="118"/>
                  <a:pt x="298" y="118"/>
                </a:cubicBezTo>
                <a:cubicBezTo>
                  <a:pt x="298" y="118"/>
                  <a:pt x="299" y="117"/>
                  <a:pt x="299" y="117"/>
                </a:cubicBezTo>
                <a:moveTo>
                  <a:pt x="324" y="158"/>
                </a:moveTo>
                <a:cubicBezTo>
                  <a:pt x="324" y="157"/>
                  <a:pt x="324" y="156"/>
                  <a:pt x="324" y="156"/>
                </a:cubicBezTo>
                <a:cubicBezTo>
                  <a:pt x="323" y="155"/>
                  <a:pt x="323" y="153"/>
                  <a:pt x="323" y="153"/>
                </a:cubicBezTo>
                <a:cubicBezTo>
                  <a:pt x="323" y="152"/>
                  <a:pt x="322" y="152"/>
                  <a:pt x="322" y="151"/>
                </a:cubicBezTo>
                <a:cubicBezTo>
                  <a:pt x="321" y="152"/>
                  <a:pt x="321" y="152"/>
                  <a:pt x="321" y="152"/>
                </a:cubicBezTo>
                <a:cubicBezTo>
                  <a:pt x="321" y="152"/>
                  <a:pt x="321" y="153"/>
                  <a:pt x="319" y="154"/>
                </a:cubicBezTo>
                <a:cubicBezTo>
                  <a:pt x="318" y="155"/>
                  <a:pt x="318" y="155"/>
                  <a:pt x="318" y="149"/>
                </a:cubicBezTo>
                <a:cubicBezTo>
                  <a:pt x="317" y="149"/>
                  <a:pt x="316" y="149"/>
                  <a:pt x="315" y="149"/>
                </a:cubicBezTo>
                <a:cubicBezTo>
                  <a:pt x="316" y="145"/>
                  <a:pt x="317" y="144"/>
                  <a:pt x="314" y="143"/>
                </a:cubicBezTo>
                <a:cubicBezTo>
                  <a:pt x="314" y="143"/>
                  <a:pt x="314" y="143"/>
                  <a:pt x="314" y="142"/>
                </a:cubicBezTo>
                <a:cubicBezTo>
                  <a:pt x="313" y="142"/>
                  <a:pt x="313" y="142"/>
                  <a:pt x="313" y="142"/>
                </a:cubicBezTo>
                <a:cubicBezTo>
                  <a:pt x="313" y="141"/>
                  <a:pt x="313" y="140"/>
                  <a:pt x="312" y="139"/>
                </a:cubicBezTo>
                <a:cubicBezTo>
                  <a:pt x="312" y="139"/>
                  <a:pt x="312" y="139"/>
                  <a:pt x="312" y="139"/>
                </a:cubicBezTo>
                <a:cubicBezTo>
                  <a:pt x="312" y="138"/>
                  <a:pt x="311" y="135"/>
                  <a:pt x="310" y="135"/>
                </a:cubicBezTo>
                <a:cubicBezTo>
                  <a:pt x="306" y="135"/>
                  <a:pt x="306" y="135"/>
                  <a:pt x="306" y="134"/>
                </a:cubicBezTo>
                <a:cubicBezTo>
                  <a:pt x="307" y="131"/>
                  <a:pt x="307" y="131"/>
                  <a:pt x="310" y="131"/>
                </a:cubicBezTo>
                <a:cubicBezTo>
                  <a:pt x="310" y="131"/>
                  <a:pt x="310" y="130"/>
                  <a:pt x="310" y="130"/>
                </a:cubicBezTo>
                <a:cubicBezTo>
                  <a:pt x="310" y="128"/>
                  <a:pt x="312" y="128"/>
                  <a:pt x="313" y="127"/>
                </a:cubicBezTo>
                <a:cubicBezTo>
                  <a:pt x="313" y="126"/>
                  <a:pt x="313" y="125"/>
                  <a:pt x="314" y="123"/>
                </a:cubicBezTo>
                <a:cubicBezTo>
                  <a:pt x="311" y="123"/>
                  <a:pt x="308" y="123"/>
                  <a:pt x="305" y="123"/>
                </a:cubicBezTo>
                <a:cubicBezTo>
                  <a:pt x="307" y="120"/>
                  <a:pt x="307" y="120"/>
                  <a:pt x="307" y="120"/>
                </a:cubicBezTo>
                <a:cubicBezTo>
                  <a:pt x="308" y="119"/>
                  <a:pt x="310" y="119"/>
                  <a:pt x="310" y="118"/>
                </a:cubicBezTo>
                <a:cubicBezTo>
                  <a:pt x="310" y="117"/>
                  <a:pt x="310" y="117"/>
                  <a:pt x="309" y="117"/>
                </a:cubicBezTo>
                <a:cubicBezTo>
                  <a:pt x="309" y="117"/>
                  <a:pt x="309" y="117"/>
                  <a:pt x="309" y="117"/>
                </a:cubicBezTo>
                <a:cubicBezTo>
                  <a:pt x="308" y="117"/>
                  <a:pt x="308" y="117"/>
                  <a:pt x="307" y="117"/>
                </a:cubicBezTo>
                <a:cubicBezTo>
                  <a:pt x="306" y="117"/>
                  <a:pt x="304" y="116"/>
                  <a:pt x="303" y="117"/>
                </a:cubicBezTo>
                <a:cubicBezTo>
                  <a:pt x="303" y="118"/>
                  <a:pt x="302" y="119"/>
                  <a:pt x="301" y="120"/>
                </a:cubicBezTo>
                <a:cubicBezTo>
                  <a:pt x="301" y="121"/>
                  <a:pt x="301" y="122"/>
                  <a:pt x="300" y="123"/>
                </a:cubicBezTo>
                <a:cubicBezTo>
                  <a:pt x="298" y="124"/>
                  <a:pt x="298" y="124"/>
                  <a:pt x="298" y="124"/>
                </a:cubicBezTo>
                <a:cubicBezTo>
                  <a:pt x="297" y="123"/>
                  <a:pt x="297" y="123"/>
                  <a:pt x="297" y="122"/>
                </a:cubicBezTo>
                <a:cubicBezTo>
                  <a:pt x="296" y="123"/>
                  <a:pt x="296" y="123"/>
                  <a:pt x="296" y="123"/>
                </a:cubicBezTo>
                <a:cubicBezTo>
                  <a:pt x="294" y="123"/>
                  <a:pt x="294" y="126"/>
                  <a:pt x="294" y="126"/>
                </a:cubicBezTo>
                <a:cubicBezTo>
                  <a:pt x="295" y="127"/>
                  <a:pt x="296" y="126"/>
                  <a:pt x="297" y="127"/>
                </a:cubicBezTo>
                <a:cubicBezTo>
                  <a:pt x="296" y="128"/>
                  <a:pt x="296" y="128"/>
                  <a:pt x="296" y="128"/>
                </a:cubicBezTo>
                <a:cubicBezTo>
                  <a:pt x="296" y="128"/>
                  <a:pt x="296" y="128"/>
                  <a:pt x="296" y="129"/>
                </a:cubicBezTo>
                <a:cubicBezTo>
                  <a:pt x="295" y="130"/>
                  <a:pt x="296" y="131"/>
                  <a:pt x="294" y="131"/>
                </a:cubicBezTo>
                <a:cubicBezTo>
                  <a:pt x="292" y="132"/>
                  <a:pt x="292" y="133"/>
                  <a:pt x="292" y="133"/>
                </a:cubicBezTo>
                <a:cubicBezTo>
                  <a:pt x="292" y="134"/>
                  <a:pt x="292" y="134"/>
                  <a:pt x="292" y="134"/>
                </a:cubicBezTo>
                <a:cubicBezTo>
                  <a:pt x="292" y="134"/>
                  <a:pt x="293" y="134"/>
                  <a:pt x="294" y="134"/>
                </a:cubicBezTo>
                <a:cubicBezTo>
                  <a:pt x="294" y="134"/>
                  <a:pt x="294" y="133"/>
                  <a:pt x="295" y="134"/>
                </a:cubicBezTo>
                <a:cubicBezTo>
                  <a:pt x="295" y="135"/>
                  <a:pt x="295" y="135"/>
                  <a:pt x="296" y="135"/>
                </a:cubicBezTo>
                <a:cubicBezTo>
                  <a:pt x="296" y="136"/>
                  <a:pt x="297" y="136"/>
                  <a:pt x="297" y="135"/>
                </a:cubicBezTo>
                <a:cubicBezTo>
                  <a:pt x="297" y="135"/>
                  <a:pt x="297" y="135"/>
                  <a:pt x="298" y="134"/>
                </a:cubicBezTo>
                <a:cubicBezTo>
                  <a:pt x="299" y="135"/>
                  <a:pt x="299" y="135"/>
                  <a:pt x="299" y="135"/>
                </a:cubicBezTo>
                <a:cubicBezTo>
                  <a:pt x="298" y="136"/>
                  <a:pt x="299" y="137"/>
                  <a:pt x="299" y="138"/>
                </a:cubicBezTo>
                <a:cubicBezTo>
                  <a:pt x="298" y="139"/>
                  <a:pt x="297" y="138"/>
                  <a:pt x="296" y="139"/>
                </a:cubicBezTo>
                <a:cubicBezTo>
                  <a:pt x="296" y="140"/>
                  <a:pt x="296" y="140"/>
                  <a:pt x="296" y="141"/>
                </a:cubicBezTo>
                <a:cubicBezTo>
                  <a:pt x="298" y="141"/>
                  <a:pt x="299" y="141"/>
                  <a:pt x="301" y="141"/>
                </a:cubicBezTo>
                <a:cubicBezTo>
                  <a:pt x="302" y="140"/>
                  <a:pt x="302" y="140"/>
                  <a:pt x="302" y="140"/>
                </a:cubicBezTo>
                <a:cubicBezTo>
                  <a:pt x="304" y="142"/>
                  <a:pt x="301" y="145"/>
                  <a:pt x="304" y="146"/>
                </a:cubicBezTo>
                <a:cubicBezTo>
                  <a:pt x="304" y="146"/>
                  <a:pt x="304" y="146"/>
                  <a:pt x="304" y="146"/>
                </a:cubicBezTo>
                <a:cubicBezTo>
                  <a:pt x="304" y="147"/>
                  <a:pt x="303" y="148"/>
                  <a:pt x="303" y="149"/>
                </a:cubicBezTo>
                <a:cubicBezTo>
                  <a:pt x="304" y="150"/>
                  <a:pt x="303" y="151"/>
                  <a:pt x="302" y="151"/>
                </a:cubicBezTo>
                <a:cubicBezTo>
                  <a:pt x="300" y="152"/>
                  <a:pt x="299" y="150"/>
                  <a:pt x="297" y="150"/>
                </a:cubicBezTo>
                <a:cubicBezTo>
                  <a:pt x="297" y="150"/>
                  <a:pt x="297" y="150"/>
                  <a:pt x="297" y="150"/>
                </a:cubicBezTo>
                <a:cubicBezTo>
                  <a:pt x="296" y="150"/>
                  <a:pt x="296" y="150"/>
                  <a:pt x="295" y="151"/>
                </a:cubicBezTo>
                <a:cubicBezTo>
                  <a:pt x="295" y="152"/>
                  <a:pt x="295" y="152"/>
                  <a:pt x="295" y="152"/>
                </a:cubicBezTo>
                <a:cubicBezTo>
                  <a:pt x="294" y="152"/>
                  <a:pt x="294" y="152"/>
                  <a:pt x="293" y="152"/>
                </a:cubicBezTo>
                <a:cubicBezTo>
                  <a:pt x="292" y="153"/>
                  <a:pt x="292" y="153"/>
                  <a:pt x="292" y="153"/>
                </a:cubicBezTo>
                <a:cubicBezTo>
                  <a:pt x="294" y="154"/>
                  <a:pt x="295" y="153"/>
                  <a:pt x="297" y="154"/>
                </a:cubicBezTo>
                <a:cubicBezTo>
                  <a:pt x="297" y="154"/>
                  <a:pt x="297" y="155"/>
                  <a:pt x="296" y="156"/>
                </a:cubicBezTo>
                <a:cubicBezTo>
                  <a:pt x="296" y="156"/>
                  <a:pt x="296" y="156"/>
                  <a:pt x="295" y="156"/>
                </a:cubicBezTo>
                <a:cubicBezTo>
                  <a:pt x="292" y="157"/>
                  <a:pt x="292" y="157"/>
                  <a:pt x="292" y="157"/>
                </a:cubicBezTo>
                <a:cubicBezTo>
                  <a:pt x="292" y="157"/>
                  <a:pt x="292" y="157"/>
                  <a:pt x="292" y="157"/>
                </a:cubicBezTo>
                <a:cubicBezTo>
                  <a:pt x="292" y="157"/>
                  <a:pt x="292" y="157"/>
                  <a:pt x="292" y="157"/>
                </a:cubicBezTo>
                <a:cubicBezTo>
                  <a:pt x="292" y="157"/>
                  <a:pt x="292" y="157"/>
                  <a:pt x="292" y="157"/>
                </a:cubicBezTo>
                <a:cubicBezTo>
                  <a:pt x="292" y="157"/>
                  <a:pt x="292" y="157"/>
                  <a:pt x="292" y="157"/>
                </a:cubicBezTo>
                <a:cubicBezTo>
                  <a:pt x="292" y="157"/>
                  <a:pt x="292" y="157"/>
                  <a:pt x="292" y="157"/>
                </a:cubicBezTo>
                <a:cubicBezTo>
                  <a:pt x="292" y="157"/>
                  <a:pt x="292" y="157"/>
                  <a:pt x="292" y="157"/>
                </a:cubicBezTo>
                <a:cubicBezTo>
                  <a:pt x="292" y="157"/>
                  <a:pt x="292" y="157"/>
                  <a:pt x="292" y="157"/>
                </a:cubicBezTo>
                <a:cubicBezTo>
                  <a:pt x="292" y="157"/>
                  <a:pt x="292" y="157"/>
                  <a:pt x="292" y="157"/>
                </a:cubicBezTo>
                <a:cubicBezTo>
                  <a:pt x="291" y="159"/>
                  <a:pt x="291" y="159"/>
                  <a:pt x="291" y="160"/>
                </a:cubicBezTo>
                <a:cubicBezTo>
                  <a:pt x="293" y="161"/>
                  <a:pt x="295" y="159"/>
                  <a:pt x="296" y="160"/>
                </a:cubicBezTo>
                <a:cubicBezTo>
                  <a:pt x="298" y="161"/>
                  <a:pt x="299" y="160"/>
                  <a:pt x="301" y="161"/>
                </a:cubicBezTo>
                <a:cubicBezTo>
                  <a:pt x="301" y="162"/>
                  <a:pt x="301" y="162"/>
                  <a:pt x="300" y="163"/>
                </a:cubicBezTo>
                <a:cubicBezTo>
                  <a:pt x="300" y="163"/>
                  <a:pt x="299" y="163"/>
                  <a:pt x="296" y="163"/>
                </a:cubicBezTo>
                <a:cubicBezTo>
                  <a:pt x="295" y="163"/>
                  <a:pt x="295" y="164"/>
                  <a:pt x="294" y="165"/>
                </a:cubicBezTo>
                <a:cubicBezTo>
                  <a:pt x="293" y="165"/>
                  <a:pt x="292" y="165"/>
                  <a:pt x="291" y="165"/>
                </a:cubicBezTo>
                <a:cubicBezTo>
                  <a:pt x="291" y="168"/>
                  <a:pt x="291" y="168"/>
                  <a:pt x="287" y="169"/>
                </a:cubicBezTo>
                <a:cubicBezTo>
                  <a:pt x="288" y="170"/>
                  <a:pt x="288" y="170"/>
                  <a:pt x="291" y="169"/>
                </a:cubicBezTo>
                <a:cubicBezTo>
                  <a:pt x="292" y="169"/>
                  <a:pt x="292" y="169"/>
                  <a:pt x="293" y="168"/>
                </a:cubicBezTo>
                <a:cubicBezTo>
                  <a:pt x="293" y="168"/>
                  <a:pt x="293" y="168"/>
                  <a:pt x="295" y="169"/>
                </a:cubicBezTo>
                <a:cubicBezTo>
                  <a:pt x="296" y="169"/>
                  <a:pt x="296" y="169"/>
                  <a:pt x="297" y="169"/>
                </a:cubicBezTo>
                <a:cubicBezTo>
                  <a:pt x="298" y="167"/>
                  <a:pt x="298" y="167"/>
                  <a:pt x="298" y="166"/>
                </a:cubicBezTo>
                <a:cubicBezTo>
                  <a:pt x="300" y="167"/>
                  <a:pt x="302" y="166"/>
                  <a:pt x="304" y="167"/>
                </a:cubicBezTo>
                <a:cubicBezTo>
                  <a:pt x="306" y="167"/>
                  <a:pt x="306" y="165"/>
                  <a:pt x="307" y="165"/>
                </a:cubicBezTo>
                <a:cubicBezTo>
                  <a:pt x="309" y="165"/>
                  <a:pt x="309" y="167"/>
                  <a:pt x="310" y="167"/>
                </a:cubicBezTo>
                <a:cubicBezTo>
                  <a:pt x="311" y="167"/>
                  <a:pt x="311" y="167"/>
                  <a:pt x="311" y="167"/>
                </a:cubicBezTo>
                <a:cubicBezTo>
                  <a:pt x="312" y="167"/>
                  <a:pt x="314" y="167"/>
                  <a:pt x="316" y="166"/>
                </a:cubicBezTo>
                <a:cubicBezTo>
                  <a:pt x="317" y="165"/>
                  <a:pt x="317" y="165"/>
                  <a:pt x="317" y="165"/>
                </a:cubicBezTo>
                <a:cubicBezTo>
                  <a:pt x="319" y="165"/>
                  <a:pt x="319" y="165"/>
                  <a:pt x="320" y="165"/>
                </a:cubicBezTo>
                <a:cubicBezTo>
                  <a:pt x="320" y="164"/>
                  <a:pt x="320" y="164"/>
                  <a:pt x="320" y="164"/>
                </a:cubicBezTo>
                <a:cubicBezTo>
                  <a:pt x="320" y="163"/>
                  <a:pt x="319" y="162"/>
                  <a:pt x="319" y="161"/>
                </a:cubicBezTo>
                <a:cubicBezTo>
                  <a:pt x="319" y="161"/>
                  <a:pt x="319" y="161"/>
                  <a:pt x="319" y="161"/>
                </a:cubicBezTo>
                <a:cubicBezTo>
                  <a:pt x="319" y="160"/>
                  <a:pt x="319" y="159"/>
                  <a:pt x="321" y="160"/>
                </a:cubicBezTo>
                <a:cubicBezTo>
                  <a:pt x="321" y="160"/>
                  <a:pt x="321" y="160"/>
                  <a:pt x="322" y="158"/>
                </a:cubicBezTo>
                <a:cubicBezTo>
                  <a:pt x="323" y="158"/>
                  <a:pt x="323" y="158"/>
                  <a:pt x="324" y="158"/>
                </a:cubicBezTo>
                <a:moveTo>
                  <a:pt x="281" y="142"/>
                </a:moveTo>
                <a:cubicBezTo>
                  <a:pt x="281" y="142"/>
                  <a:pt x="281" y="142"/>
                  <a:pt x="281" y="142"/>
                </a:cubicBezTo>
                <a:cubicBezTo>
                  <a:pt x="281" y="142"/>
                  <a:pt x="281" y="142"/>
                  <a:pt x="281" y="142"/>
                </a:cubicBezTo>
                <a:cubicBezTo>
                  <a:pt x="281" y="142"/>
                  <a:pt x="281" y="142"/>
                  <a:pt x="281" y="142"/>
                </a:cubicBezTo>
                <a:moveTo>
                  <a:pt x="293" y="143"/>
                </a:moveTo>
                <a:cubicBezTo>
                  <a:pt x="293" y="143"/>
                  <a:pt x="294" y="142"/>
                  <a:pt x="293" y="141"/>
                </a:cubicBezTo>
                <a:cubicBezTo>
                  <a:pt x="292" y="140"/>
                  <a:pt x="293" y="139"/>
                  <a:pt x="293" y="139"/>
                </a:cubicBezTo>
                <a:cubicBezTo>
                  <a:pt x="293" y="139"/>
                  <a:pt x="293" y="138"/>
                  <a:pt x="292" y="138"/>
                </a:cubicBezTo>
                <a:cubicBezTo>
                  <a:pt x="292" y="138"/>
                  <a:pt x="291" y="138"/>
                  <a:pt x="291" y="138"/>
                </a:cubicBezTo>
                <a:cubicBezTo>
                  <a:pt x="291" y="137"/>
                  <a:pt x="291" y="137"/>
                  <a:pt x="291" y="137"/>
                </a:cubicBezTo>
                <a:cubicBezTo>
                  <a:pt x="290" y="137"/>
                  <a:pt x="290" y="137"/>
                  <a:pt x="290" y="137"/>
                </a:cubicBezTo>
                <a:cubicBezTo>
                  <a:pt x="289" y="137"/>
                  <a:pt x="288" y="138"/>
                  <a:pt x="288" y="138"/>
                </a:cubicBezTo>
                <a:cubicBezTo>
                  <a:pt x="287" y="138"/>
                  <a:pt x="287" y="138"/>
                  <a:pt x="287" y="139"/>
                </a:cubicBezTo>
                <a:cubicBezTo>
                  <a:pt x="287" y="139"/>
                  <a:pt x="286" y="139"/>
                  <a:pt x="286" y="139"/>
                </a:cubicBezTo>
                <a:cubicBezTo>
                  <a:pt x="285" y="139"/>
                  <a:pt x="285" y="139"/>
                  <a:pt x="285" y="139"/>
                </a:cubicBezTo>
                <a:cubicBezTo>
                  <a:pt x="285" y="138"/>
                  <a:pt x="285" y="138"/>
                  <a:pt x="285" y="137"/>
                </a:cubicBezTo>
                <a:cubicBezTo>
                  <a:pt x="284" y="137"/>
                  <a:pt x="284" y="137"/>
                  <a:pt x="282" y="137"/>
                </a:cubicBezTo>
                <a:cubicBezTo>
                  <a:pt x="282" y="139"/>
                  <a:pt x="281" y="140"/>
                  <a:pt x="281" y="142"/>
                </a:cubicBezTo>
                <a:cubicBezTo>
                  <a:pt x="280" y="142"/>
                  <a:pt x="280" y="143"/>
                  <a:pt x="279" y="142"/>
                </a:cubicBezTo>
                <a:cubicBezTo>
                  <a:pt x="278" y="142"/>
                  <a:pt x="278" y="143"/>
                  <a:pt x="277" y="143"/>
                </a:cubicBezTo>
                <a:cubicBezTo>
                  <a:pt x="277" y="143"/>
                  <a:pt x="277" y="143"/>
                  <a:pt x="276" y="142"/>
                </a:cubicBezTo>
                <a:cubicBezTo>
                  <a:pt x="275" y="142"/>
                  <a:pt x="275" y="142"/>
                  <a:pt x="275" y="142"/>
                </a:cubicBezTo>
                <a:cubicBezTo>
                  <a:pt x="274" y="145"/>
                  <a:pt x="273" y="147"/>
                  <a:pt x="273" y="149"/>
                </a:cubicBezTo>
                <a:cubicBezTo>
                  <a:pt x="274" y="149"/>
                  <a:pt x="274" y="149"/>
                  <a:pt x="276" y="149"/>
                </a:cubicBezTo>
                <a:cubicBezTo>
                  <a:pt x="275" y="150"/>
                  <a:pt x="275" y="151"/>
                  <a:pt x="275" y="152"/>
                </a:cubicBezTo>
                <a:cubicBezTo>
                  <a:pt x="272" y="153"/>
                  <a:pt x="272" y="153"/>
                  <a:pt x="271" y="154"/>
                </a:cubicBezTo>
                <a:cubicBezTo>
                  <a:pt x="271" y="154"/>
                  <a:pt x="271" y="154"/>
                  <a:pt x="271" y="154"/>
                </a:cubicBezTo>
                <a:cubicBezTo>
                  <a:pt x="271" y="155"/>
                  <a:pt x="271" y="156"/>
                  <a:pt x="270" y="156"/>
                </a:cubicBezTo>
                <a:cubicBezTo>
                  <a:pt x="270" y="157"/>
                  <a:pt x="269" y="157"/>
                  <a:pt x="269" y="157"/>
                </a:cubicBezTo>
                <a:cubicBezTo>
                  <a:pt x="269" y="158"/>
                  <a:pt x="269" y="158"/>
                  <a:pt x="269" y="158"/>
                </a:cubicBezTo>
                <a:cubicBezTo>
                  <a:pt x="269" y="158"/>
                  <a:pt x="268" y="159"/>
                  <a:pt x="269" y="159"/>
                </a:cubicBezTo>
                <a:cubicBezTo>
                  <a:pt x="270" y="160"/>
                  <a:pt x="271" y="160"/>
                  <a:pt x="271" y="160"/>
                </a:cubicBezTo>
                <a:cubicBezTo>
                  <a:pt x="273" y="159"/>
                  <a:pt x="274" y="160"/>
                  <a:pt x="274" y="160"/>
                </a:cubicBezTo>
                <a:cubicBezTo>
                  <a:pt x="275" y="160"/>
                  <a:pt x="277" y="159"/>
                  <a:pt x="277" y="159"/>
                </a:cubicBezTo>
                <a:cubicBezTo>
                  <a:pt x="277" y="159"/>
                  <a:pt x="277" y="159"/>
                  <a:pt x="277" y="158"/>
                </a:cubicBezTo>
                <a:cubicBezTo>
                  <a:pt x="278" y="157"/>
                  <a:pt x="278" y="157"/>
                  <a:pt x="278" y="157"/>
                </a:cubicBezTo>
                <a:cubicBezTo>
                  <a:pt x="281" y="157"/>
                  <a:pt x="284" y="157"/>
                  <a:pt x="286" y="157"/>
                </a:cubicBezTo>
                <a:cubicBezTo>
                  <a:pt x="286" y="157"/>
                  <a:pt x="287" y="156"/>
                  <a:pt x="287" y="156"/>
                </a:cubicBezTo>
                <a:cubicBezTo>
                  <a:pt x="287" y="155"/>
                  <a:pt x="286" y="155"/>
                  <a:pt x="286" y="154"/>
                </a:cubicBezTo>
                <a:cubicBezTo>
                  <a:pt x="287" y="153"/>
                  <a:pt x="287" y="154"/>
                  <a:pt x="288" y="153"/>
                </a:cubicBezTo>
                <a:cubicBezTo>
                  <a:pt x="288" y="152"/>
                  <a:pt x="288" y="152"/>
                  <a:pt x="289" y="150"/>
                </a:cubicBezTo>
                <a:cubicBezTo>
                  <a:pt x="289" y="149"/>
                  <a:pt x="290" y="148"/>
                  <a:pt x="290" y="147"/>
                </a:cubicBezTo>
                <a:cubicBezTo>
                  <a:pt x="290" y="146"/>
                  <a:pt x="290" y="145"/>
                  <a:pt x="290" y="145"/>
                </a:cubicBezTo>
                <a:cubicBezTo>
                  <a:pt x="292" y="145"/>
                  <a:pt x="293" y="144"/>
                  <a:pt x="293" y="143"/>
                </a:cubicBezTo>
                <a:moveTo>
                  <a:pt x="544" y="571"/>
                </a:moveTo>
                <a:cubicBezTo>
                  <a:pt x="544" y="571"/>
                  <a:pt x="544" y="570"/>
                  <a:pt x="545" y="570"/>
                </a:cubicBezTo>
                <a:cubicBezTo>
                  <a:pt x="548" y="559"/>
                  <a:pt x="548" y="559"/>
                  <a:pt x="548" y="559"/>
                </a:cubicBezTo>
                <a:cubicBezTo>
                  <a:pt x="547" y="558"/>
                  <a:pt x="547" y="556"/>
                  <a:pt x="543" y="555"/>
                </a:cubicBezTo>
                <a:cubicBezTo>
                  <a:pt x="542" y="559"/>
                  <a:pt x="542" y="559"/>
                  <a:pt x="542" y="559"/>
                </a:cubicBezTo>
                <a:cubicBezTo>
                  <a:pt x="541" y="560"/>
                  <a:pt x="541" y="560"/>
                  <a:pt x="535" y="564"/>
                </a:cubicBezTo>
                <a:cubicBezTo>
                  <a:pt x="535" y="564"/>
                  <a:pt x="533" y="567"/>
                  <a:pt x="533" y="567"/>
                </a:cubicBezTo>
                <a:cubicBezTo>
                  <a:pt x="533" y="568"/>
                  <a:pt x="533" y="568"/>
                  <a:pt x="533" y="568"/>
                </a:cubicBezTo>
                <a:cubicBezTo>
                  <a:pt x="532" y="569"/>
                  <a:pt x="531" y="568"/>
                  <a:pt x="531" y="569"/>
                </a:cubicBezTo>
                <a:cubicBezTo>
                  <a:pt x="530" y="570"/>
                  <a:pt x="530" y="571"/>
                  <a:pt x="528" y="572"/>
                </a:cubicBezTo>
                <a:cubicBezTo>
                  <a:pt x="525" y="575"/>
                  <a:pt x="522" y="572"/>
                  <a:pt x="518" y="573"/>
                </a:cubicBezTo>
                <a:cubicBezTo>
                  <a:pt x="517" y="574"/>
                  <a:pt x="516" y="574"/>
                  <a:pt x="516" y="575"/>
                </a:cubicBezTo>
                <a:cubicBezTo>
                  <a:pt x="515" y="576"/>
                  <a:pt x="515" y="577"/>
                  <a:pt x="514" y="579"/>
                </a:cubicBezTo>
                <a:cubicBezTo>
                  <a:pt x="513" y="580"/>
                  <a:pt x="512" y="581"/>
                  <a:pt x="511" y="582"/>
                </a:cubicBezTo>
                <a:cubicBezTo>
                  <a:pt x="511" y="582"/>
                  <a:pt x="509" y="588"/>
                  <a:pt x="510" y="589"/>
                </a:cubicBezTo>
                <a:cubicBezTo>
                  <a:pt x="510" y="590"/>
                  <a:pt x="510" y="590"/>
                  <a:pt x="510" y="591"/>
                </a:cubicBezTo>
                <a:cubicBezTo>
                  <a:pt x="510" y="591"/>
                  <a:pt x="509" y="594"/>
                  <a:pt x="509" y="594"/>
                </a:cubicBezTo>
                <a:cubicBezTo>
                  <a:pt x="509" y="595"/>
                  <a:pt x="508" y="595"/>
                  <a:pt x="508" y="594"/>
                </a:cubicBezTo>
                <a:cubicBezTo>
                  <a:pt x="507" y="594"/>
                  <a:pt x="507" y="594"/>
                  <a:pt x="504" y="597"/>
                </a:cubicBezTo>
                <a:cubicBezTo>
                  <a:pt x="503" y="599"/>
                  <a:pt x="503" y="601"/>
                  <a:pt x="501" y="603"/>
                </a:cubicBezTo>
                <a:cubicBezTo>
                  <a:pt x="501" y="603"/>
                  <a:pt x="501" y="603"/>
                  <a:pt x="500" y="604"/>
                </a:cubicBezTo>
                <a:cubicBezTo>
                  <a:pt x="500" y="604"/>
                  <a:pt x="500" y="604"/>
                  <a:pt x="500" y="605"/>
                </a:cubicBezTo>
                <a:cubicBezTo>
                  <a:pt x="500" y="606"/>
                  <a:pt x="500" y="608"/>
                  <a:pt x="500" y="609"/>
                </a:cubicBezTo>
                <a:cubicBezTo>
                  <a:pt x="499" y="610"/>
                  <a:pt x="499" y="610"/>
                  <a:pt x="499" y="611"/>
                </a:cubicBezTo>
                <a:cubicBezTo>
                  <a:pt x="498" y="614"/>
                  <a:pt x="498" y="614"/>
                  <a:pt x="497" y="616"/>
                </a:cubicBezTo>
                <a:cubicBezTo>
                  <a:pt x="499" y="617"/>
                  <a:pt x="501" y="616"/>
                  <a:pt x="503" y="616"/>
                </a:cubicBezTo>
                <a:cubicBezTo>
                  <a:pt x="503" y="617"/>
                  <a:pt x="503" y="617"/>
                  <a:pt x="503" y="618"/>
                </a:cubicBezTo>
                <a:cubicBezTo>
                  <a:pt x="505" y="619"/>
                  <a:pt x="510" y="620"/>
                  <a:pt x="515" y="615"/>
                </a:cubicBezTo>
                <a:cubicBezTo>
                  <a:pt x="517" y="612"/>
                  <a:pt x="517" y="609"/>
                  <a:pt x="519" y="606"/>
                </a:cubicBezTo>
                <a:cubicBezTo>
                  <a:pt x="521" y="604"/>
                  <a:pt x="523" y="603"/>
                  <a:pt x="524" y="601"/>
                </a:cubicBezTo>
                <a:cubicBezTo>
                  <a:pt x="526" y="599"/>
                  <a:pt x="526" y="596"/>
                  <a:pt x="528" y="593"/>
                </a:cubicBezTo>
                <a:cubicBezTo>
                  <a:pt x="529" y="592"/>
                  <a:pt x="531" y="592"/>
                  <a:pt x="532" y="591"/>
                </a:cubicBezTo>
                <a:cubicBezTo>
                  <a:pt x="533" y="590"/>
                  <a:pt x="534" y="591"/>
                  <a:pt x="535" y="590"/>
                </a:cubicBezTo>
                <a:cubicBezTo>
                  <a:pt x="536" y="588"/>
                  <a:pt x="535" y="585"/>
                  <a:pt x="536" y="583"/>
                </a:cubicBezTo>
                <a:cubicBezTo>
                  <a:pt x="537" y="582"/>
                  <a:pt x="539" y="581"/>
                  <a:pt x="539" y="579"/>
                </a:cubicBezTo>
                <a:cubicBezTo>
                  <a:pt x="539" y="579"/>
                  <a:pt x="540" y="578"/>
                  <a:pt x="540" y="577"/>
                </a:cubicBezTo>
                <a:cubicBezTo>
                  <a:pt x="540" y="577"/>
                  <a:pt x="540" y="576"/>
                  <a:pt x="540" y="575"/>
                </a:cubicBezTo>
                <a:cubicBezTo>
                  <a:pt x="540" y="575"/>
                  <a:pt x="541" y="575"/>
                  <a:pt x="541" y="574"/>
                </a:cubicBezTo>
                <a:cubicBezTo>
                  <a:pt x="541" y="573"/>
                  <a:pt x="543" y="572"/>
                  <a:pt x="544" y="571"/>
                </a:cubicBezTo>
                <a:moveTo>
                  <a:pt x="577" y="426"/>
                </a:moveTo>
                <a:cubicBezTo>
                  <a:pt x="577" y="425"/>
                  <a:pt x="577" y="423"/>
                  <a:pt x="575" y="421"/>
                </a:cubicBezTo>
                <a:cubicBezTo>
                  <a:pt x="568" y="420"/>
                  <a:pt x="563" y="428"/>
                  <a:pt x="556" y="426"/>
                </a:cubicBezTo>
                <a:cubicBezTo>
                  <a:pt x="555" y="426"/>
                  <a:pt x="554" y="426"/>
                  <a:pt x="552" y="426"/>
                </a:cubicBezTo>
                <a:cubicBezTo>
                  <a:pt x="546" y="427"/>
                  <a:pt x="544" y="426"/>
                  <a:pt x="541" y="425"/>
                </a:cubicBezTo>
                <a:cubicBezTo>
                  <a:pt x="539" y="419"/>
                  <a:pt x="539" y="419"/>
                  <a:pt x="539" y="417"/>
                </a:cubicBezTo>
                <a:cubicBezTo>
                  <a:pt x="538" y="417"/>
                  <a:pt x="537" y="416"/>
                  <a:pt x="537" y="416"/>
                </a:cubicBezTo>
                <a:cubicBezTo>
                  <a:pt x="536" y="414"/>
                  <a:pt x="536" y="412"/>
                  <a:pt x="536" y="411"/>
                </a:cubicBezTo>
                <a:cubicBezTo>
                  <a:pt x="519" y="396"/>
                  <a:pt x="504" y="384"/>
                  <a:pt x="507" y="371"/>
                </a:cubicBezTo>
                <a:cubicBezTo>
                  <a:pt x="507" y="371"/>
                  <a:pt x="507" y="370"/>
                  <a:pt x="507" y="367"/>
                </a:cubicBezTo>
                <a:cubicBezTo>
                  <a:pt x="507" y="365"/>
                  <a:pt x="507" y="364"/>
                  <a:pt x="506" y="362"/>
                </a:cubicBezTo>
                <a:cubicBezTo>
                  <a:pt x="506" y="362"/>
                  <a:pt x="477" y="309"/>
                  <a:pt x="477" y="300"/>
                </a:cubicBezTo>
                <a:cubicBezTo>
                  <a:pt x="474" y="297"/>
                  <a:pt x="470" y="297"/>
                  <a:pt x="468" y="295"/>
                </a:cubicBezTo>
                <a:cubicBezTo>
                  <a:pt x="467" y="295"/>
                  <a:pt x="467" y="295"/>
                  <a:pt x="465" y="295"/>
                </a:cubicBezTo>
                <a:cubicBezTo>
                  <a:pt x="464" y="295"/>
                  <a:pt x="462" y="296"/>
                  <a:pt x="461" y="297"/>
                </a:cubicBezTo>
                <a:cubicBezTo>
                  <a:pt x="460" y="297"/>
                  <a:pt x="460" y="297"/>
                  <a:pt x="460" y="297"/>
                </a:cubicBezTo>
                <a:cubicBezTo>
                  <a:pt x="443" y="293"/>
                  <a:pt x="427" y="284"/>
                  <a:pt x="410" y="284"/>
                </a:cubicBezTo>
                <a:cubicBezTo>
                  <a:pt x="409" y="297"/>
                  <a:pt x="409" y="297"/>
                  <a:pt x="408" y="299"/>
                </a:cubicBezTo>
                <a:cubicBezTo>
                  <a:pt x="408" y="299"/>
                  <a:pt x="407" y="299"/>
                  <a:pt x="406" y="299"/>
                </a:cubicBezTo>
                <a:cubicBezTo>
                  <a:pt x="405" y="299"/>
                  <a:pt x="405" y="299"/>
                  <a:pt x="403" y="299"/>
                </a:cubicBezTo>
                <a:cubicBezTo>
                  <a:pt x="399" y="298"/>
                  <a:pt x="397" y="294"/>
                  <a:pt x="394" y="293"/>
                </a:cubicBezTo>
                <a:cubicBezTo>
                  <a:pt x="390" y="293"/>
                  <a:pt x="386" y="293"/>
                  <a:pt x="381" y="291"/>
                </a:cubicBezTo>
                <a:cubicBezTo>
                  <a:pt x="379" y="283"/>
                  <a:pt x="367" y="283"/>
                  <a:pt x="367" y="283"/>
                </a:cubicBezTo>
                <a:cubicBezTo>
                  <a:pt x="361" y="283"/>
                  <a:pt x="361" y="283"/>
                  <a:pt x="354" y="261"/>
                </a:cubicBezTo>
                <a:cubicBezTo>
                  <a:pt x="355" y="260"/>
                  <a:pt x="355" y="260"/>
                  <a:pt x="360" y="258"/>
                </a:cubicBezTo>
                <a:cubicBezTo>
                  <a:pt x="360" y="258"/>
                  <a:pt x="359" y="257"/>
                  <a:pt x="359" y="256"/>
                </a:cubicBezTo>
                <a:cubicBezTo>
                  <a:pt x="357" y="255"/>
                  <a:pt x="355" y="254"/>
                  <a:pt x="353" y="254"/>
                </a:cubicBezTo>
                <a:cubicBezTo>
                  <a:pt x="337" y="254"/>
                  <a:pt x="337" y="254"/>
                  <a:pt x="329" y="258"/>
                </a:cubicBezTo>
                <a:cubicBezTo>
                  <a:pt x="325" y="255"/>
                  <a:pt x="318" y="249"/>
                  <a:pt x="310" y="257"/>
                </a:cubicBezTo>
                <a:cubicBezTo>
                  <a:pt x="306" y="257"/>
                  <a:pt x="303" y="257"/>
                  <a:pt x="299" y="257"/>
                </a:cubicBezTo>
                <a:cubicBezTo>
                  <a:pt x="299" y="258"/>
                  <a:pt x="299" y="258"/>
                  <a:pt x="285" y="264"/>
                </a:cubicBezTo>
                <a:cubicBezTo>
                  <a:pt x="285" y="264"/>
                  <a:pt x="285" y="264"/>
                  <a:pt x="284" y="264"/>
                </a:cubicBezTo>
                <a:cubicBezTo>
                  <a:pt x="279" y="263"/>
                  <a:pt x="274" y="265"/>
                  <a:pt x="270" y="261"/>
                </a:cubicBezTo>
                <a:cubicBezTo>
                  <a:pt x="270" y="261"/>
                  <a:pt x="268" y="260"/>
                  <a:pt x="268" y="260"/>
                </a:cubicBezTo>
                <a:cubicBezTo>
                  <a:pt x="266" y="263"/>
                  <a:pt x="265" y="269"/>
                  <a:pt x="265" y="269"/>
                </a:cubicBezTo>
                <a:cubicBezTo>
                  <a:pt x="263" y="270"/>
                  <a:pt x="262" y="271"/>
                  <a:pt x="257" y="270"/>
                </a:cubicBezTo>
                <a:cubicBezTo>
                  <a:pt x="256" y="273"/>
                  <a:pt x="256" y="276"/>
                  <a:pt x="255" y="280"/>
                </a:cubicBezTo>
                <a:cubicBezTo>
                  <a:pt x="253" y="280"/>
                  <a:pt x="250" y="279"/>
                  <a:pt x="247" y="281"/>
                </a:cubicBezTo>
                <a:cubicBezTo>
                  <a:pt x="246" y="286"/>
                  <a:pt x="244" y="291"/>
                  <a:pt x="243" y="297"/>
                </a:cubicBezTo>
                <a:cubicBezTo>
                  <a:pt x="243" y="298"/>
                  <a:pt x="243" y="299"/>
                  <a:pt x="243" y="301"/>
                </a:cubicBezTo>
                <a:cubicBezTo>
                  <a:pt x="240" y="301"/>
                  <a:pt x="238" y="301"/>
                  <a:pt x="236" y="301"/>
                </a:cubicBezTo>
                <a:cubicBezTo>
                  <a:pt x="235" y="307"/>
                  <a:pt x="227" y="311"/>
                  <a:pt x="224" y="311"/>
                </a:cubicBezTo>
                <a:cubicBezTo>
                  <a:pt x="220" y="319"/>
                  <a:pt x="213" y="326"/>
                  <a:pt x="211" y="334"/>
                </a:cubicBezTo>
                <a:cubicBezTo>
                  <a:pt x="210" y="334"/>
                  <a:pt x="210" y="334"/>
                  <a:pt x="209" y="334"/>
                </a:cubicBezTo>
                <a:cubicBezTo>
                  <a:pt x="209" y="334"/>
                  <a:pt x="209" y="334"/>
                  <a:pt x="207" y="335"/>
                </a:cubicBezTo>
                <a:cubicBezTo>
                  <a:pt x="207" y="335"/>
                  <a:pt x="206" y="335"/>
                  <a:pt x="205" y="335"/>
                </a:cubicBezTo>
                <a:cubicBezTo>
                  <a:pt x="204" y="348"/>
                  <a:pt x="204" y="349"/>
                  <a:pt x="198" y="351"/>
                </a:cubicBezTo>
                <a:cubicBezTo>
                  <a:pt x="198" y="351"/>
                  <a:pt x="198" y="352"/>
                  <a:pt x="197" y="353"/>
                </a:cubicBezTo>
                <a:cubicBezTo>
                  <a:pt x="197" y="354"/>
                  <a:pt x="197" y="356"/>
                  <a:pt x="198" y="357"/>
                </a:cubicBezTo>
                <a:cubicBezTo>
                  <a:pt x="206" y="359"/>
                  <a:pt x="206" y="359"/>
                  <a:pt x="207" y="361"/>
                </a:cubicBezTo>
                <a:cubicBezTo>
                  <a:pt x="204" y="366"/>
                  <a:pt x="204" y="366"/>
                  <a:pt x="204" y="381"/>
                </a:cubicBezTo>
                <a:cubicBezTo>
                  <a:pt x="204" y="382"/>
                  <a:pt x="204" y="383"/>
                  <a:pt x="204" y="386"/>
                </a:cubicBezTo>
                <a:cubicBezTo>
                  <a:pt x="204" y="386"/>
                  <a:pt x="204" y="386"/>
                  <a:pt x="200" y="390"/>
                </a:cubicBezTo>
                <a:cubicBezTo>
                  <a:pt x="200" y="393"/>
                  <a:pt x="201" y="396"/>
                  <a:pt x="202" y="399"/>
                </a:cubicBezTo>
                <a:cubicBezTo>
                  <a:pt x="202" y="402"/>
                  <a:pt x="202" y="402"/>
                  <a:pt x="202" y="402"/>
                </a:cubicBezTo>
                <a:cubicBezTo>
                  <a:pt x="202" y="413"/>
                  <a:pt x="220" y="423"/>
                  <a:pt x="220" y="424"/>
                </a:cubicBezTo>
                <a:cubicBezTo>
                  <a:pt x="220" y="430"/>
                  <a:pt x="220" y="435"/>
                  <a:pt x="234" y="438"/>
                </a:cubicBezTo>
                <a:cubicBezTo>
                  <a:pt x="235" y="441"/>
                  <a:pt x="235" y="441"/>
                  <a:pt x="235" y="445"/>
                </a:cubicBezTo>
                <a:cubicBezTo>
                  <a:pt x="247" y="456"/>
                  <a:pt x="255" y="455"/>
                  <a:pt x="255" y="455"/>
                </a:cubicBezTo>
                <a:cubicBezTo>
                  <a:pt x="255" y="454"/>
                  <a:pt x="256" y="452"/>
                  <a:pt x="257" y="451"/>
                </a:cubicBezTo>
                <a:cubicBezTo>
                  <a:pt x="260" y="450"/>
                  <a:pt x="262" y="451"/>
                  <a:pt x="265" y="451"/>
                </a:cubicBezTo>
                <a:cubicBezTo>
                  <a:pt x="266" y="451"/>
                  <a:pt x="266" y="451"/>
                  <a:pt x="268" y="451"/>
                </a:cubicBezTo>
                <a:cubicBezTo>
                  <a:pt x="270" y="451"/>
                  <a:pt x="273" y="451"/>
                  <a:pt x="275" y="451"/>
                </a:cubicBezTo>
                <a:cubicBezTo>
                  <a:pt x="277" y="456"/>
                  <a:pt x="281" y="455"/>
                  <a:pt x="290" y="453"/>
                </a:cubicBezTo>
                <a:cubicBezTo>
                  <a:pt x="293" y="447"/>
                  <a:pt x="295" y="447"/>
                  <a:pt x="305" y="449"/>
                </a:cubicBezTo>
                <a:cubicBezTo>
                  <a:pt x="305" y="449"/>
                  <a:pt x="306" y="449"/>
                  <a:pt x="306" y="449"/>
                </a:cubicBezTo>
                <a:cubicBezTo>
                  <a:pt x="312" y="443"/>
                  <a:pt x="317" y="446"/>
                  <a:pt x="319" y="446"/>
                </a:cubicBezTo>
                <a:cubicBezTo>
                  <a:pt x="321" y="456"/>
                  <a:pt x="323" y="457"/>
                  <a:pt x="327" y="458"/>
                </a:cubicBezTo>
                <a:cubicBezTo>
                  <a:pt x="334" y="458"/>
                  <a:pt x="341" y="458"/>
                  <a:pt x="347" y="459"/>
                </a:cubicBezTo>
                <a:cubicBezTo>
                  <a:pt x="347" y="461"/>
                  <a:pt x="347" y="463"/>
                  <a:pt x="347" y="467"/>
                </a:cubicBezTo>
                <a:cubicBezTo>
                  <a:pt x="347" y="467"/>
                  <a:pt x="345" y="485"/>
                  <a:pt x="343" y="489"/>
                </a:cubicBezTo>
                <a:cubicBezTo>
                  <a:pt x="342" y="489"/>
                  <a:pt x="341" y="489"/>
                  <a:pt x="341" y="489"/>
                </a:cubicBezTo>
                <a:cubicBezTo>
                  <a:pt x="340" y="490"/>
                  <a:pt x="340" y="491"/>
                  <a:pt x="340" y="491"/>
                </a:cubicBezTo>
                <a:cubicBezTo>
                  <a:pt x="355" y="500"/>
                  <a:pt x="356" y="518"/>
                  <a:pt x="365" y="531"/>
                </a:cubicBezTo>
                <a:cubicBezTo>
                  <a:pt x="364" y="532"/>
                  <a:pt x="364" y="533"/>
                  <a:pt x="364" y="533"/>
                </a:cubicBezTo>
                <a:cubicBezTo>
                  <a:pt x="364" y="534"/>
                  <a:pt x="364" y="535"/>
                  <a:pt x="364" y="536"/>
                </a:cubicBezTo>
                <a:cubicBezTo>
                  <a:pt x="364" y="540"/>
                  <a:pt x="365" y="540"/>
                  <a:pt x="367" y="541"/>
                </a:cubicBezTo>
                <a:cubicBezTo>
                  <a:pt x="367" y="553"/>
                  <a:pt x="357" y="562"/>
                  <a:pt x="356" y="574"/>
                </a:cubicBezTo>
                <a:cubicBezTo>
                  <a:pt x="356" y="580"/>
                  <a:pt x="357" y="580"/>
                  <a:pt x="361" y="583"/>
                </a:cubicBezTo>
                <a:cubicBezTo>
                  <a:pt x="361" y="589"/>
                  <a:pt x="361" y="591"/>
                  <a:pt x="366" y="594"/>
                </a:cubicBezTo>
                <a:cubicBezTo>
                  <a:pt x="368" y="603"/>
                  <a:pt x="368" y="603"/>
                  <a:pt x="370" y="604"/>
                </a:cubicBezTo>
                <a:cubicBezTo>
                  <a:pt x="370" y="607"/>
                  <a:pt x="369" y="610"/>
                  <a:pt x="369" y="613"/>
                </a:cubicBezTo>
                <a:cubicBezTo>
                  <a:pt x="369" y="614"/>
                  <a:pt x="375" y="632"/>
                  <a:pt x="382" y="639"/>
                </a:cubicBezTo>
                <a:cubicBezTo>
                  <a:pt x="381" y="642"/>
                  <a:pt x="381" y="642"/>
                  <a:pt x="383" y="645"/>
                </a:cubicBezTo>
                <a:cubicBezTo>
                  <a:pt x="383" y="646"/>
                  <a:pt x="383" y="646"/>
                  <a:pt x="383" y="647"/>
                </a:cubicBezTo>
                <a:cubicBezTo>
                  <a:pt x="382" y="648"/>
                  <a:pt x="380" y="649"/>
                  <a:pt x="380" y="650"/>
                </a:cubicBezTo>
                <a:cubicBezTo>
                  <a:pt x="380" y="650"/>
                  <a:pt x="381" y="651"/>
                  <a:pt x="381" y="651"/>
                </a:cubicBezTo>
                <a:cubicBezTo>
                  <a:pt x="382" y="651"/>
                  <a:pt x="383" y="651"/>
                  <a:pt x="383" y="651"/>
                </a:cubicBezTo>
                <a:cubicBezTo>
                  <a:pt x="383" y="654"/>
                  <a:pt x="383" y="654"/>
                  <a:pt x="386" y="656"/>
                </a:cubicBezTo>
                <a:cubicBezTo>
                  <a:pt x="389" y="656"/>
                  <a:pt x="391" y="656"/>
                  <a:pt x="394" y="656"/>
                </a:cubicBezTo>
                <a:cubicBezTo>
                  <a:pt x="398" y="655"/>
                  <a:pt x="398" y="655"/>
                  <a:pt x="401" y="654"/>
                </a:cubicBezTo>
                <a:cubicBezTo>
                  <a:pt x="404" y="654"/>
                  <a:pt x="408" y="654"/>
                  <a:pt x="412" y="653"/>
                </a:cubicBezTo>
                <a:cubicBezTo>
                  <a:pt x="413" y="653"/>
                  <a:pt x="413" y="652"/>
                  <a:pt x="413" y="651"/>
                </a:cubicBezTo>
                <a:cubicBezTo>
                  <a:pt x="422" y="650"/>
                  <a:pt x="422" y="650"/>
                  <a:pt x="424" y="647"/>
                </a:cubicBezTo>
                <a:cubicBezTo>
                  <a:pt x="424" y="647"/>
                  <a:pt x="451" y="634"/>
                  <a:pt x="448" y="620"/>
                </a:cubicBezTo>
                <a:cubicBezTo>
                  <a:pt x="448" y="619"/>
                  <a:pt x="460" y="612"/>
                  <a:pt x="465" y="610"/>
                </a:cubicBezTo>
                <a:cubicBezTo>
                  <a:pt x="466" y="606"/>
                  <a:pt x="466" y="606"/>
                  <a:pt x="464" y="592"/>
                </a:cubicBezTo>
                <a:cubicBezTo>
                  <a:pt x="476" y="582"/>
                  <a:pt x="492" y="578"/>
                  <a:pt x="500" y="564"/>
                </a:cubicBezTo>
                <a:cubicBezTo>
                  <a:pt x="500" y="563"/>
                  <a:pt x="501" y="562"/>
                  <a:pt x="501" y="560"/>
                </a:cubicBezTo>
                <a:cubicBezTo>
                  <a:pt x="502" y="558"/>
                  <a:pt x="502" y="557"/>
                  <a:pt x="501" y="555"/>
                </a:cubicBezTo>
                <a:cubicBezTo>
                  <a:pt x="502" y="551"/>
                  <a:pt x="503" y="547"/>
                  <a:pt x="503" y="542"/>
                </a:cubicBezTo>
                <a:cubicBezTo>
                  <a:pt x="499" y="535"/>
                  <a:pt x="505" y="528"/>
                  <a:pt x="502" y="521"/>
                </a:cubicBezTo>
                <a:cubicBezTo>
                  <a:pt x="502" y="519"/>
                  <a:pt x="502" y="519"/>
                  <a:pt x="502" y="519"/>
                </a:cubicBezTo>
                <a:cubicBezTo>
                  <a:pt x="515" y="479"/>
                  <a:pt x="568" y="470"/>
                  <a:pt x="577" y="426"/>
                </a:cubicBezTo>
                <a:moveTo>
                  <a:pt x="133" y="516"/>
                </a:moveTo>
                <a:cubicBezTo>
                  <a:pt x="132" y="514"/>
                  <a:pt x="129" y="503"/>
                  <a:pt x="124" y="501"/>
                </a:cubicBezTo>
                <a:cubicBezTo>
                  <a:pt x="123" y="501"/>
                  <a:pt x="122" y="501"/>
                  <a:pt x="120" y="501"/>
                </a:cubicBezTo>
                <a:cubicBezTo>
                  <a:pt x="114" y="498"/>
                  <a:pt x="113" y="486"/>
                  <a:pt x="105" y="490"/>
                </a:cubicBezTo>
                <a:cubicBezTo>
                  <a:pt x="103" y="490"/>
                  <a:pt x="101" y="490"/>
                  <a:pt x="99" y="489"/>
                </a:cubicBezTo>
                <a:cubicBezTo>
                  <a:pt x="96" y="486"/>
                  <a:pt x="96" y="486"/>
                  <a:pt x="93" y="486"/>
                </a:cubicBezTo>
                <a:cubicBezTo>
                  <a:pt x="93" y="487"/>
                  <a:pt x="93" y="489"/>
                  <a:pt x="93" y="490"/>
                </a:cubicBezTo>
                <a:cubicBezTo>
                  <a:pt x="89" y="489"/>
                  <a:pt x="89" y="488"/>
                  <a:pt x="89" y="486"/>
                </a:cubicBezTo>
                <a:cubicBezTo>
                  <a:pt x="89" y="486"/>
                  <a:pt x="90" y="485"/>
                  <a:pt x="90" y="485"/>
                </a:cubicBezTo>
                <a:cubicBezTo>
                  <a:pt x="83" y="478"/>
                  <a:pt x="82" y="478"/>
                  <a:pt x="80" y="478"/>
                </a:cubicBezTo>
                <a:cubicBezTo>
                  <a:pt x="80" y="478"/>
                  <a:pt x="80" y="478"/>
                  <a:pt x="79" y="477"/>
                </a:cubicBezTo>
                <a:cubicBezTo>
                  <a:pt x="77" y="475"/>
                  <a:pt x="77" y="475"/>
                  <a:pt x="74" y="476"/>
                </a:cubicBezTo>
                <a:cubicBezTo>
                  <a:pt x="75" y="477"/>
                  <a:pt x="75" y="479"/>
                  <a:pt x="76" y="481"/>
                </a:cubicBezTo>
                <a:cubicBezTo>
                  <a:pt x="75" y="481"/>
                  <a:pt x="74" y="481"/>
                  <a:pt x="73" y="481"/>
                </a:cubicBezTo>
                <a:cubicBezTo>
                  <a:pt x="73" y="480"/>
                  <a:pt x="73" y="479"/>
                  <a:pt x="72" y="478"/>
                </a:cubicBezTo>
                <a:cubicBezTo>
                  <a:pt x="72" y="477"/>
                  <a:pt x="73" y="476"/>
                  <a:pt x="73" y="475"/>
                </a:cubicBezTo>
                <a:cubicBezTo>
                  <a:pt x="73" y="475"/>
                  <a:pt x="73" y="474"/>
                  <a:pt x="73" y="474"/>
                </a:cubicBezTo>
                <a:cubicBezTo>
                  <a:pt x="73" y="472"/>
                  <a:pt x="73" y="472"/>
                  <a:pt x="68" y="470"/>
                </a:cubicBezTo>
                <a:cubicBezTo>
                  <a:pt x="68" y="470"/>
                  <a:pt x="68" y="470"/>
                  <a:pt x="68" y="470"/>
                </a:cubicBezTo>
                <a:cubicBezTo>
                  <a:pt x="68" y="470"/>
                  <a:pt x="67" y="470"/>
                  <a:pt x="66" y="470"/>
                </a:cubicBezTo>
                <a:cubicBezTo>
                  <a:pt x="67" y="474"/>
                  <a:pt x="67" y="474"/>
                  <a:pt x="67" y="475"/>
                </a:cubicBezTo>
                <a:cubicBezTo>
                  <a:pt x="66" y="475"/>
                  <a:pt x="65" y="475"/>
                  <a:pt x="65" y="475"/>
                </a:cubicBezTo>
                <a:cubicBezTo>
                  <a:pt x="65" y="474"/>
                  <a:pt x="64" y="473"/>
                  <a:pt x="64" y="472"/>
                </a:cubicBezTo>
                <a:cubicBezTo>
                  <a:pt x="65" y="471"/>
                  <a:pt x="66" y="470"/>
                  <a:pt x="66" y="469"/>
                </a:cubicBezTo>
                <a:cubicBezTo>
                  <a:pt x="65" y="461"/>
                  <a:pt x="65" y="461"/>
                  <a:pt x="64" y="459"/>
                </a:cubicBezTo>
                <a:cubicBezTo>
                  <a:pt x="64" y="459"/>
                  <a:pt x="63" y="459"/>
                  <a:pt x="62" y="459"/>
                </a:cubicBezTo>
                <a:cubicBezTo>
                  <a:pt x="62" y="457"/>
                  <a:pt x="62" y="454"/>
                  <a:pt x="61" y="451"/>
                </a:cubicBezTo>
                <a:cubicBezTo>
                  <a:pt x="59" y="446"/>
                  <a:pt x="55" y="442"/>
                  <a:pt x="52" y="437"/>
                </a:cubicBezTo>
                <a:cubicBezTo>
                  <a:pt x="51" y="437"/>
                  <a:pt x="50" y="436"/>
                  <a:pt x="49" y="436"/>
                </a:cubicBezTo>
                <a:cubicBezTo>
                  <a:pt x="49" y="435"/>
                  <a:pt x="48" y="435"/>
                  <a:pt x="48" y="434"/>
                </a:cubicBezTo>
                <a:cubicBezTo>
                  <a:pt x="47" y="435"/>
                  <a:pt x="45" y="435"/>
                  <a:pt x="45" y="435"/>
                </a:cubicBezTo>
                <a:cubicBezTo>
                  <a:pt x="44" y="435"/>
                  <a:pt x="44" y="435"/>
                  <a:pt x="44" y="435"/>
                </a:cubicBezTo>
                <a:cubicBezTo>
                  <a:pt x="44" y="435"/>
                  <a:pt x="34" y="422"/>
                  <a:pt x="32" y="419"/>
                </a:cubicBezTo>
                <a:cubicBezTo>
                  <a:pt x="32" y="419"/>
                  <a:pt x="32" y="418"/>
                  <a:pt x="31" y="417"/>
                </a:cubicBezTo>
                <a:cubicBezTo>
                  <a:pt x="30" y="415"/>
                  <a:pt x="30" y="415"/>
                  <a:pt x="30" y="412"/>
                </a:cubicBezTo>
                <a:cubicBezTo>
                  <a:pt x="30" y="412"/>
                  <a:pt x="30" y="412"/>
                  <a:pt x="29" y="412"/>
                </a:cubicBezTo>
                <a:cubicBezTo>
                  <a:pt x="29" y="412"/>
                  <a:pt x="28" y="413"/>
                  <a:pt x="28" y="413"/>
                </a:cubicBezTo>
                <a:cubicBezTo>
                  <a:pt x="27" y="412"/>
                  <a:pt x="27" y="412"/>
                  <a:pt x="26" y="408"/>
                </a:cubicBezTo>
                <a:cubicBezTo>
                  <a:pt x="26" y="408"/>
                  <a:pt x="27" y="407"/>
                  <a:pt x="27" y="407"/>
                </a:cubicBezTo>
                <a:cubicBezTo>
                  <a:pt x="26" y="406"/>
                  <a:pt x="26" y="405"/>
                  <a:pt x="25" y="404"/>
                </a:cubicBezTo>
                <a:cubicBezTo>
                  <a:pt x="24" y="406"/>
                  <a:pt x="24" y="406"/>
                  <a:pt x="24" y="406"/>
                </a:cubicBezTo>
                <a:cubicBezTo>
                  <a:pt x="24" y="406"/>
                  <a:pt x="24" y="406"/>
                  <a:pt x="24" y="406"/>
                </a:cubicBezTo>
                <a:cubicBezTo>
                  <a:pt x="23" y="405"/>
                  <a:pt x="22" y="405"/>
                  <a:pt x="22" y="405"/>
                </a:cubicBezTo>
                <a:cubicBezTo>
                  <a:pt x="22" y="406"/>
                  <a:pt x="22" y="407"/>
                  <a:pt x="22" y="409"/>
                </a:cubicBezTo>
                <a:cubicBezTo>
                  <a:pt x="21" y="409"/>
                  <a:pt x="21" y="409"/>
                  <a:pt x="21" y="410"/>
                </a:cubicBezTo>
                <a:cubicBezTo>
                  <a:pt x="20" y="406"/>
                  <a:pt x="20" y="406"/>
                  <a:pt x="18" y="405"/>
                </a:cubicBezTo>
                <a:cubicBezTo>
                  <a:pt x="18" y="405"/>
                  <a:pt x="17" y="405"/>
                  <a:pt x="16" y="405"/>
                </a:cubicBezTo>
                <a:cubicBezTo>
                  <a:pt x="16" y="404"/>
                  <a:pt x="15" y="404"/>
                  <a:pt x="15" y="403"/>
                </a:cubicBezTo>
                <a:cubicBezTo>
                  <a:pt x="15" y="402"/>
                  <a:pt x="15" y="401"/>
                  <a:pt x="14" y="399"/>
                </a:cubicBezTo>
                <a:cubicBezTo>
                  <a:pt x="13" y="398"/>
                  <a:pt x="12" y="397"/>
                  <a:pt x="12" y="396"/>
                </a:cubicBezTo>
                <a:cubicBezTo>
                  <a:pt x="12" y="396"/>
                  <a:pt x="12" y="409"/>
                  <a:pt x="11" y="413"/>
                </a:cubicBezTo>
                <a:cubicBezTo>
                  <a:pt x="9" y="402"/>
                  <a:pt x="10" y="396"/>
                  <a:pt x="10" y="393"/>
                </a:cubicBezTo>
                <a:cubicBezTo>
                  <a:pt x="10" y="392"/>
                  <a:pt x="10" y="392"/>
                  <a:pt x="10" y="392"/>
                </a:cubicBezTo>
                <a:cubicBezTo>
                  <a:pt x="10" y="392"/>
                  <a:pt x="10" y="392"/>
                  <a:pt x="9" y="392"/>
                </a:cubicBezTo>
                <a:cubicBezTo>
                  <a:pt x="9" y="394"/>
                  <a:pt x="9" y="394"/>
                  <a:pt x="9" y="397"/>
                </a:cubicBezTo>
                <a:cubicBezTo>
                  <a:pt x="8" y="397"/>
                  <a:pt x="8" y="397"/>
                  <a:pt x="7" y="398"/>
                </a:cubicBezTo>
                <a:cubicBezTo>
                  <a:pt x="7" y="399"/>
                  <a:pt x="6" y="401"/>
                  <a:pt x="6" y="401"/>
                </a:cubicBezTo>
                <a:cubicBezTo>
                  <a:pt x="6" y="404"/>
                  <a:pt x="6" y="406"/>
                  <a:pt x="6" y="410"/>
                </a:cubicBezTo>
                <a:cubicBezTo>
                  <a:pt x="2" y="424"/>
                  <a:pt x="12" y="436"/>
                  <a:pt x="10" y="449"/>
                </a:cubicBezTo>
                <a:cubicBezTo>
                  <a:pt x="11" y="454"/>
                  <a:pt x="11" y="454"/>
                  <a:pt x="11" y="456"/>
                </a:cubicBezTo>
                <a:cubicBezTo>
                  <a:pt x="12" y="461"/>
                  <a:pt x="12" y="461"/>
                  <a:pt x="13" y="465"/>
                </a:cubicBezTo>
                <a:cubicBezTo>
                  <a:pt x="13" y="465"/>
                  <a:pt x="13" y="465"/>
                  <a:pt x="13" y="466"/>
                </a:cubicBezTo>
                <a:cubicBezTo>
                  <a:pt x="16" y="475"/>
                  <a:pt x="16" y="475"/>
                  <a:pt x="16" y="476"/>
                </a:cubicBezTo>
                <a:cubicBezTo>
                  <a:pt x="17" y="477"/>
                  <a:pt x="17" y="478"/>
                  <a:pt x="17" y="479"/>
                </a:cubicBezTo>
                <a:cubicBezTo>
                  <a:pt x="17" y="479"/>
                  <a:pt x="18" y="484"/>
                  <a:pt x="21" y="492"/>
                </a:cubicBezTo>
                <a:cubicBezTo>
                  <a:pt x="21" y="493"/>
                  <a:pt x="21" y="493"/>
                  <a:pt x="22" y="494"/>
                </a:cubicBezTo>
                <a:cubicBezTo>
                  <a:pt x="25" y="502"/>
                  <a:pt x="28" y="509"/>
                  <a:pt x="32" y="517"/>
                </a:cubicBezTo>
                <a:cubicBezTo>
                  <a:pt x="32" y="518"/>
                  <a:pt x="32" y="519"/>
                  <a:pt x="33" y="520"/>
                </a:cubicBezTo>
                <a:cubicBezTo>
                  <a:pt x="38" y="531"/>
                  <a:pt x="50" y="555"/>
                  <a:pt x="61" y="564"/>
                </a:cubicBezTo>
                <a:cubicBezTo>
                  <a:pt x="64" y="567"/>
                  <a:pt x="66" y="571"/>
                  <a:pt x="68" y="575"/>
                </a:cubicBezTo>
                <a:cubicBezTo>
                  <a:pt x="69" y="576"/>
                  <a:pt x="70" y="577"/>
                  <a:pt x="70" y="578"/>
                </a:cubicBezTo>
                <a:cubicBezTo>
                  <a:pt x="70" y="579"/>
                  <a:pt x="70" y="579"/>
                  <a:pt x="70" y="579"/>
                </a:cubicBezTo>
                <a:cubicBezTo>
                  <a:pt x="71" y="579"/>
                  <a:pt x="71" y="579"/>
                  <a:pt x="72" y="580"/>
                </a:cubicBezTo>
                <a:cubicBezTo>
                  <a:pt x="72" y="581"/>
                  <a:pt x="72" y="581"/>
                  <a:pt x="73" y="582"/>
                </a:cubicBezTo>
                <a:cubicBezTo>
                  <a:pt x="73" y="582"/>
                  <a:pt x="73" y="582"/>
                  <a:pt x="73" y="583"/>
                </a:cubicBezTo>
                <a:cubicBezTo>
                  <a:pt x="75" y="586"/>
                  <a:pt x="75" y="586"/>
                  <a:pt x="76" y="587"/>
                </a:cubicBezTo>
                <a:cubicBezTo>
                  <a:pt x="76" y="587"/>
                  <a:pt x="76" y="587"/>
                  <a:pt x="76" y="587"/>
                </a:cubicBezTo>
                <a:cubicBezTo>
                  <a:pt x="77" y="588"/>
                  <a:pt x="77" y="588"/>
                  <a:pt x="78" y="590"/>
                </a:cubicBezTo>
                <a:cubicBezTo>
                  <a:pt x="78" y="590"/>
                  <a:pt x="79" y="591"/>
                  <a:pt x="79" y="591"/>
                </a:cubicBezTo>
                <a:cubicBezTo>
                  <a:pt x="79" y="592"/>
                  <a:pt x="79" y="592"/>
                  <a:pt x="79" y="592"/>
                </a:cubicBezTo>
                <a:cubicBezTo>
                  <a:pt x="79" y="592"/>
                  <a:pt x="80" y="592"/>
                  <a:pt x="80" y="592"/>
                </a:cubicBezTo>
                <a:cubicBezTo>
                  <a:pt x="81" y="594"/>
                  <a:pt x="81" y="595"/>
                  <a:pt x="83" y="597"/>
                </a:cubicBezTo>
                <a:cubicBezTo>
                  <a:pt x="83" y="597"/>
                  <a:pt x="84" y="598"/>
                  <a:pt x="84" y="598"/>
                </a:cubicBezTo>
                <a:cubicBezTo>
                  <a:pt x="84" y="598"/>
                  <a:pt x="84" y="599"/>
                  <a:pt x="85" y="599"/>
                </a:cubicBezTo>
                <a:cubicBezTo>
                  <a:pt x="87" y="602"/>
                  <a:pt x="89" y="606"/>
                  <a:pt x="92" y="609"/>
                </a:cubicBezTo>
                <a:cubicBezTo>
                  <a:pt x="92" y="609"/>
                  <a:pt x="100" y="619"/>
                  <a:pt x="102" y="622"/>
                </a:cubicBezTo>
                <a:cubicBezTo>
                  <a:pt x="103" y="622"/>
                  <a:pt x="103" y="623"/>
                  <a:pt x="103" y="623"/>
                </a:cubicBezTo>
                <a:cubicBezTo>
                  <a:pt x="110" y="630"/>
                  <a:pt x="117" y="637"/>
                  <a:pt x="123" y="644"/>
                </a:cubicBezTo>
                <a:cubicBezTo>
                  <a:pt x="124" y="645"/>
                  <a:pt x="124" y="645"/>
                  <a:pt x="126" y="647"/>
                </a:cubicBezTo>
                <a:cubicBezTo>
                  <a:pt x="126" y="647"/>
                  <a:pt x="127" y="648"/>
                  <a:pt x="127" y="648"/>
                </a:cubicBezTo>
                <a:cubicBezTo>
                  <a:pt x="148" y="666"/>
                  <a:pt x="148" y="666"/>
                  <a:pt x="152" y="669"/>
                </a:cubicBezTo>
                <a:cubicBezTo>
                  <a:pt x="156" y="672"/>
                  <a:pt x="160" y="675"/>
                  <a:pt x="165" y="678"/>
                </a:cubicBezTo>
                <a:cubicBezTo>
                  <a:pt x="165" y="678"/>
                  <a:pt x="165" y="678"/>
                  <a:pt x="165" y="678"/>
                </a:cubicBezTo>
                <a:cubicBezTo>
                  <a:pt x="156" y="672"/>
                  <a:pt x="156" y="672"/>
                  <a:pt x="156" y="672"/>
                </a:cubicBezTo>
                <a:cubicBezTo>
                  <a:pt x="157" y="672"/>
                  <a:pt x="157" y="672"/>
                  <a:pt x="157" y="672"/>
                </a:cubicBezTo>
                <a:cubicBezTo>
                  <a:pt x="158" y="673"/>
                  <a:pt x="159" y="674"/>
                  <a:pt x="161" y="675"/>
                </a:cubicBezTo>
                <a:cubicBezTo>
                  <a:pt x="161" y="675"/>
                  <a:pt x="161" y="676"/>
                  <a:pt x="162" y="676"/>
                </a:cubicBezTo>
                <a:cubicBezTo>
                  <a:pt x="163" y="677"/>
                  <a:pt x="165" y="678"/>
                  <a:pt x="167" y="680"/>
                </a:cubicBezTo>
                <a:cubicBezTo>
                  <a:pt x="169" y="681"/>
                  <a:pt x="169" y="681"/>
                  <a:pt x="178" y="687"/>
                </a:cubicBezTo>
                <a:cubicBezTo>
                  <a:pt x="177" y="686"/>
                  <a:pt x="175" y="685"/>
                  <a:pt x="174" y="685"/>
                </a:cubicBezTo>
                <a:cubicBezTo>
                  <a:pt x="174" y="684"/>
                  <a:pt x="174" y="684"/>
                  <a:pt x="173" y="684"/>
                </a:cubicBezTo>
                <a:cubicBezTo>
                  <a:pt x="172" y="683"/>
                  <a:pt x="172" y="683"/>
                  <a:pt x="171" y="683"/>
                </a:cubicBezTo>
                <a:cubicBezTo>
                  <a:pt x="172" y="683"/>
                  <a:pt x="172" y="683"/>
                  <a:pt x="172" y="683"/>
                </a:cubicBezTo>
                <a:cubicBezTo>
                  <a:pt x="173" y="684"/>
                  <a:pt x="174" y="684"/>
                  <a:pt x="175" y="685"/>
                </a:cubicBezTo>
                <a:cubicBezTo>
                  <a:pt x="177" y="686"/>
                  <a:pt x="180" y="688"/>
                  <a:pt x="182" y="689"/>
                </a:cubicBezTo>
                <a:cubicBezTo>
                  <a:pt x="181" y="689"/>
                  <a:pt x="179" y="688"/>
                  <a:pt x="178" y="687"/>
                </a:cubicBezTo>
                <a:cubicBezTo>
                  <a:pt x="179" y="688"/>
                  <a:pt x="180" y="688"/>
                  <a:pt x="181" y="689"/>
                </a:cubicBezTo>
                <a:cubicBezTo>
                  <a:pt x="186" y="692"/>
                  <a:pt x="191" y="695"/>
                  <a:pt x="196" y="698"/>
                </a:cubicBezTo>
                <a:cubicBezTo>
                  <a:pt x="197" y="698"/>
                  <a:pt x="197" y="698"/>
                  <a:pt x="198" y="699"/>
                </a:cubicBezTo>
                <a:cubicBezTo>
                  <a:pt x="199" y="700"/>
                  <a:pt x="201" y="700"/>
                  <a:pt x="202" y="701"/>
                </a:cubicBezTo>
                <a:cubicBezTo>
                  <a:pt x="203" y="701"/>
                  <a:pt x="203" y="701"/>
                  <a:pt x="203" y="702"/>
                </a:cubicBezTo>
                <a:cubicBezTo>
                  <a:pt x="207" y="703"/>
                  <a:pt x="210" y="705"/>
                  <a:pt x="213" y="706"/>
                </a:cubicBezTo>
                <a:cubicBezTo>
                  <a:pt x="214" y="707"/>
                  <a:pt x="214" y="707"/>
                  <a:pt x="214" y="707"/>
                </a:cubicBezTo>
                <a:cubicBezTo>
                  <a:pt x="215" y="707"/>
                  <a:pt x="215" y="707"/>
                  <a:pt x="215" y="707"/>
                </a:cubicBezTo>
                <a:cubicBezTo>
                  <a:pt x="215" y="708"/>
                  <a:pt x="215" y="708"/>
                  <a:pt x="215" y="708"/>
                </a:cubicBezTo>
                <a:cubicBezTo>
                  <a:pt x="219" y="709"/>
                  <a:pt x="219" y="709"/>
                  <a:pt x="220" y="710"/>
                </a:cubicBezTo>
                <a:cubicBezTo>
                  <a:pt x="221" y="710"/>
                  <a:pt x="221" y="710"/>
                  <a:pt x="221" y="710"/>
                </a:cubicBezTo>
                <a:cubicBezTo>
                  <a:pt x="228" y="713"/>
                  <a:pt x="237" y="717"/>
                  <a:pt x="237" y="717"/>
                </a:cubicBezTo>
                <a:cubicBezTo>
                  <a:pt x="237" y="717"/>
                  <a:pt x="238" y="717"/>
                  <a:pt x="238" y="717"/>
                </a:cubicBezTo>
                <a:cubicBezTo>
                  <a:pt x="240" y="718"/>
                  <a:pt x="240" y="718"/>
                  <a:pt x="243" y="719"/>
                </a:cubicBezTo>
                <a:cubicBezTo>
                  <a:pt x="243" y="719"/>
                  <a:pt x="243" y="719"/>
                  <a:pt x="245" y="719"/>
                </a:cubicBezTo>
                <a:cubicBezTo>
                  <a:pt x="245" y="719"/>
                  <a:pt x="245" y="719"/>
                  <a:pt x="245" y="719"/>
                </a:cubicBezTo>
                <a:cubicBezTo>
                  <a:pt x="241" y="717"/>
                  <a:pt x="241" y="717"/>
                  <a:pt x="239" y="717"/>
                </a:cubicBezTo>
                <a:cubicBezTo>
                  <a:pt x="238" y="717"/>
                  <a:pt x="238" y="716"/>
                  <a:pt x="236" y="716"/>
                </a:cubicBezTo>
                <a:cubicBezTo>
                  <a:pt x="236" y="716"/>
                  <a:pt x="230" y="713"/>
                  <a:pt x="227" y="712"/>
                </a:cubicBezTo>
                <a:cubicBezTo>
                  <a:pt x="226" y="712"/>
                  <a:pt x="226" y="712"/>
                  <a:pt x="225" y="711"/>
                </a:cubicBezTo>
                <a:cubicBezTo>
                  <a:pt x="218" y="708"/>
                  <a:pt x="218" y="708"/>
                  <a:pt x="217" y="707"/>
                </a:cubicBezTo>
                <a:cubicBezTo>
                  <a:pt x="217" y="707"/>
                  <a:pt x="216" y="707"/>
                  <a:pt x="215" y="706"/>
                </a:cubicBezTo>
                <a:cubicBezTo>
                  <a:pt x="214" y="706"/>
                  <a:pt x="212" y="705"/>
                  <a:pt x="210" y="704"/>
                </a:cubicBezTo>
                <a:cubicBezTo>
                  <a:pt x="210" y="704"/>
                  <a:pt x="209" y="704"/>
                  <a:pt x="209" y="703"/>
                </a:cubicBezTo>
                <a:cubicBezTo>
                  <a:pt x="209" y="703"/>
                  <a:pt x="209" y="704"/>
                  <a:pt x="208" y="703"/>
                </a:cubicBezTo>
                <a:cubicBezTo>
                  <a:pt x="203" y="700"/>
                  <a:pt x="196" y="695"/>
                  <a:pt x="196" y="695"/>
                </a:cubicBezTo>
                <a:cubicBezTo>
                  <a:pt x="195" y="695"/>
                  <a:pt x="194" y="694"/>
                  <a:pt x="194" y="694"/>
                </a:cubicBezTo>
                <a:cubicBezTo>
                  <a:pt x="193" y="694"/>
                  <a:pt x="193" y="694"/>
                  <a:pt x="192" y="693"/>
                </a:cubicBezTo>
                <a:cubicBezTo>
                  <a:pt x="190" y="692"/>
                  <a:pt x="187" y="691"/>
                  <a:pt x="184" y="689"/>
                </a:cubicBezTo>
                <a:cubicBezTo>
                  <a:pt x="184" y="689"/>
                  <a:pt x="184" y="689"/>
                  <a:pt x="183" y="688"/>
                </a:cubicBezTo>
                <a:cubicBezTo>
                  <a:pt x="182" y="688"/>
                  <a:pt x="181" y="687"/>
                  <a:pt x="180" y="686"/>
                </a:cubicBezTo>
                <a:cubicBezTo>
                  <a:pt x="181" y="686"/>
                  <a:pt x="181" y="686"/>
                  <a:pt x="182" y="686"/>
                </a:cubicBezTo>
                <a:cubicBezTo>
                  <a:pt x="180" y="685"/>
                  <a:pt x="178" y="684"/>
                  <a:pt x="176" y="682"/>
                </a:cubicBezTo>
                <a:cubicBezTo>
                  <a:pt x="173" y="680"/>
                  <a:pt x="171" y="678"/>
                  <a:pt x="168" y="676"/>
                </a:cubicBezTo>
                <a:cubicBezTo>
                  <a:pt x="168" y="675"/>
                  <a:pt x="168" y="675"/>
                  <a:pt x="166" y="674"/>
                </a:cubicBezTo>
                <a:cubicBezTo>
                  <a:pt x="166" y="674"/>
                  <a:pt x="166" y="674"/>
                  <a:pt x="166" y="674"/>
                </a:cubicBezTo>
                <a:cubicBezTo>
                  <a:pt x="166" y="674"/>
                  <a:pt x="166" y="674"/>
                  <a:pt x="166" y="674"/>
                </a:cubicBezTo>
                <a:cubicBezTo>
                  <a:pt x="166" y="674"/>
                  <a:pt x="166" y="674"/>
                  <a:pt x="166" y="674"/>
                </a:cubicBezTo>
                <a:cubicBezTo>
                  <a:pt x="166" y="674"/>
                  <a:pt x="166" y="674"/>
                  <a:pt x="166" y="674"/>
                </a:cubicBezTo>
                <a:cubicBezTo>
                  <a:pt x="166" y="674"/>
                  <a:pt x="166" y="674"/>
                  <a:pt x="166" y="674"/>
                </a:cubicBezTo>
                <a:cubicBezTo>
                  <a:pt x="166" y="674"/>
                  <a:pt x="166" y="674"/>
                  <a:pt x="166" y="674"/>
                </a:cubicBezTo>
                <a:cubicBezTo>
                  <a:pt x="166" y="674"/>
                  <a:pt x="166" y="674"/>
                  <a:pt x="166" y="674"/>
                </a:cubicBezTo>
                <a:cubicBezTo>
                  <a:pt x="166" y="674"/>
                  <a:pt x="166" y="674"/>
                  <a:pt x="167" y="675"/>
                </a:cubicBezTo>
                <a:cubicBezTo>
                  <a:pt x="165" y="675"/>
                  <a:pt x="165" y="675"/>
                  <a:pt x="161" y="671"/>
                </a:cubicBezTo>
                <a:cubicBezTo>
                  <a:pt x="160" y="671"/>
                  <a:pt x="159" y="670"/>
                  <a:pt x="158" y="669"/>
                </a:cubicBezTo>
                <a:cubicBezTo>
                  <a:pt x="158" y="669"/>
                  <a:pt x="158" y="669"/>
                  <a:pt x="160" y="670"/>
                </a:cubicBezTo>
                <a:cubicBezTo>
                  <a:pt x="161" y="670"/>
                  <a:pt x="161" y="671"/>
                  <a:pt x="162" y="671"/>
                </a:cubicBezTo>
                <a:cubicBezTo>
                  <a:pt x="162" y="671"/>
                  <a:pt x="163" y="671"/>
                  <a:pt x="163" y="671"/>
                </a:cubicBezTo>
                <a:cubicBezTo>
                  <a:pt x="162" y="670"/>
                  <a:pt x="162" y="670"/>
                  <a:pt x="161" y="670"/>
                </a:cubicBezTo>
                <a:cubicBezTo>
                  <a:pt x="161" y="669"/>
                  <a:pt x="161" y="669"/>
                  <a:pt x="159" y="668"/>
                </a:cubicBezTo>
                <a:cubicBezTo>
                  <a:pt x="158" y="667"/>
                  <a:pt x="158" y="667"/>
                  <a:pt x="154" y="663"/>
                </a:cubicBezTo>
                <a:cubicBezTo>
                  <a:pt x="153" y="663"/>
                  <a:pt x="153" y="662"/>
                  <a:pt x="152" y="662"/>
                </a:cubicBezTo>
                <a:cubicBezTo>
                  <a:pt x="152" y="662"/>
                  <a:pt x="153" y="662"/>
                  <a:pt x="153" y="662"/>
                </a:cubicBezTo>
                <a:cubicBezTo>
                  <a:pt x="154" y="662"/>
                  <a:pt x="154" y="662"/>
                  <a:pt x="154" y="661"/>
                </a:cubicBezTo>
                <a:cubicBezTo>
                  <a:pt x="155" y="661"/>
                  <a:pt x="155" y="661"/>
                  <a:pt x="157" y="662"/>
                </a:cubicBezTo>
                <a:cubicBezTo>
                  <a:pt x="155" y="660"/>
                  <a:pt x="153" y="657"/>
                  <a:pt x="152" y="655"/>
                </a:cubicBezTo>
                <a:cubicBezTo>
                  <a:pt x="151" y="653"/>
                  <a:pt x="151" y="653"/>
                  <a:pt x="151" y="653"/>
                </a:cubicBezTo>
                <a:cubicBezTo>
                  <a:pt x="150" y="653"/>
                  <a:pt x="149" y="652"/>
                  <a:pt x="148" y="651"/>
                </a:cubicBezTo>
                <a:cubicBezTo>
                  <a:pt x="148" y="651"/>
                  <a:pt x="148" y="651"/>
                  <a:pt x="147" y="651"/>
                </a:cubicBezTo>
                <a:cubicBezTo>
                  <a:pt x="147" y="650"/>
                  <a:pt x="146" y="650"/>
                  <a:pt x="145" y="648"/>
                </a:cubicBezTo>
                <a:cubicBezTo>
                  <a:pt x="142" y="646"/>
                  <a:pt x="139" y="645"/>
                  <a:pt x="137" y="643"/>
                </a:cubicBezTo>
                <a:cubicBezTo>
                  <a:pt x="138" y="643"/>
                  <a:pt x="138" y="643"/>
                  <a:pt x="139" y="643"/>
                </a:cubicBezTo>
                <a:cubicBezTo>
                  <a:pt x="145" y="646"/>
                  <a:pt x="145" y="646"/>
                  <a:pt x="146" y="644"/>
                </a:cubicBezTo>
                <a:cubicBezTo>
                  <a:pt x="137" y="630"/>
                  <a:pt x="137" y="628"/>
                  <a:pt x="137" y="627"/>
                </a:cubicBezTo>
                <a:cubicBezTo>
                  <a:pt x="138" y="628"/>
                  <a:pt x="139" y="630"/>
                  <a:pt x="140" y="631"/>
                </a:cubicBezTo>
                <a:cubicBezTo>
                  <a:pt x="137" y="619"/>
                  <a:pt x="125" y="611"/>
                  <a:pt x="127" y="597"/>
                </a:cubicBezTo>
                <a:cubicBezTo>
                  <a:pt x="128" y="597"/>
                  <a:pt x="129" y="597"/>
                  <a:pt x="130" y="597"/>
                </a:cubicBezTo>
                <a:cubicBezTo>
                  <a:pt x="130" y="596"/>
                  <a:pt x="131" y="594"/>
                  <a:pt x="131" y="593"/>
                </a:cubicBezTo>
                <a:cubicBezTo>
                  <a:pt x="133" y="594"/>
                  <a:pt x="136" y="594"/>
                  <a:pt x="138" y="594"/>
                </a:cubicBezTo>
                <a:cubicBezTo>
                  <a:pt x="138" y="593"/>
                  <a:pt x="138" y="592"/>
                  <a:pt x="137" y="591"/>
                </a:cubicBezTo>
                <a:cubicBezTo>
                  <a:pt x="138" y="590"/>
                  <a:pt x="138" y="590"/>
                  <a:pt x="138" y="590"/>
                </a:cubicBezTo>
                <a:cubicBezTo>
                  <a:pt x="137" y="585"/>
                  <a:pt x="137" y="585"/>
                  <a:pt x="137" y="584"/>
                </a:cubicBezTo>
                <a:cubicBezTo>
                  <a:pt x="137" y="583"/>
                  <a:pt x="138" y="583"/>
                  <a:pt x="138" y="583"/>
                </a:cubicBezTo>
                <a:cubicBezTo>
                  <a:pt x="136" y="579"/>
                  <a:pt x="136" y="578"/>
                  <a:pt x="136" y="575"/>
                </a:cubicBezTo>
                <a:cubicBezTo>
                  <a:pt x="136" y="575"/>
                  <a:pt x="136" y="575"/>
                  <a:pt x="136" y="575"/>
                </a:cubicBezTo>
                <a:cubicBezTo>
                  <a:pt x="136" y="572"/>
                  <a:pt x="134" y="569"/>
                  <a:pt x="133" y="566"/>
                </a:cubicBezTo>
                <a:cubicBezTo>
                  <a:pt x="133" y="566"/>
                  <a:pt x="133" y="566"/>
                  <a:pt x="133" y="564"/>
                </a:cubicBezTo>
                <a:cubicBezTo>
                  <a:pt x="133" y="561"/>
                  <a:pt x="132" y="559"/>
                  <a:pt x="131" y="557"/>
                </a:cubicBezTo>
                <a:cubicBezTo>
                  <a:pt x="131" y="557"/>
                  <a:pt x="131" y="556"/>
                  <a:pt x="130" y="555"/>
                </a:cubicBezTo>
                <a:cubicBezTo>
                  <a:pt x="130" y="554"/>
                  <a:pt x="130" y="554"/>
                  <a:pt x="129" y="553"/>
                </a:cubicBezTo>
                <a:cubicBezTo>
                  <a:pt x="129" y="552"/>
                  <a:pt x="129" y="552"/>
                  <a:pt x="128" y="550"/>
                </a:cubicBezTo>
                <a:cubicBezTo>
                  <a:pt x="127" y="548"/>
                  <a:pt x="126" y="545"/>
                  <a:pt x="126" y="543"/>
                </a:cubicBezTo>
                <a:cubicBezTo>
                  <a:pt x="126" y="543"/>
                  <a:pt x="126" y="543"/>
                  <a:pt x="129" y="535"/>
                </a:cubicBezTo>
                <a:cubicBezTo>
                  <a:pt x="129" y="534"/>
                  <a:pt x="130" y="534"/>
                  <a:pt x="130" y="534"/>
                </a:cubicBezTo>
                <a:cubicBezTo>
                  <a:pt x="130" y="533"/>
                  <a:pt x="131" y="533"/>
                  <a:pt x="131" y="532"/>
                </a:cubicBezTo>
                <a:cubicBezTo>
                  <a:pt x="131" y="532"/>
                  <a:pt x="132" y="525"/>
                  <a:pt x="133" y="522"/>
                </a:cubicBezTo>
                <a:cubicBezTo>
                  <a:pt x="134" y="519"/>
                  <a:pt x="134" y="519"/>
                  <a:pt x="133" y="516"/>
                </a:cubicBezTo>
                <a:moveTo>
                  <a:pt x="19" y="357"/>
                </a:moveTo>
                <a:cubicBezTo>
                  <a:pt x="20" y="357"/>
                  <a:pt x="20" y="357"/>
                  <a:pt x="20" y="357"/>
                </a:cubicBezTo>
                <a:cubicBezTo>
                  <a:pt x="19" y="357"/>
                  <a:pt x="19" y="356"/>
                  <a:pt x="19" y="356"/>
                </a:cubicBezTo>
                <a:cubicBezTo>
                  <a:pt x="19" y="355"/>
                  <a:pt x="19" y="353"/>
                  <a:pt x="19" y="352"/>
                </a:cubicBezTo>
                <a:cubicBezTo>
                  <a:pt x="17" y="353"/>
                  <a:pt x="17" y="353"/>
                  <a:pt x="17" y="353"/>
                </a:cubicBezTo>
                <a:cubicBezTo>
                  <a:pt x="16" y="353"/>
                  <a:pt x="16" y="353"/>
                  <a:pt x="16" y="353"/>
                </a:cubicBezTo>
                <a:cubicBezTo>
                  <a:pt x="16" y="352"/>
                  <a:pt x="16" y="352"/>
                  <a:pt x="15" y="351"/>
                </a:cubicBezTo>
                <a:cubicBezTo>
                  <a:pt x="15" y="351"/>
                  <a:pt x="15" y="351"/>
                  <a:pt x="15" y="351"/>
                </a:cubicBezTo>
                <a:cubicBezTo>
                  <a:pt x="14" y="352"/>
                  <a:pt x="14" y="353"/>
                  <a:pt x="14" y="353"/>
                </a:cubicBezTo>
                <a:cubicBezTo>
                  <a:pt x="13" y="353"/>
                  <a:pt x="13" y="353"/>
                  <a:pt x="13" y="353"/>
                </a:cubicBezTo>
                <a:cubicBezTo>
                  <a:pt x="13" y="353"/>
                  <a:pt x="13" y="353"/>
                  <a:pt x="12" y="352"/>
                </a:cubicBezTo>
                <a:cubicBezTo>
                  <a:pt x="12" y="351"/>
                  <a:pt x="12" y="351"/>
                  <a:pt x="12" y="351"/>
                </a:cubicBezTo>
                <a:cubicBezTo>
                  <a:pt x="12" y="350"/>
                  <a:pt x="12" y="350"/>
                  <a:pt x="11" y="349"/>
                </a:cubicBezTo>
                <a:cubicBezTo>
                  <a:pt x="11" y="348"/>
                  <a:pt x="11" y="348"/>
                  <a:pt x="11" y="348"/>
                </a:cubicBezTo>
                <a:cubicBezTo>
                  <a:pt x="11" y="348"/>
                  <a:pt x="11" y="348"/>
                  <a:pt x="11" y="348"/>
                </a:cubicBezTo>
                <a:cubicBezTo>
                  <a:pt x="10" y="348"/>
                  <a:pt x="10" y="348"/>
                  <a:pt x="10" y="348"/>
                </a:cubicBezTo>
                <a:cubicBezTo>
                  <a:pt x="10" y="348"/>
                  <a:pt x="10" y="347"/>
                  <a:pt x="9" y="347"/>
                </a:cubicBezTo>
                <a:cubicBezTo>
                  <a:pt x="9" y="347"/>
                  <a:pt x="9" y="347"/>
                  <a:pt x="8" y="348"/>
                </a:cubicBezTo>
                <a:cubicBezTo>
                  <a:pt x="8" y="350"/>
                  <a:pt x="8" y="353"/>
                  <a:pt x="8" y="355"/>
                </a:cubicBezTo>
                <a:cubicBezTo>
                  <a:pt x="8" y="359"/>
                  <a:pt x="8" y="360"/>
                  <a:pt x="8" y="360"/>
                </a:cubicBezTo>
                <a:cubicBezTo>
                  <a:pt x="9" y="360"/>
                  <a:pt x="9" y="360"/>
                  <a:pt x="9" y="360"/>
                </a:cubicBezTo>
                <a:cubicBezTo>
                  <a:pt x="9" y="360"/>
                  <a:pt x="9" y="360"/>
                  <a:pt x="10" y="358"/>
                </a:cubicBezTo>
                <a:cubicBezTo>
                  <a:pt x="10" y="357"/>
                  <a:pt x="11" y="357"/>
                  <a:pt x="11" y="357"/>
                </a:cubicBezTo>
                <a:cubicBezTo>
                  <a:pt x="11" y="357"/>
                  <a:pt x="11" y="357"/>
                  <a:pt x="12" y="358"/>
                </a:cubicBezTo>
                <a:cubicBezTo>
                  <a:pt x="12" y="358"/>
                  <a:pt x="12" y="358"/>
                  <a:pt x="12" y="358"/>
                </a:cubicBezTo>
                <a:cubicBezTo>
                  <a:pt x="12" y="358"/>
                  <a:pt x="12" y="358"/>
                  <a:pt x="12" y="358"/>
                </a:cubicBezTo>
                <a:cubicBezTo>
                  <a:pt x="12" y="357"/>
                  <a:pt x="12" y="357"/>
                  <a:pt x="13" y="358"/>
                </a:cubicBezTo>
                <a:cubicBezTo>
                  <a:pt x="14" y="358"/>
                  <a:pt x="15" y="357"/>
                  <a:pt x="15" y="357"/>
                </a:cubicBezTo>
                <a:cubicBezTo>
                  <a:pt x="16" y="357"/>
                  <a:pt x="16" y="357"/>
                  <a:pt x="16" y="357"/>
                </a:cubicBezTo>
                <a:cubicBezTo>
                  <a:pt x="17" y="358"/>
                  <a:pt x="18" y="358"/>
                  <a:pt x="18" y="358"/>
                </a:cubicBezTo>
                <a:cubicBezTo>
                  <a:pt x="19" y="358"/>
                  <a:pt x="19" y="358"/>
                  <a:pt x="19" y="358"/>
                </a:cubicBezTo>
                <a:cubicBezTo>
                  <a:pt x="19" y="358"/>
                  <a:pt x="19" y="358"/>
                  <a:pt x="19" y="357"/>
                </a:cubicBezTo>
                <a:moveTo>
                  <a:pt x="4" y="358"/>
                </a:moveTo>
                <a:cubicBezTo>
                  <a:pt x="4" y="357"/>
                  <a:pt x="4" y="355"/>
                  <a:pt x="4" y="355"/>
                </a:cubicBezTo>
                <a:cubicBezTo>
                  <a:pt x="4" y="354"/>
                  <a:pt x="4" y="354"/>
                  <a:pt x="4" y="354"/>
                </a:cubicBezTo>
                <a:cubicBezTo>
                  <a:pt x="4" y="354"/>
                  <a:pt x="4" y="353"/>
                  <a:pt x="4" y="353"/>
                </a:cubicBezTo>
                <a:cubicBezTo>
                  <a:pt x="4" y="353"/>
                  <a:pt x="4" y="353"/>
                  <a:pt x="4" y="353"/>
                </a:cubicBezTo>
                <a:cubicBezTo>
                  <a:pt x="3" y="353"/>
                  <a:pt x="3" y="352"/>
                  <a:pt x="3" y="352"/>
                </a:cubicBezTo>
                <a:cubicBezTo>
                  <a:pt x="3" y="356"/>
                  <a:pt x="3" y="356"/>
                  <a:pt x="3" y="356"/>
                </a:cubicBezTo>
                <a:cubicBezTo>
                  <a:pt x="3" y="356"/>
                  <a:pt x="3" y="356"/>
                  <a:pt x="3" y="356"/>
                </a:cubicBezTo>
                <a:cubicBezTo>
                  <a:pt x="3" y="356"/>
                  <a:pt x="3" y="356"/>
                  <a:pt x="3" y="356"/>
                </a:cubicBezTo>
                <a:cubicBezTo>
                  <a:pt x="3" y="356"/>
                  <a:pt x="4" y="357"/>
                  <a:pt x="4" y="357"/>
                </a:cubicBezTo>
                <a:cubicBezTo>
                  <a:pt x="4" y="358"/>
                  <a:pt x="4" y="359"/>
                  <a:pt x="4" y="360"/>
                </a:cubicBezTo>
                <a:cubicBezTo>
                  <a:pt x="4" y="360"/>
                  <a:pt x="4" y="360"/>
                  <a:pt x="4" y="360"/>
                </a:cubicBezTo>
                <a:cubicBezTo>
                  <a:pt x="4" y="360"/>
                  <a:pt x="4" y="360"/>
                  <a:pt x="4" y="358"/>
                </a:cubicBezTo>
                <a:moveTo>
                  <a:pt x="4" y="343"/>
                </a:moveTo>
                <a:cubicBezTo>
                  <a:pt x="5" y="343"/>
                  <a:pt x="6" y="343"/>
                  <a:pt x="7" y="343"/>
                </a:cubicBezTo>
                <a:cubicBezTo>
                  <a:pt x="7" y="342"/>
                  <a:pt x="7" y="336"/>
                  <a:pt x="6" y="335"/>
                </a:cubicBezTo>
                <a:cubicBezTo>
                  <a:pt x="6" y="335"/>
                  <a:pt x="6" y="335"/>
                  <a:pt x="6" y="335"/>
                </a:cubicBezTo>
                <a:cubicBezTo>
                  <a:pt x="5" y="335"/>
                  <a:pt x="5" y="335"/>
                  <a:pt x="5" y="335"/>
                </a:cubicBezTo>
                <a:cubicBezTo>
                  <a:pt x="5" y="335"/>
                  <a:pt x="5" y="335"/>
                  <a:pt x="5" y="335"/>
                </a:cubicBezTo>
                <a:cubicBezTo>
                  <a:pt x="5" y="335"/>
                  <a:pt x="5" y="335"/>
                  <a:pt x="4" y="327"/>
                </a:cubicBezTo>
                <a:cubicBezTo>
                  <a:pt x="4" y="325"/>
                  <a:pt x="4" y="325"/>
                  <a:pt x="4" y="324"/>
                </a:cubicBezTo>
                <a:cubicBezTo>
                  <a:pt x="5" y="323"/>
                  <a:pt x="5" y="323"/>
                  <a:pt x="4" y="323"/>
                </a:cubicBezTo>
                <a:cubicBezTo>
                  <a:pt x="4" y="323"/>
                  <a:pt x="4" y="323"/>
                  <a:pt x="4" y="323"/>
                </a:cubicBezTo>
                <a:cubicBezTo>
                  <a:pt x="4" y="323"/>
                  <a:pt x="4" y="323"/>
                  <a:pt x="4" y="323"/>
                </a:cubicBezTo>
                <a:cubicBezTo>
                  <a:pt x="4" y="323"/>
                  <a:pt x="4" y="323"/>
                  <a:pt x="4" y="323"/>
                </a:cubicBezTo>
                <a:cubicBezTo>
                  <a:pt x="4" y="323"/>
                  <a:pt x="4" y="323"/>
                  <a:pt x="4" y="324"/>
                </a:cubicBezTo>
                <a:cubicBezTo>
                  <a:pt x="4" y="323"/>
                  <a:pt x="4" y="323"/>
                  <a:pt x="4" y="323"/>
                </a:cubicBezTo>
                <a:cubicBezTo>
                  <a:pt x="4" y="323"/>
                  <a:pt x="4" y="323"/>
                  <a:pt x="4" y="323"/>
                </a:cubicBezTo>
                <a:cubicBezTo>
                  <a:pt x="3" y="323"/>
                  <a:pt x="3" y="323"/>
                  <a:pt x="3" y="323"/>
                </a:cubicBezTo>
                <a:cubicBezTo>
                  <a:pt x="3" y="323"/>
                  <a:pt x="2" y="331"/>
                  <a:pt x="3" y="332"/>
                </a:cubicBezTo>
                <a:cubicBezTo>
                  <a:pt x="3" y="331"/>
                  <a:pt x="3" y="330"/>
                  <a:pt x="3" y="329"/>
                </a:cubicBezTo>
                <a:cubicBezTo>
                  <a:pt x="4" y="329"/>
                  <a:pt x="3" y="332"/>
                  <a:pt x="3" y="334"/>
                </a:cubicBezTo>
                <a:cubicBezTo>
                  <a:pt x="3" y="335"/>
                  <a:pt x="3" y="337"/>
                  <a:pt x="4" y="337"/>
                </a:cubicBezTo>
                <a:cubicBezTo>
                  <a:pt x="4" y="337"/>
                  <a:pt x="4" y="337"/>
                  <a:pt x="4" y="337"/>
                </a:cubicBezTo>
                <a:cubicBezTo>
                  <a:pt x="4" y="337"/>
                  <a:pt x="4" y="337"/>
                  <a:pt x="4" y="339"/>
                </a:cubicBezTo>
                <a:cubicBezTo>
                  <a:pt x="4" y="339"/>
                  <a:pt x="4" y="342"/>
                  <a:pt x="4" y="343"/>
                </a:cubicBezTo>
                <a:moveTo>
                  <a:pt x="287" y="80"/>
                </a:moveTo>
                <a:cubicBezTo>
                  <a:pt x="287" y="79"/>
                  <a:pt x="288" y="78"/>
                  <a:pt x="289" y="77"/>
                </a:cubicBezTo>
                <a:cubicBezTo>
                  <a:pt x="289" y="76"/>
                  <a:pt x="289" y="76"/>
                  <a:pt x="289" y="75"/>
                </a:cubicBezTo>
                <a:cubicBezTo>
                  <a:pt x="288" y="75"/>
                  <a:pt x="288" y="75"/>
                  <a:pt x="287" y="74"/>
                </a:cubicBezTo>
                <a:cubicBezTo>
                  <a:pt x="289" y="71"/>
                  <a:pt x="289" y="71"/>
                  <a:pt x="290" y="70"/>
                </a:cubicBezTo>
                <a:cubicBezTo>
                  <a:pt x="289" y="70"/>
                  <a:pt x="288" y="70"/>
                  <a:pt x="287" y="70"/>
                </a:cubicBezTo>
                <a:cubicBezTo>
                  <a:pt x="286" y="70"/>
                  <a:pt x="286" y="70"/>
                  <a:pt x="286" y="70"/>
                </a:cubicBezTo>
                <a:cubicBezTo>
                  <a:pt x="284" y="70"/>
                  <a:pt x="282" y="72"/>
                  <a:pt x="280" y="72"/>
                </a:cubicBezTo>
                <a:cubicBezTo>
                  <a:pt x="279" y="72"/>
                  <a:pt x="279" y="72"/>
                  <a:pt x="278" y="72"/>
                </a:cubicBezTo>
                <a:cubicBezTo>
                  <a:pt x="278" y="71"/>
                  <a:pt x="277" y="71"/>
                  <a:pt x="276" y="71"/>
                </a:cubicBezTo>
                <a:cubicBezTo>
                  <a:pt x="274" y="71"/>
                  <a:pt x="272" y="73"/>
                  <a:pt x="270" y="73"/>
                </a:cubicBezTo>
                <a:cubicBezTo>
                  <a:pt x="270" y="73"/>
                  <a:pt x="269" y="73"/>
                  <a:pt x="268" y="73"/>
                </a:cubicBezTo>
                <a:cubicBezTo>
                  <a:pt x="268" y="72"/>
                  <a:pt x="269" y="72"/>
                  <a:pt x="269" y="71"/>
                </a:cubicBezTo>
                <a:cubicBezTo>
                  <a:pt x="269" y="71"/>
                  <a:pt x="270" y="70"/>
                  <a:pt x="270" y="70"/>
                </a:cubicBezTo>
                <a:cubicBezTo>
                  <a:pt x="270" y="69"/>
                  <a:pt x="270" y="69"/>
                  <a:pt x="270" y="68"/>
                </a:cubicBezTo>
                <a:cubicBezTo>
                  <a:pt x="269" y="69"/>
                  <a:pt x="269" y="69"/>
                  <a:pt x="269" y="69"/>
                </a:cubicBezTo>
                <a:cubicBezTo>
                  <a:pt x="268" y="69"/>
                  <a:pt x="268" y="70"/>
                  <a:pt x="268" y="70"/>
                </a:cubicBezTo>
                <a:cubicBezTo>
                  <a:pt x="268" y="70"/>
                  <a:pt x="262" y="67"/>
                  <a:pt x="258" y="73"/>
                </a:cubicBezTo>
                <a:cubicBezTo>
                  <a:pt x="259" y="73"/>
                  <a:pt x="260" y="73"/>
                  <a:pt x="261" y="73"/>
                </a:cubicBezTo>
                <a:cubicBezTo>
                  <a:pt x="263" y="73"/>
                  <a:pt x="263" y="73"/>
                  <a:pt x="263" y="73"/>
                </a:cubicBezTo>
                <a:cubicBezTo>
                  <a:pt x="263" y="75"/>
                  <a:pt x="263" y="75"/>
                  <a:pt x="263" y="75"/>
                </a:cubicBezTo>
                <a:cubicBezTo>
                  <a:pt x="264" y="76"/>
                  <a:pt x="262" y="76"/>
                  <a:pt x="262" y="77"/>
                </a:cubicBezTo>
                <a:cubicBezTo>
                  <a:pt x="260" y="76"/>
                  <a:pt x="257" y="76"/>
                  <a:pt x="256" y="76"/>
                </a:cubicBezTo>
                <a:cubicBezTo>
                  <a:pt x="255" y="77"/>
                  <a:pt x="255" y="78"/>
                  <a:pt x="254" y="79"/>
                </a:cubicBezTo>
                <a:cubicBezTo>
                  <a:pt x="255" y="78"/>
                  <a:pt x="255" y="78"/>
                  <a:pt x="256" y="78"/>
                </a:cubicBezTo>
                <a:cubicBezTo>
                  <a:pt x="257" y="78"/>
                  <a:pt x="258" y="78"/>
                  <a:pt x="258" y="78"/>
                </a:cubicBezTo>
                <a:cubicBezTo>
                  <a:pt x="259" y="79"/>
                  <a:pt x="259" y="79"/>
                  <a:pt x="259" y="79"/>
                </a:cubicBezTo>
                <a:cubicBezTo>
                  <a:pt x="258" y="80"/>
                  <a:pt x="257" y="81"/>
                  <a:pt x="256" y="82"/>
                </a:cubicBezTo>
                <a:cubicBezTo>
                  <a:pt x="256" y="83"/>
                  <a:pt x="256" y="83"/>
                  <a:pt x="256" y="83"/>
                </a:cubicBezTo>
                <a:cubicBezTo>
                  <a:pt x="256" y="83"/>
                  <a:pt x="257" y="83"/>
                  <a:pt x="257" y="83"/>
                </a:cubicBezTo>
                <a:cubicBezTo>
                  <a:pt x="259" y="83"/>
                  <a:pt x="260" y="83"/>
                  <a:pt x="261" y="83"/>
                </a:cubicBezTo>
                <a:cubicBezTo>
                  <a:pt x="262" y="83"/>
                  <a:pt x="262" y="83"/>
                  <a:pt x="263" y="83"/>
                </a:cubicBezTo>
                <a:cubicBezTo>
                  <a:pt x="264" y="83"/>
                  <a:pt x="264" y="83"/>
                  <a:pt x="264" y="84"/>
                </a:cubicBezTo>
                <a:cubicBezTo>
                  <a:pt x="264" y="84"/>
                  <a:pt x="264" y="86"/>
                  <a:pt x="266" y="86"/>
                </a:cubicBezTo>
                <a:cubicBezTo>
                  <a:pt x="267" y="86"/>
                  <a:pt x="268" y="86"/>
                  <a:pt x="269" y="86"/>
                </a:cubicBezTo>
                <a:cubicBezTo>
                  <a:pt x="270" y="85"/>
                  <a:pt x="270" y="85"/>
                  <a:pt x="272" y="83"/>
                </a:cubicBezTo>
                <a:cubicBezTo>
                  <a:pt x="273" y="83"/>
                  <a:pt x="275" y="82"/>
                  <a:pt x="275" y="82"/>
                </a:cubicBezTo>
                <a:cubicBezTo>
                  <a:pt x="276" y="82"/>
                  <a:pt x="277" y="82"/>
                  <a:pt x="277" y="81"/>
                </a:cubicBezTo>
                <a:cubicBezTo>
                  <a:pt x="278" y="80"/>
                  <a:pt x="279" y="80"/>
                  <a:pt x="281" y="80"/>
                </a:cubicBezTo>
                <a:cubicBezTo>
                  <a:pt x="282" y="79"/>
                  <a:pt x="282" y="79"/>
                  <a:pt x="287" y="80"/>
                </a:cubicBezTo>
                <a:moveTo>
                  <a:pt x="103" y="171"/>
                </a:moveTo>
                <a:cubicBezTo>
                  <a:pt x="104" y="170"/>
                  <a:pt x="104" y="170"/>
                  <a:pt x="104" y="170"/>
                </a:cubicBezTo>
                <a:cubicBezTo>
                  <a:pt x="104" y="169"/>
                  <a:pt x="104" y="169"/>
                  <a:pt x="104" y="168"/>
                </a:cubicBezTo>
                <a:cubicBezTo>
                  <a:pt x="104" y="168"/>
                  <a:pt x="104" y="168"/>
                  <a:pt x="104" y="168"/>
                </a:cubicBezTo>
                <a:cubicBezTo>
                  <a:pt x="103" y="168"/>
                  <a:pt x="103" y="164"/>
                  <a:pt x="103" y="164"/>
                </a:cubicBezTo>
                <a:cubicBezTo>
                  <a:pt x="103" y="163"/>
                  <a:pt x="103" y="163"/>
                  <a:pt x="101" y="162"/>
                </a:cubicBezTo>
                <a:cubicBezTo>
                  <a:pt x="101" y="162"/>
                  <a:pt x="101" y="162"/>
                  <a:pt x="101" y="161"/>
                </a:cubicBezTo>
                <a:cubicBezTo>
                  <a:pt x="104" y="158"/>
                  <a:pt x="104" y="158"/>
                  <a:pt x="104" y="158"/>
                </a:cubicBezTo>
                <a:cubicBezTo>
                  <a:pt x="105" y="157"/>
                  <a:pt x="106" y="157"/>
                  <a:pt x="106" y="157"/>
                </a:cubicBezTo>
                <a:cubicBezTo>
                  <a:pt x="108" y="155"/>
                  <a:pt x="108" y="154"/>
                  <a:pt x="108" y="153"/>
                </a:cubicBezTo>
                <a:cubicBezTo>
                  <a:pt x="108" y="152"/>
                  <a:pt x="108" y="152"/>
                  <a:pt x="108" y="152"/>
                </a:cubicBezTo>
                <a:cubicBezTo>
                  <a:pt x="108" y="152"/>
                  <a:pt x="106" y="153"/>
                  <a:pt x="106" y="153"/>
                </a:cubicBezTo>
                <a:cubicBezTo>
                  <a:pt x="104" y="155"/>
                  <a:pt x="104" y="157"/>
                  <a:pt x="102" y="158"/>
                </a:cubicBezTo>
                <a:cubicBezTo>
                  <a:pt x="99" y="162"/>
                  <a:pt x="95" y="165"/>
                  <a:pt x="92" y="168"/>
                </a:cubicBezTo>
                <a:cubicBezTo>
                  <a:pt x="90" y="170"/>
                  <a:pt x="90" y="170"/>
                  <a:pt x="88" y="174"/>
                </a:cubicBezTo>
                <a:cubicBezTo>
                  <a:pt x="90" y="175"/>
                  <a:pt x="92" y="175"/>
                  <a:pt x="94" y="175"/>
                </a:cubicBezTo>
                <a:cubicBezTo>
                  <a:pt x="95" y="175"/>
                  <a:pt x="95" y="175"/>
                  <a:pt x="95" y="177"/>
                </a:cubicBezTo>
                <a:cubicBezTo>
                  <a:pt x="94" y="180"/>
                  <a:pt x="95" y="181"/>
                  <a:pt x="95" y="182"/>
                </a:cubicBezTo>
                <a:cubicBezTo>
                  <a:pt x="96" y="181"/>
                  <a:pt x="96" y="181"/>
                  <a:pt x="96" y="181"/>
                </a:cubicBezTo>
                <a:cubicBezTo>
                  <a:pt x="97" y="181"/>
                  <a:pt x="97" y="180"/>
                  <a:pt x="99" y="176"/>
                </a:cubicBezTo>
                <a:cubicBezTo>
                  <a:pt x="101" y="173"/>
                  <a:pt x="101" y="173"/>
                  <a:pt x="103" y="171"/>
                </a:cubicBezTo>
                <a:moveTo>
                  <a:pt x="89" y="162"/>
                </a:moveTo>
                <a:cubicBezTo>
                  <a:pt x="89" y="162"/>
                  <a:pt x="89" y="162"/>
                  <a:pt x="89" y="162"/>
                </a:cubicBezTo>
                <a:cubicBezTo>
                  <a:pt x="89" y="162"/>
                  <a:pt x="89" y="161"/>
                  <a:pt x="88" y="161"/>
                </a:cubicBezTo>
                <a:cubicBezTo>
                  <a:pt x="88" y="161"/>
                  <a:pt x="88" y="161"/>
                  <a:pt x="88" y="161"/>
                </a:cubicBezTo>
                <a:cubicBezTo>
                  <a:pt x="88" y="160"/>
                  <a:pt x="88" y="160"/>
                  <a:pt x="88" y="159"/>
                </a:cubicBezTo>
                <a:cubicBezTo>
                  <a:pt x="88" y="158"/>
                  <a:pt x="88" y="158"/>
                  <a:pt x="88" y="158"/>
                </a:cubicBezTo>
                <a:cubicBezTo>
                  <a:pt x="88" y="158"/>
                  <a:pt x="88" y="158"/>
                  <a:pt x="88" y="158"/>
                </a:cubicBezTo>
                <a:cubicBezTo>
                  <a:pt x="87" y="158"/>
                  <a:pt x="87" y="159"/>
                  <a:pt x="86" y="159"/>
                </a:cubicBezTo>
                <a:cubicBezTo>
                  <a:pt x="86" y="159"/>
                  <a:pt x="86" y="160"/>
                  <a:pt x="86" y="160"/>
                </a:cubicBezTo>
                <a:cubicBezTo>
                  <a:pt x="86" y="161"/>
                  <a:pt x="86" y="161"/>
                  <a:pt x="86" y="162"/>
                </a:cubicBezTo>
                <a:cubicBezTo>
                  <a:pt x="85" y="165"/>
                  <a:pt x="85" y="165"/>
                  <a:pt x="85" y="165"/>
                </a:cubicBezTo>
                <a:cubicBezTo>
                  <a:pt x="85" y="166"/>
                  <a:pt x="85" y="166"/>
                  <a:pt x="89" y="162"/>
                </a:cubicBezTo>
                <a:moveTo>
                  <a:pt x="363" y="4"/>
                </a:moveTo>
                <a:cubicBezTo>
                  <a:pt x="363" y="3"/>
                  <a:pt x="363" y="3"/>
                  <a:pt x="363" y="3"/>
                </a:cubicBezTo>
                <a:cubicBezTo>
                  <a:pt x="363" y="3"/>
                  <a:pt x="363" y="3"/>
                  <a:pt x="362" y="3"/>
                </a:cubicBezTo>
                <a:cubicBezTo>
                  <a:pt x="362" y="3"/>
                  <a:pt x="362" y="3"/>
                  <a:pt x="362" y="3"/>
                </a:cubicBezTo>
                <a:cubicBezTo>
                  <a:pt x="362" y="3"/>
                  <a:pt x="362" y="3"/>
                  <a:pt x="362" y="3"/>
                </a:cubicBezTo>
                <a:cubicBezTo>
                  <a:pt x="362" y="3"/>
                  <a:pt x="362" y="3"/>
                  <a:pt x="362" y="3"/>
                </a:cubicBezTo>
                <a:cubicBezTo>
                  <a:pt x="362" y="3"/>
                  <a:pt x="362" y="3"/>
                  <a:pt x="362" y="3"/>
                </a:cubicBezTo>
                <a:cubicBezTo>
                  <a:pt x="362" y="3"/>
                  <a:pt x="362" y="3"/>
                  <a:pt x="362" y="3"/>
                </a:cubicBezTo>
                <a:cubicBezTo>
                  <a:pt x="362" y="3"/>
                  <a:pt x="362" y="3"/>
                  <a:pt x="362" y="3"/>
                </a:cubicBezTo>
                <a:cubicBezTo>
                  <a:pt x="362" y="3"/>
                  <a:pt x="362" y="3"/>
                  <a:pt x="362" y="3"/>
                </a:cubicBezTo>
                <a:cubicBezTo>
                  <a:pt x="362" y="3"/>
                  <a:pt x="362" y="3"/>
                  <a:pt x="362" y="3"/>
                </a:cubicBezTo>
                <a:cubicBezTo>
                  <a:pt x="362" y="3"/>
                  <a:pt x="362" y="3"/>
                  <a:pt x="361" y="3"/>
                </a:cubicBezTo>
                <a:cubicBezTo>
                  <a:pt x="361" y="3"/>
                  <a:pt x="356" y="4"/>
                  <a:pt x="354" y="4"/>
                </a:cubicBezTo>
                <a:cubicBezTo>
                  <a:pt x="354" y="4"/>
                  <a:pt x="354" y="4"/>
                  <a:pt x="354" y="4"/>
                </a:cubicBezTo>
                <a:cubicBezTo>
                  <a:pt x="354" y="4"/>
                  <a:pt x="354" y="4"/>
                  <a:pt x="354" y="4"/>
                </a:cubicBezTo>
                <a:cubicBezTo>
                  <a:pt x="354" y="4"/>
                  <a:pt x="354" y="4"/>
                  <a:pt x="354" y="4"/>
                </a:cubicBezTo>
                <a:cubicBezTo>
                  <a:pt x="354" y="4"/>
                  <a:pt x="354" y="4"/>
                  <a:pt x="354" y="4"/>
                </a:cubicBezTo>
                <a:cubicBezTo>
                  <a:pt x="354" y="4"/>
                  <a:pt x="354" y="4"/>
                  <a:pt x="354" y="4"/>
                </a:cubicBezTo>
                <a:cubicBezTo>
                  <a:pt x="354" y="4"/>
                  <a:pt x="354" y="4"/>
                  <a:pt x="354" y="4"/>
                </a:cubicBezTo>
                <a:cubicBezTo>
                  <a:pt x="354" y="4"/>
                  <a:pt x="354" y="4"/>
                  <a:pt x="354" y="4"/>
                </a:cubicBezTo>
                <a:cubicBezTo>
                  <a:pt x="354" y="4"/>
                  <a:pt x="354" y="4"/>
                  <a:pt x="353" y="4"/>
                </a:cubicBezTo>
                <a:cubicBezTo>
                  <a:pt x="351" y="5"/>
                  <a:pt x="349" y="5"/>
                  <a:pt x="348" y="6"/>
                </a:cubicBezTo>
                <a:cubicBezTo>
                  <a:pt x="350" y="5"/>
                  <a:pt x="352" y="5"/>
                  <a:pt x="354" y="4"/>
                </a:cubicBezTo>
                <a:cubicBezTo>
                  <a:pt x="354" y="4"/>
                  <a:pt x="355" y="4"/>
                  <a:pt x="355" y="4"/>
                </a:cubicBezTo>
                <a:cubicBezTo>
                  <a:pt x="358" y="3"/>
                  <a:pt x="358" y="3"/>
                  <a:pt x="360" y="3"/>
                </a:cubicBezTo>
                <a:cubicBezTo>
                  <a:pt x="359" y="3"/>
                  <a:pt x="359" y="3"/>
                  <a:pt x="359" y="3"/>
                </a:cubicBezTo>
                <a:cubicBezTo>
                  <a:pt x="357" y="3"/>
                  <a:pt x="354" y="3"/>
                  <a:pt x="352" y="4"/>
                </a:cubicBezTo>
                <a:cubicBezTo>
                  <a:pt x="354" y="3"/>
                  <a:pt x="354" y="3"/>
                  <a:pt x="355" y="3"/>
                </a:cubicBezTo>
                <a:cubicBezTo>
                  <a:pt x="355" y="3"/>
                  <a:pt x="355" y="3"/>
                  <a:pt x="356" y="3"/>
                </a:cubicBezTo>
                <a:cubicBezTo>
                  <a:pt x="357" y="3"/>
                  <a:pt x="357" y="3"/>
                  <a:pt x="357" y="3"/>
                </a:cubicBezTo>
                <a:cubicBezTo>
                  <a:pt x="357" y="3"/>
                  <a:pt x="357" y="3"/>
                  <a:pt x="357" y="3"/>
                </a:cubicBezTo>
                <a:cubicBezTo>
                  <a:pt x="357" y="3"/>
                  <a:pt x="356" y="3"/>
                  <a:pt x="356" y="3"/>
                </a:cubicBezTo>
                <a:cubicBezTo>
                  <a:pt x="355" y="3"/>
                  <a:pt x="355" y="3"/>
                  <a:pt x="354" y="3"/>
                </a:cubicBezTo>
                <a:cubicBezTo>
                  <a:pt x="354" y="3"/>
                  <a:pt x="353" y="3"/>
                  <a:pt x="352" y="3"/>
                </a:cubicBezTo>
                <a:cubicBezTo>
                  <a:pt x="352" y="3"/>
                  <a:pt x="352" y="3"/>
                  <a:pt x="352" y="3"/>
                </a:cubicBezTo>
                <a:cubicBezTo>
                  <a:pt x="352" y="3"/>
                  <a:pt x="352" y="3"/>
                  <a:pt x="352" y="3"/>
                </a:cubicBezTo>
                <a:cubicBezTo>
                  <a:pt x="352" y="3"/>
                  <a:pt x="352" y="3"/>
                  <a:pt x="352" y="3"/>
                </a:cubicBezTo>
                <a:cubicBezTo>
                  <a:pt x="352" y="3"/>
                  <a:pt x="352" y="3"/>
                  <a:pt x="352" y="3"/>
                </a:cubicBezTo>
                <a:cubicBezTo>
                  <a:pt x="352" y="3"/>
                  <a:pt x="352" y="3"/>
                  <a:pt x="352" y="3"/>
                </a:cubicBezTo>
                <a:cubicBezTo>
                  <a:pt x="352" y="3"/>
                  <a:pt x="352" y="3"/>
                  <a:pt x="352" y="3"/>
                </a:cubicBezTo>
                <a:cubicBezTo>
                  <a:pt x="352" y="3"/>
                  <a:pt x="352" y="3"/>
                  <a:pt x="352" y="3"/>
                </a:cubicBezTo>
                <a:cubicBezTo>
                  <a:pt x="352" y="3"/>
                  <a:pt x="352" y="3"/>
                  <a:pt x="351" y="3"/>
                </a:cubicBezTo>
                <a:cubicBezTo>
                  <a:pt x="351" y="3"/>
                  <a:pt x="351" y="3"/>
                  <a:pt x="351" y="3"/>
                </a:cubicBezTo>
                <a:cubicBezTo>
                  <a:pt x="351" y="3"/>
                  <a:pt x="351" y="3"/>
                  <a:pt x="351" y="3"/>
                </a:cubicBezTo>
                <a:cubicBezTo>
                  <a:pt x="351" y="3"/>
                  <a:pt x="351" y="3"/>
                  <a:pt x="351" y="3"/>
                </a:cubicBezTo>
                <a:cubicBezTo>
                  <a:pt x="351" y="3"/>
                  <a:pt x="351" y="3"/>
                  <a:pt x="351" y="3"/>
                </a:cubicBezTo>
                <a:cubicBezTo>
                  <a:pt x="351" y="3"/>
                  <a:pt x="351" y="3"/>
                  <a:pt x="351" y="3"/>
                </a:cubicBezTo>
                <a:cubicBezTo>
                  <a:pt x="351" y="3"/>
                  <a:pt x="351" y="3"/>
                  <a:pt x="351" y="3"/>
                </a:cubicBezTo>
                <a:cubicBezTo>
                  <a:pt x="351" y="3"/>
                  <a:pt x="351" y="3"/>
                  <a:pt x="351" y="3"/>
                </a:cubicBezTo>
                <a:cubicBezTo>
                  <a:pt x="351" y="3"/>
                  <a:pt x="351" y="3"/>
                  <a:pt x="351" y="3"/>
                </a:cubicBezTo>
                <a:cubicBezTo>
                  <a:pt x="351" y="3"/>
                  <a:pt x="350" y="3"/>
                  <a:pt x="350" y="3"/>
                </a:cubicBezTo>
                <a:cubicBezTo>
                  <a:pt x="351" y="3"/>
                  <a:pt x="353" y="2"/>
                  <a:pt x="355" y="2"/>
                </a:cubicBezTo>
                <a:cubicBezTo>
                  <a:pt x="356" y="2"/>
                  <a:pt x="356" y="2"/>
                  <a:pt x="358" y="2"/>
                </a:cubicBezTo>
                <a:cubicBezTo>
                  <a:pt x="359" y="2"/>
                  <a:pt x="359" y="2"/>
                  <a:pt x="359" y="2"/>
                </a:cubicBezTo>
                <a:cubicBezTo>
                  <a:pt x="359" y="2"/>
                  <a:pt x="360" y="2"/>
                  <a:pt x="361" y="2"/>
                </a:cubicBezTo>
                <a:cubicBezTo>
                  <a:pt x="362" y="2"/>
                  <a:pt x="362" y="2"/>
                  <a:pt x="364" y="2"/>
                </a:cubicBezTo>
                <a:cubicBezTo>
                  <a:pt x="364" y="2"/>
                  <a:pt x="365" y="2"/>
                  <a:pt x="365" y="1"/>
                </a:cubicBezTo>
                <a:cubicBezTo>
                  <a:pt x="365" y="1"/>
                  <a:pt x="365" y="1"/>
                  <a:pt x="365" y="1"/>
                </a:cubicBezTo>
                <a:cubicBezTo>
                  <a:pt x="365" y="1"/>
                  <a:pt x="365" y="1"/>
                  <a:pt x="365" y="1"/>
                </a:cubicBezTo>
                <a:cubicBezTo>
                  <a:pt x="366" y="1"/>
                  <a:pt x="366" y="1"/>
                  <a:pt x="366" y="1"/>
                </a:cubicBezTo>
                <a:cubicBezTo>
                  <a:pt x="366" y="1"/>
                  <a:pt x="366" y="1"/>
                  <a:pt x="366" y="1"/>
                </a:cubicBezTo>
                <a:cubicBezTo>
                  <a:pt x="366" y="1"/>
                  <a:pt x="365" y="1"/>
                  <a:pt x="366" y="1"/>
                </a:cubicBezTo>
                <a:cubicBezTo>
                  <a:pt x="366" y="1"/>
                  <a:pt x="366" y="1"/>
                  <a:pt x="366" y="1"/>
                </a:cubicBezTo>
                <a:cubicBezTo>
                  <a:pt x="365" y="1"/>
                  <a:pt x="365" y="1"/>
                  <a:pt x="365" y="1"/>
                </a:cubicBezTo>
                <a:cubicBezTo>
                  <a:pt x="365" y="1"/>
                  <a:pt x="365" y="1"/>
                  <a:pt x="365" y="1"/>
                </a:cubicBezTo>
                <a:cubicBezTo>
                  <a:pt x="365" y="1"/>
                  <a:pt x="365" y="1"/>
                  <a:pt x="365" y="1"/>
                </a:cubicBezTo>
                <a:cubicBezTo>
                  <a:pt x="364" y="1"/>
                  <a:pt x="364" y="1"/>
                  <a:pt x="364" y="1"/>
                </a:cubicBezTo>
                <a:cubicBezTo>
                  <a:pt x="363" y="1"/>
                  <a:pt x="363" y="1"/>
                  <a:pt x="363" y="1"/>
                </a:cubicBezTo>
                <a:cubicBezTo>
                  <a:pt x="364" y="1"/>
                  <a:pt x="364" y="1"/>
                  <a:pt x="364" y="1"/>
                </a:cubicBezTo>
                <a:cubicBezTo>
                  <a:pt x="364" y="1"/>
                  <a:pt x="364" y="1"/>
                  <a:pt x="365" y="1"/>
                </a:cubicBezTo>
                <a:cubicBezTo>
                  <a:pt x="365" y="1"/>
                  <a:pt x="366" y="1"/>
                  <a:pt x="366" y="1"/>
                </a:cubicBezTo>
                <a:cubicBezTo>
                  <a:pt x="367" y="1"/>
                  <a:pt x="367" y="1"/>
                  <a:pt x="368" y="1"/>
                </a:cubicBezTo>
                <a:cubicBezTo>
                  <a:pt x="369" y="1"/>
                  <a:pt x="370" y="0"/>
                  <a:pt x="370" y="0"/>
                </a:cubicBezTo>
                <a:cubicBezTo>
                  <a:pt x="370" y="0"/>
                  <a:pt x="370" y="0"/>
                  <a:pt x="370" y="0"/>
                </a:cubicBezTo>
                <a:cubicBezTo>
                  <a:pt x="370" y="0"/>
                  <a:pt x="370" y="0"/>
                  <a:pt x="370" y="0"/>
                </a:cubicBezTo>
                <a:cubicBezTo>
                  <a:pt x="370" y="0"/>
                  <a:pt x="370" y="0"/>
                  <a:pt x="369" y="0"/>
                </a:cubicBezTo>
                <a:cubicBezTo>
                  <a:pt x="369" y="0"/>
                  <a:pt x="368" y="0"/>
                  <a:pt x="367" y="0"/>
                </a:cubicBezTo>
                <a:cubicBezTo>
                  <a:pt x="367" y="0"/>
                  <a:pt x="367" y="0"/>
                  <a:pt x="367" y="0"/>
                </a:cubicBezTo>
                <a:cubicBezTo>
                  <a:pt x="367" y="0"/>
                  <a:pt x="367" y="0"/>
                  <a:pt x="367" y="0"/>
                </a:cubicBezTo>
                <a:cubicBezTo>
                  <a:pt x="365" y="0"/>
                  <a:pt x="363" y="1"/>
                  <a:pt x="362" y="1"/>
                </a:cubicBezTo>
                <a:cubicBezTo>
                  <a:pt x="361" y="1"/>
                  <a:pt x="361" y="1"/>
                  <a:pt x="362" y="0"/>
                </a:cubicBezTo>
                <a:cubicBezTo>
                  <a:pt x="362" y="0"/>
                  <a:pt x="363" y="0"/>
                  <a:pt x="363" y="0"/>
                </a:cubicBezTo>
                <a:cubicBezTo>
                  <a:pt x="363" y="0"/>
                  <a:pt x="362" y="0"/>
                  <a:pt x="361" y="0"/>
                </a:cubicBezTo>
                <a:cubicBezTo>
                  <a:pt x="361" y="0"/>
                  <a:pt x="361" y="0"/>
                  <a:pt x="361" y="0"/>
                </a:cubicBezTo>
                <a:cubicBezTo>
                  <a:pt x="360" y="0"/>
                  <a:pt x="360" y="0"/>
                  <a:pt x="360" y="0"/>
                </a:cubicBezTo>
                <a:cubicBezTo>
                  <a:pt x="360" y="0"/>
                  <a:pt x="360" y="0"/>
                  <a:pt x="360" y="0"/>
                </a:cubicBezTo>
                <a:cubicBezTo>
                  <a:pt x="359" y="0"/>
                  <a:pt x="359" y="1"/>
                  <a:pt x="358" y="1"/>
                </a:cubicBezTo>
                <a:cubicBezTo>
                  <a:pt x="357" y="1"/>
                  <a:pt x="357" y="1"/>
                  <a:pt x="357" y="1"/>
                </a:cubicBezTo>
                <a:cubicBezTo>
                  <a:pt x="357" y="1"/>
                  <a:pt x="357" y="1"/>
                  <a:pt x="357" y="1"/>
                </a:cubicBezTo>
                <a:cubicBezTo>
                  <a:pt x="357" y="1"/>
                  <a:pt x="357" y="1"/>
                  <a:pt x="357" y="1"/>
                </a:cubicBezTo>
                <a:cubicBezTo>
                  <a:pt x="356" y="1"/>
                  <a:pt x="356" y="1"/>
                  <a:pt x="356" y="1"/>
                </a:cubicBezTo>
                <a:cubicBezTo>
                  <a:pt x="356" y="1"/>
                  <a:pt x="356" y="1"/>
                  <a:pt x="356" y="1"/>
                </a:cubicBezTo>
                <a:cubicBezTo>
                  <a:pt x="355" y="1"/>
                  <a:pt x="354" y="1"/>
                  <a:pt x="353" y="1"/>
                </a:cubicBezTo>
                <a:cubicBezTo>
                  <a:pt x="353" y="1"/>
                  <a:pt x="353" y="1"/>
                  <a:pt x="353" y="1"/>
                </a:cubicBezTo>
                <a:cubicBezTo>
                  <a:pt x="354" y="1"/>
                  <a:pt x="354" y="1"/>
                  <a:pt x="354" y="1"/>
                </a:cubicBezTo>
                <a:cubicBezTo>
                  <a:pt x="354" y="1"/>
                  <a:pt x="354" y="1"/>
                  <a:pt x="354" y="1"/>
                </a:cubicBezTo>
                <a:cubicBezTo>
                  <a:pt x="354" y="1"/>
                  <a:pt x="354" y="1"/>
                  <a:pt x="354" y="1"/>
                </a:cubicBezTo>
                <a:cubicBezTo>
                  <a:pt x="354" y="1"/>
                  <a:pt x="354" y="1"/>
                  <a:pt x="354" y="1"/>
                </a:cubicBezTo>
                <a:cubicBezTo>
                  <a:pt x="354" y="1"/>
                  <a:pt x="354" y="1"/>
                  <a:pt x="354" y="1"/>
                </a:cubicBezTo>
                <a:cubicBezTo>
                  <a:pt x="355" y="1"/>
                  <a:pt x="355" y="1"/>
                  <a:pt x="355" y="1"/>
                </a:cubicBezTo>
                <a:cubicBezTo>
                  <a:pt x="355" y="1"/>
                  <a:pt x="355" y="1"/>
                  <a:pt x="355" y="1"/>
                </a:cubicBezTo>
                <a:cubicBezTo>
                  <a:pt x="355" y="1"/>
                  <a:pt x="355" y="1"/>
                  <a:pt x="355" y="1"/>
                </a:cubicBezTo>
                <a:cubicBezTo>
                  <a:pt x="355" y="1"/>
                  <a:pt x="355" y="1"/>
                  <a:pt x="355" y="1"/>
                </a:cubicBezTo>
                <a:cubicBezTo>
                  <a:pt x="355" y="1"/>
                  <a:pt x="355" y="1"/>
                  <a:pt x="355" y="1"/>
                </a:cubicBezTo>
                <a:cubicBezTo>
                  <a:pt x="355" y="1"/>
                  <a:pt x="355" y="1"/>
                  <a:pt x="355" y="1"/>
                </a:cubicBezTo>
                <a:cubicBezTo>
                  <a:pt x="355" y="1"/>
                  <a:pt x="355" y="1"/>
                  <a:pt x="355" y="1"/>
                </a:cubicBezTo>
                <a:cubicBezTo>
                  <a:pt x="354" y="1"/>
                  <a:pt x="354" y="1"/>
                  <a:pt x="354" y="1"/>
                </a:cubicBezTo>
                <a:cubicBezTo>
                  <a:pt x="352" y="1"/>
                  <a:pt x="352" y="1"/>
                  <a:pt x="352" y="1"/>
                </a:cubicBezTo>
                <a:cubicBezTo>
                  <a:pt x="352" y="1"/>
                  <a:pt x="352" y="1"/>
                  <a:pt x="352" y="1"/>
                </a:cubicBezTo>
                <a:cubicBezTo>
                  <a:pt x="351" y="1"/>
                  <a:pt x="351" y="1"/>
                  <a:pt x="351" y="1"/>
                </a:cubicBezTo>
                <a:cubicBezTo>
                  <a:pt x="351" y="1"/>
                  <a:pt x="351" y="1"/>
                  <a:pt x="351" y="1"/>
                </a:cubicBezTo>
                <a:cubicBezTo>
                  <a:pt x="350" y="1"/>
                  <a:pt x="350" y="1"/>
                  <a:pt x="350" y="1"/>
                </a:cubicBezTo>
                <a:cubicBezTo>
                  <a:pt x="350" y="2"/>
                  <a:pt x="350" y="2"/>
                  <a:pt x="350" y="2"/>
                </a:cubicBezTo>
                <a:cubicBezTo>
                  <a:pt x="350" y="2"/>
                  <a:pt x="350" y="2"/>
                  <a:pt x="350" y="2"/>
                </a:cubicBezTo>
                <a:cubicBezTo>
                  <a:pt x="350" y="2"/>
                  <a:pt x="350" y="2"/>
                  <a:pt x="350" y="2"/>
                </a:cubicBezTo>
                <a:cubicBezTo>
                  <a:pt x="350" y="2"/>
                  <a:pt x="350" y="2"/>
                  <a:pt x="350" y="2"/>
                </a:cubicBezTo>
                <a:cubicBezTo>
                  <a:pt x="349" y="2"/>
                  <a:pt x="349" y="2"/>
                  <a:pt x="349" y="2"/>
                </a:cubicBezTo>
                <a:cubicBezTo>
                  <a:pt x="348" y="2"/>
                  <a:pt x="348" y="2"/>
                  <a:pt x="348" y="2"/>
                </a:cubicBezTo>
                <a:cubicBezTo>
                  <a:pt x="347" y="2"/>
                  <a:pt x="347" y="2"/>
                  <a:pt x="347" y="2"/>
                </a:cubicBezTo>
                <a:cubicBezTo>
                  <a:pt x="347" y="2"/>
                  <a:pt x="347" y="2"/>
                  <a:pt x="347" y="2"/>
                </a:cubicBezTo>
                <a:cubicBezTo>
                  <a:pt x="346" y="2"/>
                  <a:pt x="346" y="2"/>
                  <a:pt x="346" y="2"/>
                </a:cubicBezTo>
                <a:cubicBezTo>
                  <a:pt x="344" y="2"/>
                  <a:pt x="344" y="2"/>
                  <a:pt x="344" y="2"/>
                </a:cubicBezTo>
                <a:cubicBezTo>
                  <a:pt x="345" y="2"/>
                  <a:pt x="345" y="2"/>
                  <a:pt x="345" y="2"/>
                </a:cubicBezTo>
                <a:cubicBezTo>
                  <a:pt x="345" y="2"/>
                  <a:pt x="345" y="2"/>
                  <a:pt x="345" y="2"/>
                </a:cubicBezTo>
                <a:cubicBezTo>
                  <a:pt x="345" y="2"/>
                  <a:pt x="345" y="2"/>
                  <a:pt x="345" y="2"/>
                </a:cubicBezTo>
                <a:cubicBezTo>
                  <a:pt x="346" y="2"/>
                  <a:pt x="346" y="2"/>
                  <a:pt x="346" y="2"/>
                </a:cubicBezTo>
                <a:cubicBezTo>
                  <a:pt x="346" y="2"/>
                  <a:pt x="346" y="2"/>
                  <a:pt x="346" y="2"/>
                </a:cubicBezTo>
                <a:cubicBezTo>
                  <a:pt x="346" y="2"/>
                  <a:pt x="346" y="2"/>
                  <a:pt x="346" y="2"/>
                </a:cubicBezTo>
                <a:cubicBezTo>
                  <a:pt x="346" y="2"/>
                  <a:pt x="347" y="2"/>
                  <a:pt x="347" y="2"/>
                </a:cubicBezTo>
                <a:cubicBezTo>
                  <a:pt x="347" y="2"/>
                  <a:pt x="347" y="2"/>
                  <a:pt x="347" y="2"/>
                </a:cubicBezTo>
                <a:cubicBezTo>
                  <a:pt x="348" y="2"/>
                  <a:pt x="348" y="2"/>
                  <a:pt x="348" y="2"/>
                </a:cubicBezTo>
                <a:cubicBezTo>
                  <a:pt x="348" y="2"/>
                  <a:pt x="348" y="2"/>
                  <a:pt x="348" y="2"/>
                </a:cubicBezTo>
                <a:cubicBezTo>
                  <a:pt x="349" y="2"/>
                  <a:pt x="349" y="2"/>
                  <a:pt x="349" y="2"/>
                </a:cubicBezTo>
                <a:cubicBezTo>
                  <a:pt x="349" y="2"/>
                  <a:pt x="349" y="2"/>
                  <a:pt x="349" y="2"/>
                </a:cubicBezTo>
                <a:cubicBezTo>
                  <a:pt x="350" y="1"/>
                  <a:pt x="350" y="1"/>
                  <a:pt x="350" y="1"/>
                </a:cubicBezTo>
                <a:cubicBezTo>
                  <a:pt x="350" y="1"/>
                  <a:pt x="350" y="1"/>
                  <a:pt x="350" y="1"/>
                </a:cubicBezTo>
                <a:cubicBezTo>
                  <a:pt x="350" y="1"/>
                  <a:pt x="350" y="1"/>
                  <a:pt x="350" y="1"/>
                </a:cubicBezTo>
                <a:cubicBezTo>
                  <a:pt x="350" y="1"/>
                  <a:pt x="350" y="1"/>
                  <a:pt x="350" y="1"/>
                </a:cubicBezTo>
                <a:cubicBezTo>
                  <a:pt x="350" y="1"/>
                  <a:pt x="350" y="1"/>
                  <a:pt x="350" y="1"/>
                </a:cubicBezTo>
                <a:cubicBezTo>
                  <a:pt x="350" y="1"/>
                  <a:pt x="350" y="1"/>
                  <a:pt x="350" y="1"/>
                </a:cubicBezTo>
                <a:cubicBezTo>
                  <a:pt x="351" y="1"/>
                  <a:pt x="351" y="1"/>
                  <a:pt x="351" y="1"/>
                </a:cubicBezTo>
                <a:cubicBezTo>
                  <a:pt x="351" y="1"/>
                  <a:pt x="350" y="1"/>
                  <a:pt x="350" y="1"/>
                </a:cubicBezTo>
                <a:cubicBezTo>
                  <a:pt x="349" y="1"/>
                  <a:pt x="348" y="1"/>
                  <a:pt x="348" y="2"/>
                </a:cubicBezTo>
                <a:cubicBezTo>
                  <a:pt x="348" y="2"/>
                  <a:pt x="348" y="2"/>
                  <a:pt x="348" y="2"/>
                </a:cubicBezTo>
                <a:cubicBezTo>
                  <a:pt x="347" y="2"/>
                  <a:pt x="347" y="2"/>
                  <a:pt x="347" y="2"/>
                </a:cubicBezTo>
                <a:cubicBezTo>
                  <a:pt x="346" y="2"/>
                  <a:pt x="346" y="2"/>
                  <a:pt x="346" y="2"/>
                </a:cubicBezTo>
                <a:cubicBezTo>
                  <a:pt x="346" y="2"/>
                  <a:pt x="346" y="2"/>
                  <a:pt x="346" y="2"/>
                </a:cubicBezTo>
                <a:cubicBezTo>
                  <a:pt x="345" y="2"/>
                  <a:pt x="345" y="2"/>
                  <a:pt x="345" y="2"/>
                </a:cubicBezTo>
                <a:cubicBezTo>
                  <a:pt x="345" y="2"/>
                  <a:pt x="344" y="2"/>
                  <a:pt x="344" y="2"/>
                </a:cubicBezTo>
                <a:cubicBezTo>
                  <a:pt x="343" y="2"/>
                  <a:pt x="343" y="2"/>
                  <a:pt x="343" y="2"/>
                </a:cubicBezTo>
                <a:cubicBezTo>
                  <a:pt x="343" y="2"/>
                  <a:pt x="342" y="2"/>
                  <a:pt x="341" y="2"/>
                </a:cubicBezTo>
                <a:cubicBezTo>
                  <a:pt x="341" y="3"/>
                  <a:pt x="341" y="3"/>
                  <a:pt x="341" y="3"/>
                </a:cubicBezTo>
                <a:cubicBezTo>
                  <a:pt x="341" y="3"/>
                  <a:pt x="341" y="3"/>
                  <a:pt x="341" y="3"/>
                </a:cubicBezTo>
                <a:cubicBezTo>
                  <a:pt x="341" y="3"/>
                  <a:pt x="341" y="3"/>
                  <a:pt x="341" y="3"/>
                </a:cubicBezTo>
                <a:cubicBezTo>
                  <a:pt x="341" y="3"/>
                  <a:pt x="341" y="3"/>
                  <a:pt x="341" y="3"/>
                </a:cubicBezTo>
                <a:cubicBezTo>
                  <a:pt x="341" y="2"/>
                  <a:pt x="341" y="2"/>
                  <a:pt x="341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2" y="2"/>
                  <a:pt x="342" y="2"/>
                  <a:pt x="342" y="2"/>
                </a:cubicBezTo>
                <a:cubicBezTo>
                  <a:pt x="342" y="2"/>
                  <a:pt x="342" y="2"/>
                  <a:pt x="342" y="2"/>
                </a:cubicBezTo>
                <a:cubicBezTo>
                  <a:pt x="343" y="2"/>
                  <a:pt x="343" y="2"/>
                  <a:pt x="343" y="2"/>
                </a:cubicBezTo>
                <a:cubicBezTo>
                  <a:pt x="343" y="2"/>
                  <a:pt x="343" y="2"/>
                  <a:pt x="343" y="2"/>
                </a:cubicBezTo>
                <a:cubicBezTo>
                  <a:pt x="344" y="2"/>
                  <a:pt x="344" y="2"/>
                  <a:pt x="344" y="2"/>
                </a:cubicBezTo>
                <a:cubicBezTo>
                  <a:pt x="345" y="2"/>
                  <a:pt x="345" y="2"/>
                  <a:pt x="345" y="2"/>
                </a:cubicBezTo>
                <a:cubicBezTo>
                  <a:pt x="345" y="2"/>
                  <a:pt x="345" y="2"/>
                  <a:pt x="345" y="2"/>
                </a:cubicBezTo>
                <a:cubicBezTo>
                  <a:pt x="346" y="2"/>
                  <a:pt x="346" y="2"/>
                  <a:pt x="346" y="2"/>
                </a:cubicBezTo>
                <a:cubicBezTo>
                  <a:pt x="346" y="2"/>
                  <a:pt x="346" y="2"/>
                  <a:pt x="346" y="2"/>
                </a:cubicBezTo>
                <a:cubicBezTo>
                  <a:pt x="346" y="2"/>
                  <a:pt x="346" y="2"/>
                  <a:pt x="346" y="2"/>
                </a:cubicBezTo>
                <a:cubicBezTo>
                  <a:pt x="347" y="1"/>
                  <a:pt x="347" y="1"/>
                  <a:pt x="347" y="1"/>
                </a:cubicBezTo>
                <a:cubicBezTo>
                  <a:pt x="348" y="1"/>
                  <a:pt x="348" y="1"/>
                  <a:pt x="348" y="1"/>
                </a:cubicBezTo>
                <a:cubicBezTo>
                  <a:pt x="348" y="1"/>
                  <a:pt x="348" y="1"/>
                  <a:pt x="348" y="1"/>
                </a:cubicBezTo>
                <a:cubicBezTo>
                  <a:pt x="349" y="1"/>
                  <a:pt x="349" y="1"/>
                  <a:pt x="349" y="1"/>
                </a:cubicBezTo>
                <a:cubicBezTo>
                  <a:pt x="349" y="1"/>
                  <a:pt x="349" y="1"/>
                  <a:pt x="349" y="1"/>
                </a:cubicBezTo>
                <a:cubicBezTo>
                  <a:pt x="348" y="1"/>
                  <a:pt x="348" y="1"/>
                  <a:pt x="348" y="1"/>
                </a:cubicBezTo>
                <a:cubicBezTo>
                  <a:pt x="348" y="1"/>
                  <a:pt x="348" y="1"/>
                  <a:pt x="346" y="1"/>
                </a:cubicBezTo>
                <a:cubicBezTo>
                  <a:pt x="345" y="2"/>
                  <a:pt x="344" y="2"/>
                  <a:pt x="343" y="2"/>
                </a:cubicBezTo>
                <a:cubicBezTo>
                  <a:pt x="342" y="2"/>
                  <a:pt x="342" y="2"/>
                  <a:pt x="342" y="2"/>
                </a:cubicBezTo>
                <a:cubicBezTo>
                  <a:pt x="342" y="2"/>
                  <a:pt x="342" y="2"/>
                  <a:pt x="342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0" y="2"/>
                  <a:pt x="339" y="2"/>
                  <a:pt x="338" y="3"/>
                </a:cubicBezTo>
                <a:cubicBezTo>
                  <a:pt x="338" y="3"/>
                  <a:pt x="338" y="3"/>
                  <a:pt x="338" y="3"/>
                </a:cubicBezTo>
                <a:cubicBezTo>
                  <a:pt x="337" y="3"/>
                  <a:pt x="337" y="3"/>
                  <a:pt x="337" y="3"/>
                </a:cubicBezTo>
                <a:cubicBezTo>
                  <a:pt x="338" y="2"/>
                  <a:pt x="338" y="2"/>
                  <a:pt x="338" y="2"/>
                </a:cubicBezTo>
                <a:cubicBezTo>
                  <a:pt x="339" y="2"/>
                  <a:pt x="339" y="2"/>
                  <a:pt x="339" y="2"/>
                </a:cubicBezTo>
                <a:cubicBezTo>
                  <a:pt x="339" y="2"/>
                  <a:pt x="340" y="2"/>
                  <a:pt x="340" y="2"/>
                </a:cubicBezTo>
                <a:cubicBezTo>
                  <a:pt x="341" y="2"/>
                  <a:pt x="341" y="2"/>
                  <a:pt x="342" y="2"/>
                </a:cubicBezTo>
                <a:cubicBezTo>
                  <a:pt x="343" y="2"/>
                  <a:pt x="343" y="2"/>
                  <a:pt x="343" y="2"/>
                </a:cubicBezTo>
                <a:cubicBezTo>
                  <a:pt x="343" y="2"/>
                  <a:pt x="343" y="2"/>
                  <a:pt x="343" y="2"/>
                </a:cubicBezTo>
                <a:cubicBezTo>
                  <a:pt x="344" y="2"/>
                  <a:pt x="344" y="2"/>
                  <a:pt x="344" y="2"/>
                </a:cubicBezTo>
                <a:cubicBezTo>
                  <a:pt x="344" y="2"/>
                  <a:pt x="344" y="2"/>
                  <a:pt x="344" y="2"/>
                </a:cubicBezTo>
                <a:cubicBezTo>
                  <a:pt x="345" y="2"/>
                  <a:pt x="345" y="2"/>
                  <a:pt x="345" y="2"/>
                </a:cubicBezTo>
                <a:cubicBezTo>
                  <a:pt x="346" y="2"/>
                  <a:pt x="346" y="2"/>
                  <a:pt x="346" y="2"/>
                </a:cubicBezTo>
                <a:cubicBezTo>
                  <a:pt x="346" y="1"/>
                  <a:pt x="346" y="1"/>
                  <a:pt x="346" y="1"/>
                </a:cubicBezTo>
                <a:cubicBezTo>
                  <a:pt x="347" y="1"/>
                  <a:pt x="347" y="1"/>
                  <a:pt x="348" y="1"/>
                </a:cubicBezTo>
                <a:cubicBezTo>
                  <a:pt x="348" y="1"/>
                  <a:pt x="348" y="1"/>
                  <a:pt x="348" y="1"/>
                </a:cubicBezTo>
                <a:cubicBezTo>
                  <a:pt x="349" y="1"/>
                  <a:pt x="349" y="1"/>
                  <a:pt x="349" y="1"/>
                </a:cubicBezTo>
                <a:cubicBezTo>
                  <a:pt x="349" y="1"/>
                  <a:pt x="349" y="1"/>
                  <a:pt x="349" y="1"/>
                </a:cubicBezTo>
                <a:cubicBezTo>
                  <a:pt x="349" y="1"/>
                  <a:pt x="349" y="1"/>
                  <a:pt x="349" y="1"/>
                </a:cubicBezTo>
                <a:cubicBezTo>
                  <a:pt x="349" y="1"/>
                  <a:pt x="349" y="1"/>
                  <a:pt x="349" y="1"/>
                </a:cubicBezTo>
                <a:cubicBezTo>
                  <a:pt x="348" y="1"/>
                  <a:pt x="348" y="1"/>
                  <a:pt x="348" y="1"/>
                </a:cubicBezTo>
                <a:cubicBezTo>
                  <a:pt x="347" y="1"/>
                  <a:pt x="347" y="1"/>
                  <a:pt x="347" y="1"/>
                </a:cubicBezTo>
                <a:cubicBezTo>
                  <a:pt x="347" y="1"/>
                  <a:pt x="347" y="1"/>
                  <a:pt x="347" y="1"/>
                </a:cubicBezTo>
                <a:cubicBezTo>
                  <a:pt x="346" y="1"/>
                  <a:pt x="346" y="1"/>
                  <a:pt x="346" y="1"/>
                </a:cubicBezTo>
                <a:cubicBezTo>
                  <a:pt x="346" y="1"/>
                  <a:pt x="346" y="1"/>
                  <a:pt x="346" y="1"/>
                </a:cubicBezTo>
                <a:cubicBezTo>
                  <a:pt x="346" y="1"/>
                  <a:pt x="346" y="1"/>
                  <a:pt x="346" y="1"/>
                </a:cubicBezTo>
                <a:cubicBezTo>
                  <a:pt x="346" y="1"/>
                  <a:pt x="346" y="1"/>
                  <a:pt x="346" y="1"/>
                </a:cubicBezTo>
                <a:cubicBezTo>
                  <a:pt x="345" y="1"/>
                  <a:pt x="345" y="1"/>
                  <a:pt x="345" y="1"/>
                </a:cubicBezTo>
                <a:cubicBezTo>
                  <a:pt x="345" y="1"/>
                  <a:pt x="345" y="1"/>
                  <a:pt x="345" y="1"/>
                </a:cubicBezTo>
                <a:cubicBezTo>
                  <a:pt x="345" y="1"/>
                  <a:pt x="345" y="1"/>
                  <a:pt x="345" y="1"/>
                </a:cubicBezTo>
                <a:cubicBezTo>
                  <a:pt x="345" y="1"/>
                  <a:pt x="345" y="1"/>
                  <a:pt x="345" y="1"/>
                </a:cubicBezTo>
                <a:cubicBezTo>
                  <a:pt x="345" y="1"/>
                  <a:pt x="345" y="1"/>
                  <a:pt x="345" y="1"/>
                </a:cubicBezTo>
                <a:cubicBezTo>
                  <a:pt x="344" y="1"/>
                  <a:pt x="344" y="1"/>
                  <a:pt x="344" y="1"/>
                </a:cubicBezTo>
                <a:cubicBezTo>
                  <a:pt x="344" y="1"/>
                  <a:pt x="344" y="1"/>
                  <a:pt x="344" y="1"/>
                </a:cubicBezTo>
                <a:cubicBezTo>
                  <a:pt x="343" y="1"/>
                  <a:pt x="343" y="1"/>
                  <a:pt x="343" y="1"/>
                </a:cubicBezTo>
                <a:cubicBezTo>
                  <a:pt x="343" y="1"/>
                  <a:pt x="343" y="1"/>
                  <a:pt x="343" y="1"/>
                </a:cubicBezTo>
                <a:cubicBezTo>
                  <a:pt x="343" y="2"/>
                  <a:pt x="343" y="2"/>
                  <a:pt x="343" y="2"/>
                </a:cubicBezTo>
                <a:cubicBezTo>
                  <a:pt x="342" y="2"/>
                  <a:pt x="342" y="2"/>
                  <a:pt x="342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0" y="2"/>
                  <a:pt x="340" y="2"/>
                  <a:pt x="340" y="2"/>
                </a:cubicBezTo>
                <a:cubicBezTo>
                  <a:pt x="340" y="2"/>
                  <a:pt x="340" y="2"/>
                  <a:pt x="340" y="2"/>
                </a:cubicBezTo>
                <a:cubicBezTo>
                  <a:pt x="339" y="2"/>
                  <a:pt x="339" y="2"/>
                  <a:pt x="339" y="2"/>
                </a:cubicBezTo>
                <a:cubicBezTo>
                  <a:pt x="338" y="2"/>
                  <a:pt x="338" y="2"/>
                  <a:pt x="338" y="2"/>
                </a:cubicBezTo>
                <a:cubicBezTo>
                  <a:pt x="338" y="2"/>
                  <a:pt x="338" y="2"/>
                  <a:pt x="338" y="2"/>
                </a:cubicBezTo>
                <a:cubicBezTo>
                  <a:pt x="338" y="2"/>
                  <a:pt x="338" y="2"/>
                  <a:pt x="338" y="2"/>
                </a:cubicBezTo>
                <a:cubicBezTo>
                  <a:pt x="338" y="2"/>
                  <a:pt x="338" y="2"/>
                  <a:pt x="338" y="2"/>
                </a:cubicBezTo>
                <a:cubicBezTo>
                  <a:pt x="338" y="2"/>
                  <a:pt x="338" y="2"/>
                  <a:pt x="338" y="2"/>
                </a:cubicBezTo>
                <a:cubicBezTo>
                  <a:pt x="338" y="2"/>
                  <a:pt x="338" y="2"/>
                  <a:pt x="338" y="2"/>
                </a:cubicBezTo>
                <a:cubicBezTo>
                  <a:pt x="338" y="2"/>
                  <a:pt x="338" y="2"/>
                  <a:pt x="338" y="2"/>
                </a:cubicBezTo>
                <a:cubicBezTo>
                  <a:pt x="338" y="2"/>
                  <a:pt x="338" y="2"/>
                  <a:pt x="338" y="2"/>
                </a:cubicBezTo>
                <a:cubicBezTo>
                  <a:pt x="338" y="2"/>
                  <a:pt x="338" y="2"/>
                  <a:pt x="338" y="2"/>
                </a:cubicBezTo>
                <a:cubicBezTo>
                  <a:pt x="338" y="2"/>
                  <a:pt x="338" y="2"/>
                  <a:pt x="338" y="2"/>
                </a:cubicBezTo>
                <a:cubicBezTo>
                  <a:pt x="338" y="2"/>
                  <a:pt x="338" y="2"/>
                  <a:pt x="338" y="2"/>
                </a:cubicBezTo>
                <a:cubicBezTo>
                  <a:pt x="338" y="2"/>
                  <a:pt x="338" y="2"/>
                  <a:pt x="338" y="2"/>
                </a:cubicBezTo>
                <a:cubicBezTo>
                  <a:pt x="337" y="2"/>
                  <a:pt x="337" y="2"/>
                  <a:pt x="337" y="2"/>
                </a:cubicBezTo>
                <a:cubicBezTo>
                  <a:pt x="336" y="2"/>
                  <a:pt x="336" y="2"/>
                  <a:pt x="336" y="2"/>
                </a:cubicBezTo>
                <a:cubicBezTo>
                  <a:pt x="335" y="3"/>
                  <a:pt x="335" y="3"/>
                  <a:pt x="335" y="3"/>
                </a:cubicBezTo>
                <a:cubicBezTo>
                  <a:pt x="335" y="3"/>
                  <a:pt x="335" y="3"/>
                  <a:pt x="335" y="3"/>
                </a:cubicBezTo>
                <a:cubicBezTo>
                  <a:pt x="335" y="3"/>
                  <a:pt x="335" y="3"/>
                  <a:pt x="335" y="3"/>
                </a:cubicBezTo>
                <a:cubicBezTo>
                  <a:pt x="335" y="3"/>
                  <a:pt x="335" y="3"/>
                  <a:pt x="335" y="3"/>
                </a:cubicBezTo>
                <a:cubicBezTo>
                  <a:pt x="335" y="3"/>
                  <a:pt x="335" y="3"/>
                  <a:pt x="335" y="3"/>
                </a:cubicBezTo>
                <a:cubicBezTo>
                  <a:pt x="336" y="3"/>
                  <a:pt x="336" y="3"/>
                  <a:pt x="336" y="3"/>
                </a:cubicBezTo>
                <a:cubicBezTo>
                  <a:pt x="336" y="2"/>
                  <a:pt x="336" y="2"/>
                  <a:pt x="336" y="2"/>
                </a:cubicBezTo>
                <a:cubicBezTo>
                  <a:pt x="336" y="2"/>
                  <a:pt x="336" y="2"/>
                  <a:pt x="336" y="2"/>
                </a:cubicBezTo>
                <a:cubicBezTo>
                  <a:pt x="337" y="2"/>
                  <a:pt x="337" y="2"/>
                  <a:pt x="337" y="2"/>
                </a:cubicBezTo>
                <a:cubicBezTo>
                  <a:pt x="337" y="2"/>
                  <a:pt x="337" y="2"/>
                  <a:pt x="337" y="2"/>
                </a:cubicBezTo>
                <a:cubicBezTo>
                  <a:pt x="337" y="2"/>
                  <a:pt x="337" y="2"/>
                  <a:pt x="337" y="2"/>
                </a:cubicBezTo>
                <a:cubicBezTo>
                  <a:pt x="337" y="2"/>
                  <a:pt x="337" y="2"/>
                  <a:pt x="337" y="2"/>
                </a:cubicBezTo>
                <a:cubicBezTo>
                  <a:pt x="338" y="2"/>
                  <a:pt x="338" y="2"/>
                  <a:pt x="338" y="2"/>
                </a:cubicBezTo>
                <a:cubicBezTo>
                  <a:pt x="339" y="2"/>
                  <a:pt x="339" y="2"/>
                  <a:pt x="339" y="2"/>
                </a:cubicBezTo>
                <a:cubicBezTo>
                  <a:pt x="340" y="2"/>
                  <a:pt x="340" y="2"/>
                  <a:pt x="340" y="2"/>
                </a:cubicBezTo>
                <a:cubicBezTo>
                  <a:pt x="340" y="2"/>
                  <a:pt x="340" y="2"/>
                  <a:pt x="340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0" y="2"/>
                  <a:pt x="340" y="2"/>
                  <a:pt x="340" y="2"/>
                </a:cubicBezTo>
                <a:cubicBezTo>
                  <a:pt x="340" y="2"/>
                  <a:pt x="340" y="2"/>
                  <a:pt x="340" y="2"/>
                </a:cubicBezTo>
                <a:cubicBezTo>
                  <a:pt x="339" y="2"/>
                  <a:pt x="339" y="2"/>
                  <a:pt x="339" y="2"/>
                </a:cubicBezTo>
                <a:cubicBezTo>
                  <a:pt x="339" y="2"/>
                  <a:pt x="339" y="2"/>
                  <a:pt x="339" y="2"/>
                </a:cubicBezTo>
                <a:cubicBezTo>
                  <a:pt x="338" y="2"/>
                  <a:pt x="338" y="2"/>
                  <a:pt x="338" y="2"/>
                </a:cubicBezTo>
                <a:cubicBezTo>
                  <a:pt x="337" y="2"/>
                  <a:pt x="336" y="2"/>
                  <a:pt x="336" y="2"/>
                </a:cubicBezTo>
                <a:cubicBezTo>
                  <a:pt x="335" y="2"/>
                  <a:pt x="335" y="2"/>
                  <a:pt x="335" y="2"/>
                </a:cubicBezTo>
                <a:cubicBezTo>
                  <a:pt x="335" y="2"/>
                  <a:pt x="335" y="2"/>
                  <a:pt x="335" y="2"/>
                </a:cubicBezTo>
                <a:cubicBezTo>
                  <a:pt x="334" y="2"/>
                  <a:pt x="334" y="2"/>
                  <a:pt x="334" y="2"/>
                </a:cubicBezTo>
                <a:cubicBezTo>
                  <a:pt x="332" y="3"/>
                  <a:pt x="331" y="3"/>
                  <a:pt x="329" y="3"/>
                </a:cubicBezTo>
                <a:cubicBezTo>
                  <a:pt x="329" y="3"/>
                  <a:pt x="329" y="3"/>
                  <a:pt x="329" y="3"/>
                </a:cubicBezTo>
                <a:cubicBezTo>
                  <a:pt x="330" y="3"/>
                  <a:pt x="330" y="3"/>
                  <a:pt x="330" y="3"/>
                </a:cubicBezTo>
                <a:cubicBezTo>
                  <a:pt x="330" y="3"/>
                  <a:pt x="330" y="3"/>
                  <a:pt x="330" y="3"/>
                </a:cubicBezTo>
                <a:cubicBezTo>
                  <a:pt x="330" y="3"/>
                  <a:pt x="330" y="3"/>
                  <a:pt x="330" y="3"/>
                </a:cubicBezTo>
                <a:cubicBezTo>
                  <a:pt x="330" y="3"/>
                  <a:pt x="329" y="3"/>
                  <a:pt x="328" y="3"/>
                </a:cubicBezTo>
                <a:cubicBezTo>
                  <a:pt x="327" y="3"/>
                  <a:pt x="326" y="3"/>
                  <a:pt x="325" y="3"/>
                </a:cubicBezTo>
                <a:cubicBezTo>
                  <a:pt x="325" y="3"/>
                  <a:pt x="324" y="4"/>
                  <a:pt x="323" y="4"/>
                </a:cubicBezTo>
                <a:cubicBezTo>
                  <a:pt x="323" y="4"/>
                  <a:pt x="323" y="4"/>
                  <a:pt x="323" y="4"/>
                </a:cubicBezTo>
                <a:cubicBezTo>
                  <a:pt x="323" y="4"/>
                  <a:pt x="323" y="4"/>
                  <a:pt x="323" y="4"/>
                </a:cubicBezTo>
                <a:cubicBezTo>
                  <a:pt x="323" y="4"/>
                  <a:pt x="323" y="4"/>
                  <a:pt x="323" y="4"/>
                </a:cubicBezTo>
                <a:cubicBezTo>
                  <a:pt x="322" y="4"/>
                  <a:pt x="322" y="4"/>
                  <a:pt x="322" y="4"/>
                </a:cubicBezTo>
                <a:cubicBezTo>
                  <a:pt x="322" y="4"/>
                  <a:pt x="322" y="4"/>
                  <a:pt x="322" y="4"/>
                </a:cubicBezTo>
                <a:cubicBezTo>
                  <a:pt x="322" y="4"/>
                  <a:pt x="322" y="4"/>
                  <a:pt x="322" y="4"/>
                </a:cubicBezTo>
                <a:cubicBezTo>
                  <a:pt x="321" y="4"/>
                  <a:pt x="321" y="4"/>
                  <a:pt x="321" y="4"/>
                </a:cubicBezTo>
                <a:cubicBezTo>
                  <a:pt x="321" y="4"/>
                  <a:pt x="321" y="4"/>
                  <a:pt x="321" y="4"/>
                </a:cubicBezTo>
                <a:cubicBezTo>
                  <a:pt x="320" y="4"/>
                  <a:pt x="320" y="4"/>
                  <a:pt x="320" y="4"/>
                </a:cubicBezTo>
                <a:cubicBezTo>
                  <a:pt x="320" y="4"/>
                  <a:pt x="320" y="4"/>
                  <a:pt x="320" y="4"/>
                </a:cubicBezTo>
                <a:cubicBezTo>
                  <a:pt x="320" y="4"/>
                  <a:pt x="320" y="4"/>
                  <a:pt x="320" y="4"/>
                </a:cubicBezTo>
                <a:cubicBezTo>
                  <a:pt x="319" y="4"/>
                  <a:pt x="319" y="4"/>
                  <a:pt x="319" y="4"/>
                </a:cubicBezTo>
                <a:cubicBezTo>
                  <a:pt x="319" y="4"/>
                  <a:pt x="318" y="4"/>
                  <a:pt x="317" y="5"/>
                </a:cubicBezTo>
                <a:cubicBezTo>
                  <a:pt x="317" y="5"/>
                  <a:pt x="317" y="5"/>
                  <a:pt x="317" y="5"/>
                </a:cubicBezTo>
                <a:cubicBezTo>
                  <a:pt x="316" y="5"/>
                  <a:pt x="315" y="5"/>
                  <a:pt x="315" y="5"/>
                </a:cubicBezTo>
                <a:cubicBezTo>
                  <a:pt x="315" y="5"/>
                  <a:pt x="315" y="5"/>
                  <a:pt x="314" y="5"/>
                </a:cubicBezTo>
                <a:cubicBezTo>
                  <a:pt x="314" y="5"/>
                  <a:pt x="314" y="5"/>
                  <a:pt x="314" y="5"/>
                </a:cubicBezTo>
                <a:cubicBezTo>
                  <a:pt x="313" y="5"/>
                  <a:pt x="313" y="5"/>
                  <a:pt x="313" y="5"/>
                </a:cubicBezTo>
                <a:cubicBezTo>
                  <a:pt x="313" y="5"/>
                  <a:pt x="313" y="5"/>
                  <a:pt x="314" y="5"/>
                </a:cubicBezTo>
                <a:cubicBezTo>
                  <a:pt x="314" y="5"/>
                  <a:pt x="314" y="5"/>
                  <a:pt x="314" y="5"/>
                </a:cubicBezTo>
                <a:cubicBezTo>
                  <a:pt x="315" y="5"/>
                  <a:pt x="315" y="5"/>
                  <a:pt x="315" y="5"/>
                </a:cubicBezTo>
                <a:cubicBezTo>
                  <a:pt x="314" y="5"/>
                  <a:pt x="313" y="6"/>
                  <a:pt x="312" y="6"/>
                </a:cubicBezTo>
                <a:cubicBezTo>
                  <a:pt x="311" y="6"/>
                  <a:pt x="311" y="6"/>
                  <a:pt x="311" y="6"/>
                </a:cubicBezTo>
                <a:cubicBezTo>
                  <a:pt x="311" y="6"/>
                  <a:pt x="311" y="6"/>
                  <a:pt x="311" y="6"/>
                </a:cubicBezTo>
                <a:cubicBezTo>
                  <a:pt x="310" y="6"/>
                  <a:pt x="310" y="6"/>
                  <a:pt x="310" y="6"/>
                </a:cubicBezTo>
                <a:cubicBezTo>
                  <a:pt x="309" y="6"/>
                  <a:pt x="308" y="6"/>
                  <a:pt x="307" y="7"/>
                </a:cubicBezTo>
                <a:cubicBezTo>
                  <a:pt x="306" y="7"/>
                  <a:pt x="305" y="7"/>
                  <a:pt x="305" y="7"/>
                </a:cubicBezTo>
                <a:cubicBezTo>
                  <a:pt x="304" y="7"/>
                  <a:pt x="304" y="7"/>
                  <a:pt x="304" y="7"/>
                </a:cubicBezTo>
                <a:cubicBezTo>
                  <a:pt x="303" y="7"/>
                  <a:pt x="303" y="7"/>
                  <a:pt x="303" y="7"/>
                </a:cubicBezTo>
                <a:cubicBezTo>
                  <a:pt x="303" y="7"/>
                  <a:pt x="303" y="7"/>
                  <a:pt x="303" y="7"/>
                </a:cubicBezTo>
                <a:cubicBezTo>
                  <a:pt x="303" y="7"/>
                  <a:pt x="303" y="7"/>
                  <a:pt x="303" y="7"/>
                </a:cubicBezTo>
                <a:cubicBezTo>
                  <a:pt x="302" y="8"/>
                  <a:pt x="302" y="8"/>
                  <a:pt x="302" y="8"/>
                </a:cubicBezTo>
                <a:cubicBezTo>
                  <a:pt x="302" y="8"/>
                  <a:pt x="302" y="8"/>
                  <a:pt x="302" y="8"/>
                </a:cubicBezTo>
                <a:cubicBezTo>
                  <a:pt x="302" y="7"/>
                  <a:pt x="302" y="7"/>
                  <a:pt x="302" y="7"/>
                </a:cubicBezTo>
                <a:cubicBezTo>
                  <a:pt x="302" y="7"/>
                  <a:pt x="302" y="7"/>
                  <a:pt x="302" y="7"/>
                </a:cubicBezTo>
                <a:cubicBezTo>
                  <a:pt x="301" y="8"/>
                  <a:pt x="301" y="8"/>
                  <a:pt x="301" y="8"/>
                </a:cubicBezTo>
                <a:cubicBezTo>
                  <a:pt x="300" y="8"/>
                  <a:pt x="300" y="8"/>
                  <a:pt x="300" y="8"/>
                </a:cubicBezTo>
                <a:cubicBezTo>
                  <a:pt x="300" y="8"/>
                  <a:pt x="300" y="8"/>
                  <a:pt x="299" y="8"/>
                </a:cubicBezTo>
                <a:cubicBezTo>
                  <a:pt x="299" y="8"/>
                  <a:pt x="298" y="8"/>
                  <a:pt x="298" y="8"/>
                </a:cubicBezTo>
                <a:cubicBezTo>
                  <a:pt x="298" y="8"/>
                  <a:pt x="298" y="8"/>
                  <a:pt x="298" y="8"/>
                </a:cubicBezTo>
                <a:cubicBezTo>
                  <a:pt x="298" y="8"/>
                  <a:pt x="298" y="8"/>
                  <a:pt x="297" y="8"/>
                </a:cubicBezTo>
                <a:cubicBezTo>
                  <a:pt x="296" y="8"/>
                  <a:pt x="296" y="8"/>
                  <a:pt x="296" y="8"/>
                </a:cubicBezTo>
                <a:cubicBezTo>
                  <a:pt x="295" y="8"/>
                  <a:pt x="295" y="8"/>
                  <a:pt x="295" y="8"/>
                </a:cubicBezTo>
                <a:cubicBezTo>
                  <a:pt x="295" y="8"/>
                  <a:pt x="295" y="8"/>
                  <a:pt x="295" y="8"/>
                </a:cubicBezTo>
                <a:cubicBezTo>
                  <a:pt x="295" y="9"/>
                  <a:pt x="295" y="9"/>
                  <a:pt x="295" y="9"/>
                </a:cubicBezTo>
                <a:cubicBezTo>
                  <a:pt x="294" y="9"/>
                  <a:pt x="294" y="9"/>
                  <a:pt x="294" y="9"/>
                </a:cubicBezTo>
                <a:cubicBezTo>
                  <a:pt x="294" y="9"/>
                  <a:pt x="294" y="9"/>
                  <a:pt x="294" y="9"/>
                </a:cubicBezTo>
                <a:cubicBezTo>
                  <a:pt x="293" y="9"/>
                  <a:pt x="293" y="9"/>
                  <a:pt x="293" y="9"/>
                </a:cubicBezTo>
                <a:cubicBezTo>
                  <a:pt x="292" y="9"/>
                  <a:pt x="292" y="9"/>
                  <a:pt x="292" y="9"/>
                </a:cubicBezTo>
                <a:cubicBezTo>
                  <a:pt x="292" y="9"/>
                  <a:pt x="292" y="9"/>
                  <a:pt x="292" y="9"/>
                </a:cubicBezTo>
                <a:cubicBezTo>
                  <a:pt x="292" y="9"/>
                  <a:pt x="292" y="9"/>
                  <a:pt x="292" y="9"/>
                </a:cubicBezTo>
                <a:cubicBezTo>
                  <a:pt x="289" y="10"/>
                  <a:pt x="287" y="11"/>
                  <a:pt x="284" y="11"/>
                </a:cubicBezTo>
                <a:cubicBezTo>
                  <a:pt x="284" y="11"/>
                  <a:pt x="284" y="11"/>
                  <a:pt x="284" y="11"/>
                </a:cubicBezTo>
                <a:cubicBezTo>
                  <a:pt x="283" y="12"/>
                  <a:pt x="283" y="12"/>
                  <a:pt x="283" y="12"/>
                </a:cubicBezTo>
                <a:cubicBezTo>
                  <a:pt x="283" y="12"/>
                  <a:pt x="283" y="12"/>
                  <a:pt x="283" y="12"/>
                </a:cubicBezTo>
                <a:cubicBezTo>
                  <a:pt x="282" y="12"/>
                  <a:pt x="282" y="12"/>
                  <a:pt x="282" y="12"/>
                </a:cubicBezTo>
                <a:cubicBezTo>
                  <a:pt x="282" y="12"/>
                  <a:pt x="282" y="12"/>
                  <a:pt x="282" y="12"/>
                </a:cubicBezTo>
                <a:cubicBezTo>
                  <a:pt x="283" y="12"/>
                  <a:pt x="283" y="12"/>
                  <a:pt x="283" y="12"/>
                </a:cubicBezTo>
                <a:cubicBezTo>
                  <a:pt x="284" y="12"/>
                  <a:pt x="284" y="12"/>
                  <a:pt x="284" y="12"/>
                </a:cubicBezTo>
                <a:cubicBezTo>
                  <a:pt x="284" y="12"/>
                  <a:pt x="284" y="12"/>
                  <a:pt x="285" y="12"/>
                </a:cubicBezTo>
                <a:cubicBezTo>
                  <a:pt x="285" y="12"/>
                  <a:pt x="285" y="12"/>
                  <a:pt x="285" y="12"/>
                </a:cubicBezTo>
                <a:cubicBezTo>
                  <a:pt x="285" y="12"/>
                  <a:pt x="285" y="12"/>
                  <a:pt x="285" y="12"/>
                </a:cubicBezTo>
                <a:cubicBezTo>
                  <a:pt x="284" y="12"/>
                  <a:pt x="283" y="12"/>
                  <a:pt x="282" y="13"/>
                </a:cubicBezTo>
                <a:cubicBezTo>
                  <a:pt x="282" y="13"/>
                  <a:pt x="282" y="13"/>
                  <a:pt x="281" y="13"/>
                </a:cubicBezTo>
                <a:cubicBezTo>
                  <a:pt x="281" y="13"/>
                  <a:pt x="281" y="13"/>
                  <a:pt x="281" y="13"/>
                </a:cubicBezTo>
                <a:cubicBezTo>
                  <a:pt x="280" y="13"/>
                  <a:pt x="280" y="13"/>
                  <a:pt x="279" y="13"/>
                </a:cubicBezTo>
                <a:cubicBezTo>
                  <a:pt x="279" y="13"/>
                  <a:pt x="279" y="13"/>
                  <a:pt x="279" y="13"/>
                </a:cubicBezTo>
                <a:cubicBezTo>
                  <a:pt x="279" y="13"/>
                  <a:pt x="279" y="13"/>
                  <a:pt x="279" y="13"/>
                </a:cubicBezTo>
                <a:cubicBezTo>
                  <a:pt x="279" y="13"/>
                  <a:pt x="279" y="13"/>
                  <a:pt x="279" y="13"/>
                </a:cubicBezTo>
                <a:cubicBezTo>
                  <a:pt x="279" y="13"/>
                  <a:pt x="279" y="13"/>
                  <a:pt x="279" y="13"/>
                </a:cubicBezTo>
                <a:cubicBezTo>
                  <a:pt x="280" y="13"/>
                  <a:pt x="280" y="13"/>
                  <a:pt x="280" y="13"/>
                </a:cubicBezTo>
                <a:cubicBezTo>
                  <a:pt x="280" y="13"/>
                  <a:pt x="280" y="13"/>
                  <a:pt x="280" y="13"/>
                </a:cubicBezTo>
                <a:cubicBezTo>
                  <a:pt x="280" y="13"/>
                  <a:pt x="280" y="13"/>
                  <a:pt x="280" y="13"/>
                </a:cubicBezTo>
                <a:cubicBezTo>
                  <a:pt x="280" y="13"/>
                  <a:pt x="280" y="13"/>
                  <a:pt x="280" y="13"/>
                </a:cubicBezTo>
                <a:cubicBezTo>
                  <a:pt x="280" y="13"/>
                  <a:pt x="280" y="13"/>
                  <a:pt x="280" y="13"/>
                </a:cubicBezTo>
                <a:cubicBezTo>
                  <a:pt x="280" y="13"/>
                  <a:pt x="280" y="13"/>
                  <a:pt x="280" y="13"/>
                </a:cubicBezTo>
                <a:cubicBezTo>
                  <a:pt x="280" y="13"/>
                  <a:pt x="280" y="13"/>
                  <a:pt x="280" y="13"/>
                </a:cubicBezTo>
                <a:cubicBezTo>
                  <a:pt x="280" y="13"/>
                  <a:pt x="280" y="13"/>
                  <a:pt x="280" y="13"/>
                </a:cubicBezTo>
                <a:cubicBezTo>
                  <a:pt x="280" y="13"/>
                  <a:pt x="280" y="13"/>
                  <a:pt x="280" y="13"/>
                </a:cubicBezTo>
                <a:cubicBezTo>
                  <a:pt x="280" y="13"/>
                  <a:pt x="280" y="13"/>
                  <a:pt x="280" y="13"/>
                </a:cubicBezTo>
                <a:cubicBezTo>
                  <a:pt x="279" y="13"/>
                  <a:pt x="279" y="13"/>
                  <a:pt x="279" y="13"/>
                </a:cubicBezTo>
                <a:cubicBezTo>
                  <a:pt x="278" y="13"/>
                  <a:pt x="278" y="13"/>
                  <a:pt x="278" y="13"/>
                </a:cubicBezTo>
                <a:cubicBezTo>
                  <a:pt x="278" y="13"/>
                  <a:pt x="278" y="13"/>
                  <a:pt x="278" y="13"/>
                </a:cubicBezTo>
                <a:cubicBezTo>
                  <a:pt x="279" y="13"/>
                  <a:pt x="279" y="13"/>
                  <a:pt x="279" y="13"/>
                </a:cubicBezTo>
                <a:cubicBezTo>
                  <a:pt x="279" y="13"/>
                  <a:pt x="279" y="13"/>
                  <a:pt x="279" y="13"/>
                </a:cubicBezTo>
                <a:cubicBezTo>
                  <a:pt x="278" y="13"/>
                  <a:pt x="278" y="13"/>
                  <a:pt x="277" y="13"/>
                </a:cubicBezTo>
                <a:cubicBezTo>
                  <a:pt x="277" y="13"/>
                  <a:pt x="277" y="13"/>
                  <a:pt x="277" y="13"/>
                </a:cubicBezTo>
                <a:cubicBezTo>
                  <a:pt x="276" y="14"/>
                  <a:pt x="275" y="14"/>
                  <a:pt x="274" y="14"/>
                </a:cubicBezTo>
                <a:cubicBezTo>
                  <a:pt x="274" y="14"/>
                  <a:pt x="274" y="14"/>
                  <a:pt x="274" y="14"/>
                </a:cubicBezTo>
                <a:cubicBezTo>
                  <a:pt x="273" y="15"/>
                  <a:pt x="273" y="15"/>
                  <a:pt x="271" y="15"/>
                </a:cubicBezTo>
                <a:cubicBezTo>
                  <a:pt x="271" y="16"/>
                  <a:pt x="271" y="16"/>
                  <a:pt x="271" y="16"/>
                </a:cubicBezTo>
                <a:cubicBezTo>
                  <a:pt x="270" y="16"/>
                  <a:pt x="270" y="16"/>
                  <a:pt x="270" y="16"/>
                </a:cubicBezTo>
                <a:cubicBezTo>
                  <a:pt x="270" y="16"/>
                  <a:pt x="270" y="16"/>
                  <a:pt x="270" y="16"/>
                </a:cubicBezTo>
                <a:cubicBezTo>
                  <a:pt x="269" y="16"/>
                  <a:pt x="269" y="16"/>
                  <a:pt x="269" y="16"/>
                </a:cubicBezTo>
                <a:cubicBezTo>
                  <a:pt x="269" y="16"/>
                  <a:pt x="269" y="16"/>
                  <a:pt x="269" y="16"/>
                </a:cubicBezTo>
                <a:cubicBezTo>
                  <a:pt x="268" y="16"/>
                  <a:pt x="268" y="16"/>
                  <a:pt x="268" y="16"/>
                </a:cubicBezTo>
                <a:cubicBezTo>
                  <a:pt x="268" y="17"/>
                  <a:pt x="268" y="17"/>
                  <a:pt x="268" y="17"/>
                </a:cubicBezTo>
                <a:cubicBezTo>
                  <a:pt x="267" y="17"/>
                  <a:pt x="267" y="17"/>
                  <a:pt x="267" y="17"/>
                </a:cubicBezTo>
                <a:cubicBezTo>
                  <a:pt x="267" y="17"/>
                  <a:pt x="267" y="17"/>
                  <a:pt x="267" y="17"/>
                </a:cubicBezTo>
                <a:cubicBezTo>
                  <a:pt x="267" y="17"/>
                  <a:pt x="267" y="17"/>
                  <a:pt x="267" y="17"/>
                </a:cubicBezTo>
                <a:cubicBezTo>
                  <a:pt x="266" y="17"/>
                  <a:pt x="266" y="17"/>
                  <a:pt x="266" y="17"/>
                </a:cubicBezTo>
                <a:cubicBezTo>
                  <a:pt x="266" y="17"/>
                  <a:pt x="266" y="17"/>
                  <a:pt x="266" y="17"/>
                </a:cubicBezTo>
                <a:cubicBezTo>
                  <a:pt x="266" y="17"/>
                  <a:pt x="266" y="17"/>
                  <a:pt x="266" y="17"/>
                </a:cubicBezTo>
                <a:cubicBezTo>
                  <a:pt x="265" y="18"/>
                  <a:pt x="265" y="18"/>
                  <a:pt x="265" y="18"/>
                </a:cubicBezTo>
                <a:cubicBezTo>
                  <a:pt x="265" y="18"/>
                  <a:pt x="265" y="18"/>
                  <a:pt x="265" y="18"/>
                </a:cubicBezTo>
                <a:cubicBezTo>
                  <a:pt x="265" y="18"/>
                  <a:pt x="265" y="18"/>
                  <a:pt x="265" y="18"/>
                </a:cubicBezTo>
                <a:cubicBezTo>
                  <a:pt x="265" y="18"/>
                  <a:pt x="265" y="18"/>
                  <a:pt x="265" y="18"/>
                </a:cubicBezTo>
                <a:cubicBezTo>
                  <a:pt x="265" y="18"/>
                  <a:pt x="265" y="18"/>
                  <a:pt x="265" y="18"/>
                </a:cubicBezTo>
                <a:cubicBezTo>
                  <a:pt x="266" y="18"/>
                  <a:pt x="266" y="18"/>
                  <a:pt x="266" y="18"/>
                </a:cubicBezTo>
                <a:cubicBezTo>
                  <a:pt x="266" y="17"/>
                  <a:pt x="267" y="17"/>
                  <a:pt x="268" y="17"/>
                </a:cubicBezTo>
                <a:cubicBezTo>
                  <a:pt x="268" y="17"/>
                  <a:pt x="268" y="17"/>
                  <a:pt x="268" y="17"/>
                </a:cubicBezTo>
                <a:cubicBezTo>
                  <a:pt x="268" y="17"/>
                  <a:pt x="268" y="17"/>
                  <a:pt x="268" y="17"/>
                </a:cubicBezTo>
                <a:cubicBezTo>
                  <a:pt x="268" y="17"/>
                  <a:pt x="268" y="17"/>
                  <a:pt x="268" y="17"/>
                </a:cubicBezTo>
                <a:cubicBezTo>
                  <a:pt x="268" y="17"/>
                  <a:pt x="268" y="17"/>
                  <a:pt x="268" y="17"/>
                </a:cubicBezTo>
                <a:cubicBezTo>
                  <a:pt x="268" y="17"/>
                  <a:pt x="268" y="17"/>
                  <a:pt x="268" y="17"/>
                </a:cubicBezTo>
                <a:cubicBezTo>
                  <a:pt x="268" y="17"/>
                  <a:pt x="268" y="17"/>
                  <a:pt x="269" y="17"/>
                </a:cubicBezTo>
                <a:cubicBezTo>
                  <a:pt x="269" y="17"/>
                  <a:pt x="269" y="17"/>
                  <a:pt x="269" y="17"/>
                </a:cubicBezTo>
                <a:cubicBezTo>
                  <a:pt x="269" y="17"/>
                  <a:pt x="269" y="17"/>
                  <a:pt x="269" y="17"/>
                </a:cubicBezTo>
                <a:cubicBezTo>
                  <a:pt x="269" y="17"/>
                  <a:pt x="269" y="17"/>
                  <a:pt x="269" y="17"/>
                </a:cubicBezTo>
                <a:cubicBezTo>
                  <a:pt x="269" y="17"/>
                  <a:pt x="269" y="17"/>
                  <a:pt x="269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1" y="17"/>
                  <a:pt x="271" y="17"/>
                  <a:pt x="271" y="17"/>
                </a:cubicBezTo>
                <a:cubicBezTo>
                  <a:pt x="271" y="17"/>
                  <a:pt x="271" y="17"/>
                  <a:pt x="271" y="17"/>
                </a:cubicBezTo>
                <a:cubicBezTo>
                  <a:pt x="272" y="16"/>
                  <a:pt x="272" y="16"/>
                  <a:pt x="272" y="16"/>
                </a:cubicBezTo>
                <a:cubicBezTo>
                  <a:pt x="271" y="17"/>
                  <a:pt x="271" y="17"/>
                  <a:pt x="271" y="17"/>
                </a:cubicBezTo>
                <a:cubicBezTo>
                  <a:pt x="271" y="17"/>
                  <a:pt x="271" y="17"/>
                  <a:pt x="271" y="17"/>
                </a:cubicBezTo>
                <a:cubicBezTo>
                  <a:pt x="271" y="17"/>
                  <a:pt x="271" y="17"/>
                  <a:pt x="271" y="17"/>
                </a:cubicBezTo>
                <a:cubicBezTo>
                  <a:pt x="271" y="17"/>
                  <a:pt x="271" y="17"/>
                  <a:pt x="271" y="17"/>
                </a:cubicBezTo>
                <a:cubicBezTo>
                  <a:pt x="271" y="18"/>
                  <a:pt x="271" y="18"/>
                  <a:pt x="271" y="18"/>
                </a:cubicBezTo>
                <a:cubicBezTo>
                  <a:pt x="270" y="18"/>
                  <a:pt x="270" y="18"/>
                  <a:pt x="270" y="18"/>
                </a:cubicBezTo>
                <a:cubicBezTo>
                  <a:pt x="270" y="18"/>
                  <a:pt x="270" y="18"/>
                  <a:pt x="270" y="18"/>
                </a:cubicBezTo>
                <a:cubicBezTo>
                  <a:pt x="270" y="18"/>
                  <a:pt x="270" y="18"/>
                  <a:pt x="270" y="18"/>
                </a:cubicBezTo>
                <a:cubicBezTo>
                  <a:pt x="270" y="18"/>
                  <a:pt x="270" y="18"/>
                  <a:pt x="270" y="18"/>
                </a:cubicBezTo>
                <a:cubicBezTo>
                  <a:pt x="270" y="18"/>
                  <a:pt x="270" y="18"/>
                  <a:pt x="270" y="18"/>
                </a:cubicBezTo>
                <a:cubicBezTo>
                  <a:pt x="270" y="18"/>
                  <a:pt x="270" y="18"/>
                  <a:pt x="270" y="18"/>
                </a:cubicBezTo>
                <a:cubicBezTo>
                  <a:pt x="269" y="19"/>
                  <a:pt x="269" y="19"/>
                  <a:pt x="269" y="19"/>
                </a:cubicBezTo>
                <a:cubicBezTo>
                  <a:pt x="270" y="19"/>
                  <a:pt x="270" y="19"/>
                  <a:pt x="270" y="19"/>
                </a:cubicBezTo>
                <a:cubicBezTo>
                  <a:pt x="270" y="19"/>
                  <a:pt x="270" y="19"/>
                  <a:pt x="270" y="19"/>
                </a:cubicBezTo>
                <a:cubicBezTo>
                  <a:pt x="268" y="19"/>
                  <a:pt x="268" y="19"/>
                  <a:pt x="268" y="19"/>
                </a:cubicBezTo>
                <a:cubicBezTo>
                  <a:pt x="268" y="19"/>
                  <a:pt x="268" y="19"/>
                  <a:pt x="268" y="19"/>
                </a:cubicBezTo>
                <a:cubicBezTo>
                  <a:pt x="268" y="20"/>
                  <a:pt x="268" y="20"/>
                  <a:pt x="268" y="20"/>
                </a:cubicBezTo>
                <a:cubicBezTo>
                  <a:pt x="267" y="20"/>
                  <a:pt x="267" y="20"/>
                  <a:pt x="267" y="20"/>
                </a:cubicBezTo>
                <a:cubicBezTo>
                  <a:pt x="266" y="21"/>
                  <a:pt x="264" y="21"/>
                  <a:pt x="263" y="22"/>
                </a:cubicBezTo>
                <a:cubicBezTo>
                  <a:pt x="262" y="22"/>
                  <a:pt x="262" y="22"/>
                  <a:pt x="262" y="22"/>
                </a:cubicBezTo>
                <a:cubicBezTo>
                  <a:pt x="262" y="22"/>
                  <a:pt x="262" y="22"/>
                  <a:pt x="262" y="22"/>
                </a:cubicBezTo>
                <a:cubicBezTo>
                  <a:pt x="261" y="22"/>
                  <a:pt x="261" y="22"/>
                  <a:pt x="261" y="22"/>
                </a:cubicBezTo>
                <a:cubicBezTo>
                  <a:pt x="261" y="22"/>
                  <a:pt x="261" y="22"/>
                  <a:pt x="261" y="22"/>
                </a:cubicBezTo>
                <a:cubicBezTo>
                  <a:pt x="261" y="22"/>
                  <a:pt x="261" y="22"/>
                  <a:pt x="261" y="22"/>
                </a:cubicBezTo>
                <a:cubicBezTo>
                  <a:pt x="261" y="23"/>
                  <a:pt x="261" y="23"/>
                  <a:pt x="261" y="23"/>
                </a:cubicBezTo>
                <a:cubicBezTo>
                  <a:pt x="261" y="23"/>
                  <a:pt x="261" y="23"/>
                  <a:pt x="261" y="23"/>
                </a:cubicBezTo>
                <a:cubicBezTo>
                  <a:pt x="261" y="23"/>
                  <a:pt x="261" y="23"/>
                  <a:pt x="261" y="23"/>
                </a:cubicBezTo>
                <a:cubicBezTo>
                  <a:pt x="260" y="23"/>
                  <a:pt x="260" y="23"/>
                  <a:pt x="259" y="24"/>
                </a:cubicBezTo>
                <a:cubicBezTo>
                  <a:pt x="259" y="24"/>
                  <a:pt x="259" y="24"/>
                  <a:pt x="259" y="24"/>
                </a:cubicBezTo>
                <a:cubicBezTo>
                  <a:pt x="259" y="24"/>
                  <a:pt x="258" y="24"/>
                  <a:pt x="258" y="24"/>
                </a:cubicBezTo>
                <a:cubicBezTo>
                  <a:pt x="257" y="25"/>
                  <a:pt x="257" y="25"/>
                  <a:pt x="257" y="25"/>
                </a:cubicBezTo>
                <a:cubicBezTo>
                  <a:pt x="257" y="25"/>
                  <a:pt x="257" y="25"/>
                  <a:pt x="257" y="25"/>
                </a:cubicBezTo>
                <a:cubicBezTo>
                  <a:pt x="256" y="25"/>
                  <a:pt x="256" y="25"/>
                  <a:pt x="256" y="25"/>
                </a:cubicBezTo>
                <a:cubicBezTo>
                  <a:pt x="256" y="26"/>
                  <a:pt x="255" y="26"/>
                  <a:pt x="254" y="26"/>
                </a:cubicBezTo>
                <a:cubicBezTo>
                  <a:pt x="254" y="27"/>
                  <a:pt x="253" y="27"/>
                  <a:pt x="252" y="27"/>
                </a:cubicBezTo>
                <a:cubicBezTo>
                  <a:pt x="252" y="28"/>
                  <a:pt x="252" y="28"/>
                  <a:pt x="252" y="28"/>
                </a:cubicBezTo>
                <a:cubicBezTo>
                  <a:pt x="251" y="28"/>
                  <a:pt x="251" y="28"/>
                  <a:pt x="251" y="28"/>
                </a:cubicBezTo>
                <a:cubicBezTo>
                  <a:pt x="251" y="28"/>
                  <a:pt x="251" y="28"/>
                  <a:pt x="250" y="29"/>
                </a:cubicBezTo>
                <a:cubicBezTo>
                  <a:pt x="249" y="29"/>
                  <a:pt x="249" y="29"/>
                  <a:pt x="247" y="30"/>
                </a:cubicBezTo>
                <a:cubicBezTo>
                  <a:pt x="246" y="31"/>
                  <a:pt x="245" y="31"/>
                  <a:pt x="244" y="32"/>
                </a:cubicBezTo>
                <a:cubicBezTo>
                  <a:pt x="243" y="32"/>
                  <a:pt x="242" y="32"/>
                  <a:pt x="242" y="33"/>
                </a:cubicBezTo>
                <a:cubicBezTo>
                  <a:pt x="242" y="33"/>
                  <a:pt x="242" y="33"/>
                  <a:pt x="242" y="33"/>
                </a:cubicBezTo>
                <a:cubicBezTo>
                  <a:pt x="242" y="33"/>
                  <a:pt x="241" y="33"/>
                  <a:pt x="240" y="34"/>
                </a:cubicBezTo>
                <a:cubicBezTo>
                  <a:pt x="239" y="34"/>
                  <a:pt x="239" y="34"/>
                  <a:pt x="239" y="34"/>
                </a:cubicBezTo>
                <a:cubicBezTo>
                  <a:pt x="238" y="35"/>
                  <a:pt x="237" y="35"/>
                  <a:pt x="235" y="36"/>
                </a:cubicBezTo>
                <a:cubicBezTo>
                  <a:pt x="235" y="36"/>
                  <a:pt x="235" y="36"/>
                  <a:pt x="235" y="36"/>
                </a:cubicBezTo>
                <a:cubicBezTo>
                  <a:pt x="234" y="36"/>
                  <a:pt x="233" y="37"/>
                  <a:pt x="233" y="37"/>
                </a:cubicBezTo>
                <a:cubicBezTo>
                  <a:pt x="232" y="38"/>
                  <a:pt x="232" y="38"/>
                  <a:pt x="232" y="38"/>
                </a:cubicBezTo>
                <a:cubicBezTo>
                  <a:pt x="232" y="38"/>
                  <a:pt x="232" y="38"/>
                  <a:pt x="232" y="38"/>
                </a:cubicBezTo>
                <a:cubicBezTo>
                  <a:pt x="233" y="38"/>
                  <a:pt x="233" y="38"/>
                  <a:pt x="234" y="38"/>
                </a:cubicBezTo>
                <a:cubicBezTo>
                  <a:pt x="235" y="37"/>
                  <a:pt x="235" y="37"/>
                  <a:pt x="237" y="38"/>
                </a:cubicBezTo>
                <a:cubicBezTo>
                  <a:pt x="234" y="39"/>
                  <a:pt x="234" y="39"/>
                  <a:pt x="233" y="40"/>
                </a:cubicBezTo>
                <a:cubicBezTo>
                  <a:pt x="233" y="40"/>
                  <a:pt x="233" y="40"/>
                  <a:pt x="233" y="40"/>
                </a:cubicBezTo>
                <a:cubicBezTo>
                  <a:pt x="233" y="40"/>
                  <a:pt x="233" y="40"/>
                  <a:pt x="233" y="40"/>
                </a:cubicBezTo>
                <a:cubicBezTo>
                  <a:pt x="233" y="40"/>
                  <a:pt x="233" y="40"/>
                  <a:pt x="233" y="40"/>
                </a:cubicBezTo>
                <a:cubicBezTo>
                  <a:pt x="233" y="40"/>
                  <a:pt x="233" y="40"/>
                  <a:pt x="233" y="40"/>
                </a:cubicBezTo>
                <a:cubicBezTo>
                  <a:pt x="233" y="40"/>
                  <a:pt x="233" y="40"/>
                  <a:pt x="233" y="40"/>
                </a:cubicBezTo>
                <a:cubicBezTo>
                  <a:pt x="233" y="40"/>
                  <a:pt x="233" y="40"/>
                  <a:pt x="233" y="40"/>
                </a:cubicBezTo>
                <a:cubicBezTo>
                  <a:pt x="233" y="40"/>
                  <a:pt x="233" y="40"/>
                  <a:pt x="233" y="40"/>
                </a:cubicBezTo>
                <a:cubicBezTo>
                  <a:pt x="233" y="40"/>
                  <a:pt x="233" y="40"/>
                  <a:pt x="233" y="40"/>
                </a:cubicBezTo>
                <a:cubicBezTo>
                  <a:pt x="232" y="42"/>
                  <a:pt x="232" y="42"/>
                  <a:pt x="231" y="43"/>
                </a:cubicBezTo>
                <a:cubicBezTo>
                  <a:pt x="230" y="43"/>
                  <a:pt x="230" y="43"/>
                  <a:pt x="230" y="43"/>
                </a:cubicBezTo>
                <a:cubicBezTo>
                  <a:pt x="230" y="43"/>
                  <a:pt x="230" y="43"/>
                  <a:pt x="229" y="43"/>
                </a:cubicBezTo>
                <a:cubicBezTo>
                  <a:pt x="229" y="43"/>
                  <a:pt x="229" y="43"/>
                  <a:pt x="229" y="43"/>
                </a:cubicBezTo>
                <a:cubicBezTo>
                  <a:pt x="229" y="43"/>
                  <a:pt x="229" y="43"/>
                  <a:pt x="228" y="42"/>
                </a:cubicBezTo>
                <a:cubicBezTo>
                  <a:pt x="229" y="42"/>
                  <a:pt x="229" y="42"/>
                  <a:pt x="229" y="42"/>
                </a:cubicBezTo>
                <a:cubicBezTo>
                  <a:pt x="219" y="46"/>
                  <a:pt x="219" y="46"/>
                  <a:pt x="219" y="46"/>
                </a:cubicBezTo>
                <a:cubicBezTo>
                  <a:pt x="219" y="47"/>
                  <a:pt x="219" y="47"/>
                  <a:pt x="217" y="49"/>
                </a:cubicBezTo>
                <a:cubicBezTo>
                  <a:pt x="220" y="48"/>
                  <a:pt x="220" y="48"/>
                  <a:pt x="221" y="48"/>
                </a:cubicBezTo>
                <a:cubicBezTo>
                  <a:pt x="222" y="47"/>
                  <a:pt x="223" y="46"/>
                  <a:pt x="224" y="46"/>
                </a:cubicBezTo>
                <a:cubicBezTo>
                  <a:pt x="224" y="45"/>
                  <a:pt x="224" y="45"/>
                  <a:pt x="224" y="45"/>
                </a:cubicBezTo>
                <a:cubicBezTo>
                  <a:pt x="225" y="44"/>
                  <a:pt x="225" y="44"/>
                  <a:pt x="225" y="44"/>
                </a:cubicBezTo>
                <a:cubicBezTo>
                  <a:pt x="225" y="44"/>
                  <a:pt x="225" y="44"/>
                  <a:pt x="226" y="44"/>
                </a:cubicBezTo>
                <a:cubicBezTo>
                  <a:pt x="226" y="45"/>
                  <a:pt x="226" y="45"/>
                  <a:pt x="226" y="45"/>
                </a:cubicBezTo>
                <a:cubicBezTo>
                  <a:pt x="226" y="45"/>
                  <a:pt x="226" y="45"/>
                  <a:pt x="227" y="46"/>
                </a:cubicBezTo>
                <a:cubicBezTo>
                  <a:pt x="226" y="46"/>
                  <a:pt x="226" y="46"/>
                  <a:pt x="226" y="46"/>
                </a:cubicBezTo>
                <a:cubicBezTo>
                  <a:pt x="226" y="46"/>
                  <a:pt x="225" y="47"/>
                  <a:pt x="225" y="47"/>
                </a:cubicBezTo>
                <a:cubicBezTo>
                  <a:pt x="224" y="47"/>
                  <a:pt x="223" y="48"/>
                  <a:pt x="222" y="48"/>
                </a:cubicBezTo>
                <a:cubicBezTo>
                  <a:pt x="222" y="48"/>
                  <a:pt x="222" y="48"/>
                  <a:pt x="221" y="49"/>
                </a:cubicBezTo>
                <a:cubicBezTo>
                  <a:pt x="221" y="49"/>
                  <a:pt x="220" y="50"/>
                  <a:pt x="220" y="50"/>
                </a:cubicBezTo>
                <a:cubicBezTo>
                  <a:pt x="219" y="51"/>
                  <a:pt x="218" y="52"/>
                  <a:pt x="217" y="52"/>
                </a:cubicBezTo>
                <a:cubicBezTo>
                  <a:pt x="217" y="52"/>
                  <a:pt x="216" y="52"/>
                  <a:pt x="215" y="52"/>
                </a:cubicBezTo>
                <a:cubicBezTo>
                  <a:pt x="215" y="52"/>
                  <a:pt x="214" y="53"/>
                  <a:pt x="213" y="53"/>
                </a:cubicBezTo>
                <a:cubicBezTo>
                  <a:pt x="213" y="53"/>
                  <a:pt x="213" y="53"/>
                  <a:pt x="213" y="53"/>
                </a:cubicBezTo>
                <a:cubicBezTo>
                  <a:pt x="213" y="53"/>
                  <a:pt x="213" y="53"/>
                  <a:pt x="212" y="53"/>
                </a:cubicBezTo>
                <a:cubicBezTo>
                  <a:pt x="211" y="54"/>
                  <a:pt x="209" y="55"/>
                  <a:pt x="208" y="55"/>
                </a:cubicBezTo>
                <a:cubicBezTo>
                  <a:pt x="206" y="56"/>
                  <a:pt x="204" y="56"/>
                  <a:pt x="203" y="58"/>
                </a:cubicBezTo>
                <a:cubicBezTo>
                  <a:pt x="203" y="58"/>
                  <a:pt x="203" y="58"/>
                  <a:pt x="202" y="59"/>
                </a:cubicBezTo>
                <a:cubicBezTo>
                  <a:pt x="193" y="66"/>
                  <a:pt x="193" y="66"/>
                  <a:pt x="193" y="67"/>
                </a:cubicBezTo>
                <a:cubicBezTo>
                  <a:pt x="194" y="67"/>
                  <a:pt x="194" y="67"/>
                  <a:pt x="195" y="67"/>
                </a:cubicBezTo>
                <a:cubicBezTo>
                  <a:pt x="195" y="67"/>
                  <a:pt x="195" y="67"/>
                  <a:pt x="195" y="67"/>
                </a:cubicBezTo>
                <a:cubicBezTo>
                  <a:pt x="195" y="68"/>
                  <a:pt x="194" y="68"/>
                  <a:pt x="194" y="69"/>
                </a:cubicBezTo>
                <a:cubicBezTo>
                  <a:pt x="193" y="69"/>
                  <a:pt x="193" y="68"/>
                  <a:pt x="193" y="69"/>
                </a:cubicBezTo>
                <a:cubicBezTo>
                  <a:pt x="187" y="73"/>
                  <a:pt x="187" y="73"/>
                  <a:pt x="186" y="74"/>
                </a:cubicBezTo>
                <a:cubicBezTo>
                  <a:pt x="188" y="74"/>
                  <a:pt x="189" y="72"/>
                  <a:pt x="191" y="73"/>
                </a:cubicBezTo>
                <a:cubicBezTo>
                  <a:pt x="190" y="73"/>
                  <a:pt x="189" y="74"/>
                  <a:pt x="187" y="76"/>
                </a:cubicBezTo>
                <a:cubicBezTo>
                  <a:pt x="182" y="79"/>
                  <a:pt x="178" y="81"/>
                  <a:pt x="173" y="94"/>
                </a:cubicBezTo>
                <a:cubicBezTo>
                  <a:pt x="173" y="95"/>
                  <a:pt x="173" y="95"/>
                  <a:pt x="173" y="95"/>
                </a:cubicBezTo>
                <a:cubicBezTo>
                  <a:pt x="173" y="95"/>
                  <a:pt x="173" y="96"/>
                  <a:pt x="173" y="97"/>
                </a:cubicBezTo>
                <a:cubicBezTo>
                  <a:pt x="174" y="97"/>
                  <a:pt x="174" y="97"/>
                  <a:pt x="175" y="96"/>
                </a:cubicBezTo>
                <a:cubicBezTo>
                  <a:pt x="175" y="96"/>
                  <a:pt x="175" y="96"/>
                  <a:pt x="176" y="96"/>
                </a:cubicBezTo>
                <a:cubicBezTo>
                  <a:pt x="176" y="96"/>
                  <a:pt x="176" y="96"/>
                  <a:pt x="177" y="97"/>
                </a:cubicBezTo>
                <a:cubicBezTo>
                  <a:pt x="176" y="97"/>
                  <a:pt x="176" y="98"/>
                  <a:pt x="175" y="99"/>
                </a:cubicBezTo>
                <a:cubicBezTo>
                  <a:pt x="176" y="99"/>
                  <a:pt x="176" y="100"/>
                  <a:pt x="177" y="100"/>
                </a:cubicBezTo>
                <a:cubicBezTo>
                  <a:pt x="176" y="101"/>
                  <a:pt x="176" y="102"/>
                  <a:pt x="176" y="102"/>
                </a:cubicBezTo>
                <a:cubicBezTo>
                  <a:pt x="177" y="102"/>
                  <a:pt x="180" y="102"/>
                  <a:pt x="182" y="100"/>
                </a:cubicBezTo>
                <a:cubicBezTo>
                  <a:pt x="182" y="100"/>
                  <a:pt x="182" y="99"/>
                  <a:pt x="183" y="99"/>
                </a:cubicBezTo>
                <a:cubicBezTo>
                  <a:pt x="194" y="85"/>
                  <a:pt x="196" y="85"/>
                  <a:pt x="197" y="85"/>
                </a:cubicBezTo>
                <a:cubicBezTo>
                  <a:pt x="197" y="85"/>
                  <a:pt x="198" y="85"/>
                  <a:pt x="198" y="85"/>
                </a:cubicBezTo>
                <a:cubicBezTo>
                  <a:pt x="201" y="85"/>
                  <a:pt x="203" y="82"/>
                  <a:pt x="205" y="81"/>
                </a:cubicBezTo>
                <a:cubicBezTo>
                  <a:pt x="206" y="80"/>
                  <a:pt x="208" y="79"/>
                  <a:pt x="209" y="77"/>
                </a:cubicBezTo>
                <a:cubicBezTo>
                  <a:pt x="211" y="76"/>
                  <a:pt x="211" y="76"/>
                  <a:pt x="220" y="70"/>
                </a:cubicBezTo>
                <a:cubicBezTo>
                  <a:pt x="221" y="70"/>
                  <a:pt x="222" y="70"/>
                  <a:pt x="223" y="70"/>
                </a:cubicBezTo>
                <a:cubicBezTo>
                  <a:pt x="224" y="68"/>
                  <a:pt x="224" y="68"/>
                  <a:pt x="225" y="67"/>
                </a:cubicBezTo>
                <a:cubicBezTo>
                  <a:pt x="226" y="67"/>
                  <a:pt x="226" y="67"/>
                  <a:pt x="227" y="68"/>
                </a:cubicBezTo>
                <a:cubicBezTo>
                  <a:pt x="225" y="69"/>
                  <a:pt x="225" y="69"/>
                  <a:pt x="225" y="70"/>
                </a:cubicBezTo>
                <a:cubicBezTo>
                  <a:pt x="228" y="71"/>
                  <a:pt x="229" y="68"/>
                  <a:pt x="232" y="67"/>
                </a:cubicBezTo>
                <a:cubicBezTo>
                  <a:pt x="232" y="67"/>
                  <a:pt x="232" y="67"/>
                  <a:pt x="233" y="67"/>
                </a:cubicBezTo>
                <a:cubicBezTo>
                  <a:pt x="234" y="67"/>
                  <a:pt x="234" y="67"/>
                  <a:pt x="235" y="66"/>
                </a:cubicBezTo>
                <a:cubicBezTo>
                  <a:pt x="237" y="65"/>
                  <a:pt x="239" y="64"/>
                  <a:pt x="241" y="63"/>
                </a:cubicBezTo>
                <a:cubicBezTo>
                  <a:pt x="242" y="63"/>
                  <a:pt x="242" y="63"/>
                  <a:pt x="245" y="61"/>
                </a:cubicBezTo>
                <a:cubicBezTo>
                  <a:pt x="247" y="61"/>
                  <a:pt x="247" y="61"/>
                  <a:pt x="247" y="61"/>
                </a:cubicBezTo>
                <a:cubicBezTo>
                  <a:pt x="247" y="60"/>
                  <a:pt x="247" y="60"/>
                  <a:pt x="248" y="60"/>
                </a:cubicBezTo>
                <a:cubicBezTo>
                  <a:pt x="251" y="58"/>
                  <a:pt x="251" y="58"/>
                  <a:pt x="252" y="57"/>
                </a:cubicBezTo>
                <a:cubicBezTo>
                  <a:pt x="252" y="56"/>
                  <a:pt x="252" y="56"/>
                  <a:pt x="252" y="56"/>
                </a:cubicBezTo>
                <a:cubicBezTo>
                  <a:pt x="252" y="56"/>
                  <a:pt x="252" y="56"/>
                  <a:pt x="253" y="57"/>
                </a:cubicBezTo>
                <a:cubicBezTo>
                  <a:pt x="253" y="57"/>
                  <a:pt x="253" y="57"/>
                  <a:pt x="253" y="57"/>
                </a:cubicBezTo>
                <a:cubicBezTo>
                  <a:pt x="253" y="57"/>
                  <a:pt x="253" y="57"/>
                  <a:pt x="253" y="57"/>
                </a:cubicBezTo>
                <a:cubicBezTo>
                  <a:pt x="253" y="57"/>
                  <a:pt x="253" y="57"/>
                  <a:pt x="253" y="57"/>
                </a:cubicBezTo>
                <a:cubicBezTo>
                  <a:pt x="253" y="57"/>
                  <a:pt x="253" y="57"/>
                  <a:pt x="253" y="57"/>
                </a:cubicBezTo>
                <a:cubicBezTo>
                  <a:pt x="253" y="57"/>
                  <a:pt x="253" y="57"/>
                  <a:pt x="253" y="57"/>
                </a:cubicBezTo>
                <a:cubicBezTo>
                  <a:pt x="253" y="57"/>
                  <a:pt x="253" y="57"/>
                  <a:pt x="253" y="57"/>
                </a:cubicBezTo>
                <a:cubicBezTo>
                  <a:pt x="253" y="58"/>
                  <a:pt x="254" y="58"/>
                  <a:pt x="255" y="58"/>
                </a:cubicBezTo>
                <a:cubicBezTo>
                  <a:pt x="255" y="59"/>
                  <a:pt x="255" y="59"/>
                  <a:pt x="255" y="59"/>
                </a:cubicBezTo>
                <a:cubicBezTo>
                  <a:pt x="263" y="59"/>
                  <a:pt x="269" y="53"/>
                  <a:pt x="276" y="51"/>
                </a:cubicBezTo>
                <a:cubicBezTo>
                  <a:pt x="277" y="51"/>
                  <a:pt x="278" y="51"/>
                  <a:pt x="280" y="51"/>
                </a:cubicBezTo>
                <a:cubicBezTo>
                  <a:pt x="283" y="50"/>
                  <a:pt x="283" y="50"/>
                  <a:pt x="284" y="49"/>
                </a:cubicBezTo>
                <a:cubicBezTo>
                  <a:pt x="283" y="49"/>
                  <a:pt x="283" y="49"/>
                  <a:pt x="283" y="49"/>
                </a:cubicBezTo>
                <a:cubicBezTo>
                  <a:pt x="283" y="49"/>
                  <a:pt x="282" y="49"/>
                  <a:pt x="281" y="50"/>
                </a:cubicBezTo>
                <a:cubicBezTo>
                  <a:pt x="280" y="50"/>
                  <a:pt x="280" y="50"/>
                  <a:pt x="280" y="50"/>
                </a:cubicBezTo>
                <a:cubicBezTo>
                  <a:pt x="280" y="50"/>
                  <a:pt x="280" y="50"/>
                  <a:pt x="279" y="50"/>
                </a:cubicBezTo>
                <a:cubicBezTo>
                  <a:pt x="279" y="49"/>
                  <a:pt x="279" y="49"/>
                  <a:pt x="279" y="49"/>
                </a:cubicBezTo>
                <a:cubicBezTo>
                  <a:pt x="279" y="49"/>
                  <a:pt x="278" y="49"/>
                  <a:pt x="278" y="49"/>
                </a:cubicBezTo>
                <a:cubicBezTo>
                  <a:pt x="277" y="48"/>
                  <a:pt x="277" y="48"/>
                  <a:pt x="276" y="48"/>
                </a:cubicBezTo>
                <a:cubicBezTo>
                  <a:pt x="276" y="47"/>
                  <a:pt x="276" y="47"/>
                  <a:pt x="276" y="47"/>
                </a:cubicBezTo>
                <a:cubicBezTo>
                  <a:pt x="277" y="46"/>
                  <a:pt x="277" y="46"/>
                  <a:pt x="277" y="46"/>
                </a:cubicBezTo>
                <a:cubicBezTo>
                  <a:pt x="277" y="46"/>
                  <a:pt x="278" y="46"/>
                  <a:pt x="279" y="45"/>
                </a:cubicBezTo>
                <a:cubicBezTo>
                  <a:pt x="280" y="45"/>
                  <a:pt x="280" y="45"/>
                  <a:pt x="280" y="45"/>
                </a:cubicBezTo>
                <a:cubicBezTo>
                  <a:pt x="281" y="45"/>
                  <a:pt x="283" y="44"/>
                  <a:pt x="285" y="44"/>
                </a:cubicBezTo>
                <a:cubicBezTo>
                  <a:pt x="283" y="46"/>
                  <a:pt x="283" y="46"/>
                  <a:pt x="283" y="47"/>
                </a:cubicBezTo>
                <a:cubicBezTo>
                  <a:pt x="283" y="48"/>
                  <a:pt x="283" y="48"/>
                  <a:pt x="283" y="48"/>
                </a:cubicBezTo>
                <a:cubicBezTo>
                  <a:pt x="284" y="47"/>
                  <a:pt x="284" y="47"/>
                  <a:pt x="284" y="47"/>
                </a:cubicBezTo>
                <a:cubicBezTo>
                  <a:pt x="286" y="45"/>
                  <a:pt x="293" y="46"/>
                  <a:pt x="291" y="42"/>
                </a:cubicBezTo>
                <a:cubicBezTo>
                  <a:pt x="293" y="38"/>
                  <a:pt x="293" y="38"/>
                  <a:pt x="293" y="37"/>
                </a:cubicBezTo>
                <a:cubicBezTo>
                  <a:pt x="294" y="37"/>
                  <a:pt x="294" y="37"/>
                  <a:pt x="294" y="37"/>
                </a:cubicBezTo>
                <a:cubicBezTo>
                  <a:pt x="294" y="38"/>
                  <a:pt x="294" y="38"/>
                  <a:pt x="294" y="38"/>
                </a:cubicBezTo>
                <a:cubicBezTo>
                  <a:pt x="295" y="38"/>
                  <a:pt x="295" y="38"/>
                  <a:pt x="296" y="38"/>
                </a:cubicBezTo>
                <a:cubicBezTo>
                  <a:pt x="297" y="38"/>
                  <a:pt x="297" y="38"/>
                  <a:pt x="298" y="36"/>
                </a:cubicBezTo>
                <a:cubicBezTo>
                  <a:pt x="299" y="36"/>
                  <a:pt x="299" y="36"/>
                  <a:pt x="299" y="35"/>
                </a:cubicBezTo>
                <a:cubicBezTo>
                  <a:pt x="300" y="35"/>
                  <a:pt x="301" y="34"/>
                  <a:pt x="301" y="34"/>
                </a:cubicBezTo>
                <a:cubicBezTo>
                  <a:pt x="300" y="34"/>
                  <a:pt x="300" y="34"/>
                  <a:pt x="298" y="34"/>
                </a:cubicBezTo>
                <a:cubicBezTo>
                  <a:pt x="297" y="34"/>
                  <a:pt x="297" y="34"/>
                  <a:pt x="296" y="34"/>
                </a:cubicBezTo>
                <a:cubicBezTo>
                  <a:pt x="297" y="34"/>
                  <a:pt x="297" y="34"/>
                  <a:pt x="299" y="33"/>
                </a:cubicBezTo>
                <a:cubicBezTo>
                  <a:pt x="299" y="33"/>
                  <a:pt x="299" y="32"/>
                  <a:pt x="299" y="32"/>
                </a:cubicBezTo>
                <a:cubicBezTo>
                  <a:pt x="300" y="32"/>
                  <a:pt x="300" y="32"/>
                  <a:pt x="300" y="32"/>
                </a:cubicBezTo>
                <a:cubicBezTo>
                  <a:pt x="301" y="32"/>
                  <a:pt x="301" y="32"/>
                  <a:pt x="302" y="32"/>
                </a:cubicBezTo>
                <a:cubicBezTo>
                  <a:pt x="301" y="32"/>
                  <a:pt x="301" y="33"/>
                  <a:pt x="300" y="33"/>
                </a:cubicBezTo>
                <a:cubicBezTo>
                  <a:pt x="300" y="33"/>
                  <a:pt x="301" y="33"/>
                  <a:pt x="302" y="33"/>
                </a:cubicBezTo>
                <a:cubicBezTo>
                  <a:pt x="303" y="33"/>
                  <a:pt x="303" y="32"/>
                  <a:pt x="304" y="32"/>
                </a:cubicBezTo>
                <a:cubicBezTo>
                  <a:pt x="304" y="32"/>
                  <a:pt x="304" y="32"/>
                  <a:pt x="305" y="33"/>
                </a:cubicBezTo>
                <a:cubicBezTo>
                  <a:pt x="308" y="32"/>
                  <a:pt x="309" y="31"/>
                  <a:pt x="309" y="30"/>
                </a:cubicBezTo>
                <a:cubicBezTo>
                  <a:pt x="308" y="30"/>
                  <a:pt x="307" y="30"/>
                  <a:pt x="307" y="30"/>
                </a:cubicBezTo>
                <a:cubicBezTo>
                  <a:pt x="307" y="30"/>
                  <a:pt x="307" y="30"/>
                  <a:pt x="311" y="29"/>
                </a:cubicBezTo>
                <a:cubicBezTo>
                  <a:pt x="311" y="29"/>
                  <a:pt x="312" y="29"/>
                  <a:pt x="313" y="29"/>
                </a:cubicBezTo>
                <a:cubicBezTo>
                  <a:pt x="313" y="29"/>
                  <a:pt x="313" y="29"/>
                  <a:pt x="313" y="29"/>
                </a:cubicBezTo>
                <a:cubicBezTo>
                  <a:pt x="314" y="29"/>
                  <a:pt x="315" y="28"/>
                  <a:pt x="315" y="28"/>
                </a:cubicBezTo>
                <a:cubicBezTo>
                  <a:pt x="315" y="27"/>
                  <a:pt x="315" y="27"/>
                  <a:pt x="315" y="27"/>
                </a:cubicBezTo>
                <a:cubicBezTo>
                  <a:pt x="316" y="26"/>
                  <a:pt x="316" y="26"/>
                  <a:pt x="318" y="24"/>
                </a:cubicBezTo>
                <a:cubicBezTo>
                  <a:pt x="318" y="24"/>
                  <a:pt x="319" y="24"/>
                  <a:pt x="320" y="24"/>
                </a:cubicBezTo>
                <a:cubicBezTo>
                  <a:pt x="320" y="24"/>
                  <a:pt x="321" y="23"/>
                  <a:pt x="322" y="22"/>
                </a:cubicBezTo>
                <a:cubicBezTo>
                  <a:pt x="322" y="22"/>
                  <a:pt x="323" y="21"/>
                  <a:pt x="324" y="20"/>
                </a:cubicBezTo>
                <a:cubicBezTo>
                  <a:pt x="323" y="20"/>
                  <a:pt x="323" y="20"/>
                  <a:pt x="322" y="20"/>
                </a:cubicBezTo>
                <a:cubicBezTo>
                  <a:pt x="323" y="20"/>
                  <a:pt x="323" y="20"/>
                  <a:pt x="323" y="19"/>
                </a:cubicBezTo>
                <a:cubicBezTo>
                  <a:pt x="323" y="19"/>
                  <a:pt x="323" y="19"/>
                  <a:pt x="323" y="19"/>
                </a:cubicBezTo>
                <a:cubicBezTo>
                  <a:pt x="324" y="19"/>
                  <a:pt x="324" y="19"/>
                  <a:pt x="324" y="19"/>
                </a:cubicBezTo>
                <a:cubicBezTo>
                  <a:pt x="325" y="18"/>
                  <a:pt x="325" y="18"/>
                  <a:pt x="327" y="18"/>
                </a:cubicBezTo>
                <a:cubicBezTo>
                  <a:pt x="327" y="18"/>
                  <a:pt x="327" y="18"/>
                  <a:pt x="328" y="19"/>
                </a:cubicBezTo>
                <a:cubicBezTo>
                  <a:pt x="327" y="19"/>
                  <a:pt x="327" y="19"/>
                  <a:pt x="327" y="19"/>
                </a:cubicBezTo>
                <a:cubicBezTo>
                  <a:pt x="325" y="20"/>
                  <a:pt x="325" y="20"/>
                  <a:pt x="324" y="21"/>
                </a:cubicBezTo>
                <a:cubicBezTo>
                  <a:pt x="324" y="21"/>
                  <a:pt x="324" y="21"/>
                  <a:pt x="324" y="21"/>
                </a:cubicBezTo>
                <a:cubicBezTo>
                  <a:pt x="326" y="20"/>
                  <a:pt x="327" y="19"/>
                  <a:pt x="330" y="18"/>
                </a:cubicBezTo>
                <a:cubicBezTo>
                  <a:pt x="330" y="18"/>
                  <a:pt x="330" y="17"/>
                  <a:pt x="331" y="17"/>
                </a:cubicBezTo>
                <a:cubicBezTo>
                  <a:pt x="331" y="17"/>
                  <a:pt x="331" y="17"/>
                  <a:pt x="331" y="16"/>
                </a:cubicBezTo>
                <a:cubicBezTo>
                  <a:pt x="331" y="16"/>
                  <a:pt x="330" y="16"/>
                  <a:pt x="330" y="16"/>
                </a:cubicBezTo>
                <a:cubicBezTo>
                  <a:pt x="330" y="16"/>
                  <a:pt x="330" y="16"/>
                  <a:pt x="329" y="16"/>
                </a:cubicBezTo>
                <a:cubicBezTo>
                  <a:pt x="330" y="16"/>
                  <a:pt x="330" y="16"/>
                  <a:pt x="331" y="15"/>
                </a:cubicBezTo>
                <a:cubicBezTo>
                  <a:pt x="332" y="15"/>
                  <a:pt x="332" y="15"/>
                  <a:pt x="332" y="15"/>
                </a:cubicBezTo>
                <a:cubicBezTo>
                  <a:pt x="333" y="15"/>
                  <a:pt x="333" y="15"/>
                  <a:pt x="334" y="14"/>
                </a:cubicBezTo>
                <a:cubicBezTo>
                  <a:pt x="333" y="14"/>
                  <a:pt x="333" y="14"/>
                  <a:pt x="330" y="15"/>
                </a:cubicBezTo>
                <a:cubicBezTo>
                  <a:pt x="331" y="14"/>
                  <a:pt x="332" y="14"/>
                  <a:pt x="333" y="13"/>
                </a:cubicBezTo>
                <a:cubicBezTo>
                  <a:pt x="333" y="13"/>
                  <a:pt x="333" y="13"/>
                  <a:pt x="338" y="11"/>
                </a:cubicBezTo>
                <a:cubicBezTo>
                  <a:pt x="339" y="11"/>
                  <a:pt x="339" y="11"/>
                  <a:pt x="339" y="11"/>
                </a:cubicBezTo>
                <a:cubicBezTo>
                  <a:pt x="340" y="10"/>
                  <a:pt x="340" y="10"/>
                  <a:pt x="342" y="10"/>
                </a:cubicBezTo>
                <a:cubicBezTo>
                  <a:pt x="342" y="10"/>
                  <a:pt x="342" y="10"/>
                  <a:pt x="343" y="10"/>
                </a:cubicBezTo>
                <a:cubicBezTo>
                  <a:pt x="343" y="10"/>
                  <a:pt x="346" y="8"/>
                  <a:pt x="353" y="6"/>
                </a:cubicBezTo>
                <a:cubicBezTo>
                  <a:pt x="354" y="6"/>
                  <a:pt x="354" y="6"/>
                  <a:pt x="354" y="6"/>
                </a:cubicBezTo>
                <a:cubicBezTo>
                  <a:pt x="354" y="6"/>
                  <a:pt x="353" y="6"/>
                  <a:pt x="352" y="6"/>
                </a:cubicBezTo>
                <a:cubicBezTo>
                  <a:pt x="352" y="6"/>
                  <a:pt x="352" y="6"/>
                  <a:pt x="352" y="6"/>
                </a:cubicBezTo>
                <a:cubicBezTo>
                  <a:pt x="353" y="6"/>
                  <a:pt x="354" y="6"/>
                  <a:pt x="354" y="6"/>
                </a:cubicBezTo>
                <a:cubicBezTo>
                  <a:pt x="355" y="6"/>
                  <a:pt x="355" y="6"/>
                  <a:pt x="355" y="6"/>
                </a:cubicBezTo>
                <a:cubicBezTo>
                  <a:pt x="356" y="5"/>
                  <a:pt x="358" y="5"/>
                  <a:pt x="359" y="5"/>
                </a:cubicBezTo>
                <a:cubicBezTo>
                  <a:pt x="359" y="5"/>
                  <a:pt x="359" y="5"/>
                  <a:pt x="360" y="5"/>
                </a:cubicBezTo>
                <a:cubicBezTo>
                  <a:pt x="361" y="5"/>
                  <a:pt x="361" y="5"/>
                  <a:pt x="363" y="4"/>
                </a:cubicBezTo>
                <a:moveTo>
                  <a:pt x="346" y="1"/>
                </a:moveTo>
                <a:cubicBezTo>
                  <a:pt x="347" y="1"/>
                  <a:pt x="348" y="1"/>
                  <a:pt x="349" y="1"/>
                </a:cubicBezTo>
                <a:cubicBezTo>
                  <a:pt x="347" y="1"/>
                  <a:pt x="347" y="1"/>
                  <a:pt x="347" y="1"/>
                </a:cubicBezTo>
                <a:cubicBezTo>
                  <a:pt x="348" y="1"/>
                  <a:pt x="348" y="1"/>
                  <a:pt x="348" y="1"/>
                </a:cubicBezTo>
                <a:cubicBezTo>
                  <a:pt x="351" y="0"/>
                  <a:pt x="351" y="0"/>
                  <a:pt x="351" y="0"/>
                </a:cubicBezTo>
                <a:cubicBezTo>
                  <a:pt x="354" y="0"/>
                  <a:pt x="354" y="0"/>
                  <a:pt x="354" y="0"/>
                </a:cubicBezTo>
                <a:cubicBezTo>
                  <a:pt x="352" y="0"/>
                  <a:pt x="352" y="0"/>
                  <a:pt x="352" y="0"/>
                </a:cubicBezTo>
                <a:cubicBezTo>
                  <a:pt x="352" y="0"/>
                  <a:pt x="352" y="0"/>
                  <a:pt x="352" y="0"/>
                </a:cubicBezTo>
                <a:cubicBezTo>
                  <a:pt x="350" y="0"/>
                  <a:pt x="350" y="0"/>
                  <a:pt x="350" y="0"/>
                </a:cubicBezTo>
                <a:cubicBezTo>
                  <a:pt x="353" y="0"/>
                  <a:pt x="353" y="0"/>
                  <a:pt x="353" y="0"/>
                </a:cubicBezTo>
                <a:cubicBezTo>
                  <a:pt x="353" y="0"/>
                  <a:pt x="353" y="0"/>
                  <a:pt x="353" y="0"/>
                </a:cubicBezTo>
                <a:cubicBezTo>
                  <a:pt x="353" y="0"/>
                  <a:pt x="354" y="0"/>
                  <a:pt x="355" y="0"/>
                </a:cubicBezTo>
                <a:cubicBezTo>
                  <a:pt x="355" y="0"/>
                  <a:pt x="356" y="0"/>
                  <a:pt x="356" y="0"/>
                </a:cubicBezTo>
                <a:cubicBezTo>
                  <a:pt x="355" y="0"/>
                  <a:pt x="353" y="0"/>
                  <a:pt x="352" y="0"/>
                </a:cubicBezTo>
                <a:cubicBezTo>
                  <a:pt x="353" y="0"/>
                  <a:pt x="353" y="0"/>
                  <a:pt x="354" y="0"/>
                </a:cubicBezTo>
                <a:cubicBezTo>
                  <a:pt x="353" y="0"/>
                  <a:pt x="352" y="0"/>
                  <a:pt x="351" y="0"/>
                </a:cubicBezTo>
                <a:cubicBezTo>
                  <a:pt x="352" y="0"/>
                  <a:pt x="353" y="0"/>
                  <a:pt x="355" y="0"/>
                </a:cubicBezTo>
                <a:cubicBezTo>
                  <a:pt x="355" y="0"/>
                  <a:pt x="355" y="0"/>
                  <a:pt x="355" y="0"/>
                </a:cubicBezTo>
                <a:cubicBezTo>
                  <a:pt x="354" y="0"/>
                  <a:pt x="352" y="0"/>
                  <a:pt x="349" y="0"/>
                </a:cubicBezTo>
                <a:cubicBezTo>
                  <a:pt x="349" y="0"/>
                  <a:pt x="349" y="0"/>
                  <a:pt x="349" y="0"/>
                </a:cubicBezTo>
                <a:cubicBezTo>
                  <a:pt x="350" y="0"/>
                  <a:pt x="351" y="0"/>
                  <a:pt x="352" y="0"/>
                </a:cubicBezTo>
                <a:cubicBezTo>
                  <a:pt x="352" y="0"/>
                  <a:pt x="352" y="0"/>
                  <a:pt x="352" y="0"/>
                </a:cubicBezTo>
                <a:cubicBezTo>
                  <a:pt x="349" y="0"/>
                  <a:pt x="349" y="0"/>
                  <a:pt x="349" y="0"/>
                </a:cubicBezTo>
                <a:cubicBezTo>
                  <a:pt x="349" y="0"/>
                  <a:pt x="349" y="0"/>
                  <a:pt x="349" y="0"/>
                </a:cubicBezTo>
                <a:cubicBezTo>
                  <a:pt x="350" y="0"/>
                  <a:pt x="350" y="0"/>
                  <a:pt x="350" y="0"/>
                </a:cubicBezTo>
                <a:cubicBezTo>
                  <a:pt x="349" y="0"/>
                  <a:pt x="348" y="0"/>
                  <a:pt x="347" y="0"/>
                </a:cubicBezTo>
                <a:cubicBezTo>
                  <a:pt x="344" y="0"/>
                  <a:pt x="344" y="0"/>
                  <a:pt x="344" y="0"/>
                </a:cubicBezTo>
                <a:cubicBezTo>
                  <a:pt x="344" y="0"/>
                  <a:pt x="344" y="0"/>
                  <a:pt x="344" y="0"/>
                </a:cubicBezTo>
                <a:cubicBezTo>
                  <a:pt x="341" y="1"/>
                  <a:pt x="339" y="1"/>
                  <a:pt x="336" y="1"/>
                </a:cubicBezTo>
                <a:cubicBezTo>
                  <a:pt x="337" y="1"/>
                  <a:pt x="339" y="1"/>
                  <a:pt x="340" y="1"/>
                </a:cubicBezTo>
                <a:cubicBezTo>
                  <a:pt x="340" y="1"/>
                  <a:pt x="340" y="1"/>
                  <a:pt x="340" y="1"/>
                </a:cubicBezTo>
                <a:cubicBezTo>
                  <a:pt x="341" y="1"/>
                  <a:pt x="343" y="1"/>
                  <a:pt x="345" y="0"/>
                </a:cubicBezTo>
                <a:cubicBezTo>
                  <a:pt x="344" y="0"/>
                  <a:pt x="344" y="0"/>
                  <a:pt x="344" y="0"/>
                </a:cubicBezTo>
                <a:cubicBezTo>
                  <a:pt x="346" y="0"/>
                  <a:pt x="346" y="0"/>
                  <a:pt x="346" y="0"/>
                </a:cubicBezTo>
                <a:cubicBezTo>
                  <a:pt x="346" y="0"/>
                  <a:pt x="346" y="0"/>
                  <a:pt x="346" y="0"/>
                </a:cubicBezTo>
                <a:cubicBezTo>
                  <a:pt x="343" y="0"/>
                  <a:pt x="341" y="1"/>
                  <a:pt x="339" y="1"/>
                </a:cubicBezTo>
                <a:cubicBezTo>
                  <a:pt x="339" y="1"/>
                  <a:pt x="339" y="1"/>
                  <a:pt x="339" y="1"/>
                </a:cubicBezTo>
                <a:cubicBezTo>
                  <a:pt x="341" y="1"/>
                  <a:pt x="341" y="1"/>
                  <a:pt x="341" y="1"/>
                </a:cubicBezTo>
                <a:cubicBezTo>
                  <a:pt x="341" y="1"/>
                  <a:pt x="341" y="1"/>
                  <a:pt x="341" y="1"/>
                </a:cubicBezTo>
                <a:cubicBezTo>
                  <a:pt x="341" y="1"/>
                  <a:pt x="341" y="1"/>
                  <a:pt x="337" y="1"/>
                </a:cubicBezTo>
                <a:cubicBezTo>
                  <a:pt x="337" y="1"/>
                  <a:pt x="337" y="1"/>
                  <a:pt x="337" y="1"/>
                </a:cubicBezTo>
                <a:cubicBezTo>
                  <a:pt x="337" y="1"/>
                  <a:pt x="337" y="1"/>
                  <a:pt x="337" y="1"/>
                </a:cubicBezTo>
                <a:cubicBezTo>
                  <a:pt x="335" y="1"/>
                  <a:pt x="335" y="1"/>
                  <a:pt x="335" y="1"/>
                </a:cubicBezTo>
                <a:cubicBezTo>
                  <a:pt x="335" y="1"/>
                  <a:pt x="335" y="1"/>
                  <a:pt x="335" y="1"/>
                </a:cubicBezTo>
                <a:cubicBezTo>
                  <a:pt x="332" y="1"/>
                  <a:pt x="332" y="1"/>
                  <a:pt x="332" y="1"/>
                </a:cubicBezTo>
                <a:cubicBezTo>
                  <a:pt x="332" y="1"/>
                  <a:pt x="332" y="1"/>
                  <a:pt x="332" y="1"/>
                </a:cubicBezTo>
                <a:cubicBezTo>
                  <a:pt x="331" y="2"/>
                  <a:pt x="331" y="2"/>
                  <a:pt x="331" y="2"/>
                </a:cubicBezTo>
                <a:cubicBezTo>
                  <a:pt x="327" y="2"/>
                  <a:pt x="327" y="2"/>
                  <a:pt x="327" y="2"/>
                </a:cubicBezTo>
                <a:cubicBezTo>
                  <a:pt x="321" y="3"/>
                  <a:pt x="321" y="3"/>
                  <a:pt x="320" y="3"/>
                </a:cubicBezTo>
                <a:cubicBezTo>
                  <a:pt x="324" y="2"/>
                  <a:pt x="324" y="2"/>
                  <a:pt x="324" y="2"/>
                </a:cubicBezTo>
                <a:cubicBezTo>
                  <a:pt x="326" y="2"/>
                  <a:pt x="326" y="2"/>
                  <a:pt x="326" y="2"/>
                </a:cubicBezTo>
                <a:cubicBezTo>
                  <a:pt x="327" y="2"/>
                  <a:pt x="327" y="2"/>
                  <a:pt x="327" y="2"/>
                </a:cubicBezTo>
                <a:cubicBezTo>
                  <a:pt x="324" y="2"/>
                  <a:pt x="324" y="2"/>
                  <a:pt x="324" y="2"/>
                </a:cubicBezTo>
                <a:cubicBezTo>
                  <a:pt x="320" y="3"/>
                  <a:pt x="320" y="3"/>
                  <a:pt x="320" y="3"/>
                </a:cubicBezTo>
                <a:cubicBezTo>
                  <a:pt x="316" y="4"/>
                  <a:pt x="316" y="4"/>
                  <a:pt x="316" y="4"/>
                </a:cubicBezTo>
                <a:cubicBezTo>
                  <a:pt x="317" y="4"/>
                  <a:pt x="317" y="4"/>
                  <a:pt x="317" y="4"/>
                </a:cubicBezTo>
                <a:cubicBezTo>
                  <a:pt x="316" y="4"/>
                  <a:pt x="316" y="4"/>
                  <a:pt x="316" y="4"/>
                </a:cubicBezTo>
                <a:cubicBezTo>
                  <a:pt x="318" y="3"/>
                  <a:pt x="319" y="3"/>
                  <a:pt x="321" y="3"/>
                </a:cubicBezTo>
                <a:cubicBezTo>
                  <a:pt x="320" y="3"/>
                  <a:pt x="320" y="3"/>
                  <a:pt x="320" y="3"/>
                </a:cubicBezTo>
                <a:cubicBezTo>
                  <a:pt x="320" y="3"/>
                  <a:pt x="320" y="3"/>
                  <a:pt x="320" y="3"/>
                </a:cubicBezTo>
                <a:cubicBezTo>
                  <a:pt x="323" y="3"/>
                  <a:pt x="323" y="3"/>
                  <a:pt x="323" y="3"/>
                </a:cubicBezTo>
                <a:cubicBezTo>
                  <a:pt x="326" y="2"/>
                  <a:pt x="326" y="2"/>
                  <a:pt x="326" y="2"/>
                </a:cubicBezTo>
                <a:cubicBezTo>
                  <a:pt x="328" y="2"/>
                  <a:pt x="329" y="2"/>
                  <a:pt x="331" y="2"/>
                </a:cubicBezTo>
                <a:cubicBezTo>
                  <a:pt x="330" y="2"/>
                  <a:pt x="330" y="2"/>
                  <a:pt x="330" y="2"/>
                </a:cubicBezTo>
                <a:cubicBezTo>
                  <a:pt x="330" y="2"/>
                  <a:pt x="330" y="2"/>
                  <a:pt x="330" y="2"/>
                </a:cubicBezTo>
                <a:cubicBezTo>
                  <a:pt x="328" y="2"/>
                  <a:pt x="326" y="3"/>
                  <a:pt x="324" y="3"/>
                </a:cubicBezTo>
                <a:cubicBezTo>
                  <a:pt x="324" y="3"/>
                  <a:pt x="324" y="3"/>
                  <a:pt x="324" y="3"/>
                </a:cubicBezTo>
                <a:cubicBezTo>
                  <a:pt x="323" y="3"/>
                  <a:pt x="323" y="3"/>
                  <a:pt x="323" y="3"/>
                </a:cubicBezTo>
                <a:cubicBezTo>
                  <a:pt x="323" y="3"/>
                  <a:pt x="323" y="3"/>
                  <a:pt x="323" y="3"/>
                </a:cubicBezTo>
                <a:cubicBezTo>
                  <a:pt x="321" y="3"/>
                  <a:pt x="321" y="3"/>
                  <a:pt x="321" y="3"/>
                </a:cubicBezTo>
                <a:cubicBezTo>
                  <a:pt x="321" y="3"/>
                  <a:pt x="321" y="3"/>
                  <a:pt x="321" y="3"/>
                </a:cubicBezTo>
                <a:cubicBezTo>
                  <a:pt x="320" y="3"/>
                  <a:pt x="320" y="3"/>
                  <a:pt x="320" y="3"/>
                </a:cubicBezTo>
                <a:cubicBezTo>
                  <a:pt x="319" y="3"/>
                  <a:pt x="319" y="3"/>
                  <a:pt x="319" y="3"/>
                </a:cubicBezTo>
                <a:cubicBezTo>
                  <a:pt x="318" y="3"/>
                  <a:pt x="317" y="4"/>
                  <a:pt x="317" y="4"/>
                </a:cubicBezTo>
                <a:cubicBezTo>
                  <a:pt x="317" y="4"/>
                  <a:pt x="317" y="4"/>
                  <a:pt x="317" y="4"/>
                </a:cubicBezTo>
                <a:cubicBezTo>
                  <a:pt x="316" y="4"/>
                  <a:pt x="316" y="4"/>
                  <a:pt x="316" y="4"/>
                </a:cubicBezTo>
                <a:cubicBezTo>
                  <a:pt x="315" y="4"/>
                  <a:pt x="314" y="4"/>
                  <a:pt x="313" y="4"/>
                </a:cubicBezTo>
                <a:cubicBezTo>
                  <a:pt x="312" y="4"/>
                  <a:pt x="312" y="4"/>
                  <a:pt x="312" y="4"/>
                </a:cubicBezTo>
                <a:cubicBezTo>
                  <a:pt x="310" y="5"/>
                  <a:pt x="310" y="5"/>
                  <a:pt x="310" y="5"/>
                </a:cubicBezTo>
                <a:cubicBezTo>
                  <a:pt x="307" y="5"/>
                  <a:pt x="307" y="5"/>
                  <a:pt x="307" y="5"/>
                </a:cubicBezTo>
                <a:cubicBezTo>
                  <a:pt x="306" y="5"/>
                  <a:pt x="306" y="5"/>
                  <a:pt x="306" y="5"/>
                </a:cubicBezTo>
                <a:cubicBezTo>
                  <a:pt x="306" y="6"/>
                  <a:pt x="306" y="6"/>
                  <a:pt x="306" y="6"/>
                </a:cubicBezTo>
                <a:cubicBezTo>
                  <a:pt x="308" y="4"/>
                  <a:pt x="311" y="5"/>
                  <a:pt x="314" y="4"/>
                </a:cubicBezTo>
                <a:cubicBezTo>
                  <a:pt x="315" y="4"/>
                  <a:pt x="315" y="4"/>
                  <a:pt x="315" y="4"/>
                </a:cubicBezTo>
                <a:cubicBezTo>
                  <a:pt x="312" y="4"/>
                  <a:pt x="312" y="4"/>
                  <a:pt x="312" y="4"/>
                </a:cubicBezTo>
                <a:cubicBezTo>
                  <a:pt x="309" y="5"/>
                  <a:pt x="309" y="5"/>
                  <a:pt x="309" y="5"/>
                </a:cubicBezTo>
                <a:cubicBezTo>
                  <a:pt x="305" y="5"/>
                  <a:pt x="305" y="5"/>
                  <a:pt x="305" y="5"/>
                </a:cubicBezTo>
                <a:cubicBezTo>
                  <a:pt x="300" y="6"/>
                  <a:pt x="300" y="6"/>
                  <a:pt x="300" y="6"/>
                </a:cubicBezTo>
                <a:cubicBezTo>
                  <a:pt x="298" y="7"/>
                  <a:pt x="298" y="7"/>
                  <a:pt x="298" y="7"/>
                </a:cubicBezTo>
                <a:cubicBezTo>
                  <a:pt x="297" y="7"/>
                  <a:pt x="296" y="7"/>
                  <a:pt x="294" y="8"/>
                </a:cubicBezTo>
                <a:cubicBezTo>
                  <a:pt x="293" y="8"/>
                  <a:pt x="292" y="8"/>
                  <a:pt x="291" y="9"/>
                </a:cubicBezTo>
                <a:cubicBezTo>
                  <a:pt x="296" y="7"/>
                  <a:pt x="296" y="7"/>
                  <a:pt x="296" y="7"/>
                </a:cubicBezTo>
                <a:cubicBezTo>
                  <a:pt x="297" y="7"/>
                  <a:pt x="297" y="7"/>
                  <a:pt x="297" y="7"/>
                </a:cubicBezTo>
                <a:cubicBezTo>
                  <a:pt x="296" y="7"/>
                  <a:pt x="296" y="7"/>
                  <a:pt x="296" y="7"/>
                </a:cubicBezTo>
                <a:cubicBezTo>
                  <a:pt x="295" y="7"/>
                  <a:pt x="295" y="7"/>
                  <a:pt x="295" y="7"/>
                </a:cubicBezTo>
                <a:cubicBezTo>
                  <a:pt x="293" y="8"/>
                  <a:pt x="293" y="8"/>
                  <a:pt x="293" y="8"/>
                </a:cubicBezTo>
                <a:cubicBezTo>
                  <a:pt x="292" y="8"/>
                  <a:pt x="291" y="8"/>
                  <a:pt x="290" y="9"/>
                </a:cubicBezTo>
                <a:cubicBezTo>
                  <a:pt x="287" y="9"/>
                  <a:pt x="287" y="9"/>
                  <a:pt x="287" y="9"/>
                </a:cubicBezTo>
                <a:cubicBezTo>
                  <a:pt x="286" y="9"/>
                  <a:pt x="286" y="9"/>
                  <a:pt x="286" y="9"/>
                </a:cubicBezTo>
                <a:cubicBezTo>
                  <a:pt x="286" y="9"/>
                  <a:pt x="286" y="9"/>
                  <a:pt x="286" y="9"/>
                </a:cubicBezTo>
                <a:cubicBezTo>
                  <a:pt x="287" y="9"/>
                  <a:pt x="287" y="9"/>
                  <a:pt x="287" y="9"/>
                </a:cubicBezTo>
                <a:cubicBezTo>
                  <a:pt x="284" y="10"/>
                  <a:pt x="284" y="10"/>
                  <a:pt x="284" y="10"/>
                </a:cubicBezTo>
                <a:cubicBezTo>
                  <a:pt x="281" y="11"/>
                  <a:pt x="281" y="11"/>
                  <a:pt x="281" y="11"/>
                </a:cubicBezTo>
                <a:cubicBezTo>
                  <a:pt x="281" y="11"/>
                  <a:pt x="281" y="11"/>
                  <a:pt x="281" y="11"/>
                </a:cubicBezTo>
                <a:cubicBezTo>
                  <a:pt x="282" y="11"/>
                  <a:pt x="284" y="10"/>
                  <a:pt x="285" y="10"/>
                </a:cubicBezTo>
                <a:cubicBezTo>
                  <a:pt x="282" y="11"/>
                  <a:pt x="282" y="11"/>
                  <a:pt x="282" y="11"/>
                </a:cubicBezTo>
                <a:cubicBezTo>
                  <a:pt x="278" y="11"/>
                  <a:pt x="278" y="11"/>
                  <a:pt x="278" y="11"/>
                </a:cubicBezTo>
                <a:cubicBezTo>
                  <a:pt x="278" y="12"/>
                  <a:pt x="278" y="12"/>
                  <a:pt x="278" y="12"/>
                </a:cubicBezTo>
                <a:cubicBezTo>
                  <a:pt x="280" y="11"/>
                  <a:pt x="282" y="11"/>
                  <a:pt x="283" y="10"/>
                </a:cubicBezTo>
                <a:cubicBezTo>
                  <a:pt x="280" y="11"/>
                  <a:pt x="277" y="12"/>
                  <a:pt x="274" y="12"/>
                </a:cubicBezTo>
                <a:cubicBezTo>
                  <a:pt x="271" y="13"/>
                  <a:pt x="271" y="13"/>
                  <a:pt x="271" y="13"/>
                </a:cubicBezTo>
                <a:cubicBezTo>
                  <a:pt x="267" y="14"/>
                  <a:pt x="267" y="14"/>
                  <a:pt x="267" y="14"/>
                </a:cubicBezTo>
                <a:cubicBezTo>
                  <a:pt x="265" y="15"/>
                  <a:pt x="265" y="15"/>
                  <a:pt x="265" y="15"/>
                </a:cubicBezTo>
                <a:cubicBezTo>
                  <a:pt x="265" y="15"/>
                  <a:pt x="266" y="15"/>
                  <a:pt x="267" y="15"/>
                </a:cubicBezTo>
                <a:cubicBezTo>
                  <a:pt x="266" y="15"/>
                  <a:pt x="265" y="15"/>
                  <a:pt x="265" y="15"/>
                </a:cubicBezTo>
                <a:cubicBezTo>
                  <a:pt x="266" y="15"/>
                  <a:pt x="267" y="15"/>
                  <a:pt x="267" y="14"/>
                </a:cubicBezTo>
                <a:cubicBezTo>
                  <a:pt x="266" y="15"/>
                  <a:pt x="266" y="15"/>
                  <a:pt x="266" y="15"/>
                </a:cubicBezTo>
                <a:cubicBezTo>
                  <a:pt x="266" y="15"/>
                  <a:pt x="266" y="15"/>
                  <a:pt x="267" y="15"/>
                </a:cubicBezTo>
                <a:cubicBezTo>
                  <a:pt x="267" y="15"/>
                  <a:pt x="267" y="15"/>
                  <a:pt x="267" y="15"/>
                </a:cubicBezTo>
                <a:cubicBezTo>
                  <a:pt x="264" y="16"/>
                  <a:pt x="264" y="16"/>
                  <a:pt x="263" y="16"/>
                </a:cubicBezTo>
                <a:cubicBezTo>
                  <a:pt x="264" y="16"/>
                  <a:pt x="264" y="16"/>
                  <a:pt x="264" y="16"/>
                </a:cubicBezTo>
                <a:cubicBezTo>
                  <a:pt x="264" y="16"/>
                  <a:pt x="264" y="16"/>
                  <a:pt x="264" y="16"/>
                </a:cubicBezTo>
                <a:cubicBezTo>
                  <a:pt x="268" y="15"/>
                  <a:pt x="268" y="15"/>
                  <a:pt x="271" y="14"/>
                </a:cubicBezTo>
                <a:cubicBezTo>
                  <a:pt x="274" y="13"/>
                  <a:pt x="274" y="13"/>
                  <a:pt x="274" y="13"/>
                </a:cubicBezTo>
                <a:cubicBezTo>
                  <a:pt x="272" y="14"/>
                  <a:pt x="272" y="14"/>
                  <a:pt x="272" y="14"/>
                </a:cubicBezTo>
                <a:cubicBezTo>
                  <a:pt x="276" y="12"/>
                  <a:pt x="276" y="12"/>
                  <a:pt x="276" y="12"/>
                </a:cubicBezTo>
                <a:cubicBezTo>
                  <a:pt x="277" y="12"/>
                  <a:pt x="277" y="12"/>
                  <a:pt x="277" y="12"/>
                </a:cubicBezTo>
                <a:cubicBezTo>
                  <a:pt x="281" y="11"/>
                  <a:pt x="281" y="11"/>
                  <a:pt x="281" y="11"/>
                </a:cubicBezTo>
                <a:cubicBezTo>
                  <a:pt x="285" y="10"/>
                  <a:pt x="285" y="10"/>
                  <a:pt x="285" y="10"/>
                </a:cubicBezTo>
                <a:cubicBezTo>
                  <a:pt x="285" y="10"/>
                  <a:pt x="285" y="10"/>
                  <a:pt x="285" y="10"/>
                </a:cubicBezTo>
                <a:cubicBezTo>
                  <a:pt x="285" y="10"/>
                  <a:pt x="285" y="10"/>
                  <a:pt x="285" y="10"/>
                </a:cubicBezTo>
                <a:cubicBezTo>
                  <a:pt x="288" y="10"/>
                  <a:pt x="291" y="9"/>
                  <a:pt x="293" y="8"/>
                </a:cubicBezTo>
                <a:cubicBezTo>
                  <a:pt x="294" y="8"/>
                  <a:pt x="294" y="8"/>
                  <a:pt x="294" y="8"/>
                </a:cubicBezTo>
                <a:cubicBezTo>
                  <a:pt x="294" y="8"/>
                  <a:pt x="299" y="7"/>
                  <a:pt x="300" y="7"/>
                </a:cubicBezTo>
                <a:cubicBezTo>
                  <a:pt x="297" y="7"/>
                  <a:pt x="297" y="7"/>
                  <a:pt x="297" y="7"/>
                </a:cubicBezTo>
                <a:cubicBezTo>
                  <a:pt x="296" y="8"/>
                  <a:pt x="296" y="8"/>
                  <a:pt x="296" y="8"/>
                </a:cubicBezTo>
                <a:cubicBezTo>
                  <a:pt x="299" y="7"/>
                  <a:pt x="299" y="7"/>
                  <a:pt x="299" y="7"/>
                </a:cubicBezTo>
                <a:cubicBezTo>
                  <a:pt x="300" y="7"/>
                  <a:pt x="302" y="6"/>
                  <a:pt x="304" y="6"/>
                </a:cubicBezTo>
                <a:cubicBezTo>
                  <a:pt x="304" y="6"/>
                  <a:pt x="304" y="6"/>
                  <a:pt x="304" y="6"/>
                </a:cubicBezTo>
                <a:cubicBezTo>
                  <a:pt x="302" y="7"/>
                  <a:pt x="302" y="7"/>
                  <a:pt x="302" y="7"/>
                </a:cubicBezTo>
                <a:cubicBezTo>
                  <a:pt x="301" y="7"/>
                  <a:pt x="301" y="7"/>
                  <a:pt x="301" y="7"/>
                </a:cubicBezTo>
                <a:cubicBezTo>
                  <a:pt x="302" y="7"/>
                  <a:pt x="304" y="6"/>
                  <a:pt x="305" y="6"/>
                </a:cubicBezTo>
                <a:cubicBezTo>
                  <a:pt x="309" y="5"/>
                  <a:pt x="309" y="5"/>
                  <a:pt x="309" y="5"/>
                </a:cubicBezTo>
                <a:cubicBezTo>
                  <a:pt x="309" y="5"/>
                  <a:pt x="309" y="5"/>
                  <a:pt x="309" y="5"/>
                </a:cubicBezTo>
                <a:cubicBezTo>
                  <a:pt x="307" y="6"/>
                  <a:pt x="307" y="6"/>
                  <a:pt x="307" y="6"/>
                </a:cubicBezTo>
                <a:cubicBezTo>
                  <a:pt x="307" y="6"/>
                  <a:pt x="307" y="6"/>
                  <a:pt x="307" y="6"/>
                </a:cubicBezTo>
                <a:cubicBezTo>
                  <a:pt x="309" y="6"/>
                  <a:pt x="309" y="6"/>
                  <a:pt x="309" y="6"/>
                </a:cubicBezTo>
                <a:cubicBezTo>
                  <a:pt x="314" y="5"/>
                  <a:pt x="314" y="5"/>
                  <a:pt x="314" y="5"/>
                </a:cubicBezTo>
                <a:cubicBezTo>
                  <a:pt x="315" y="4"/>
                  <a:pt x="315" y="4"/>
                  <a:pt x="315" y="4"/>
                </a:cubicBezTo>
                <a:cubicBezTo>
                  <a:pt x="315" y="5"/>
                  <a:pt x="315" y="5"/>
                  <a:pt x="315" y="5"/>
                </a:cubicBezTo>
                <a:cubicBezTo>
                  <a:pt x="315" y="5"/>
                  <a:pt x="315" y="5"/>
                  <a:pt x="315" y="5"/>
                </a:cubicBezTo>
                <a:cubicBezTo>
                  <a:pt x="318" y="4"/>
                  <a:pt x="318" y="4"/>
                  <a:pt x="318" y="4"/>
                </a:cubicBezTo>
                <a:cubicBezTo>
                  <a:pt x="320" y="4"/>
                  <a:pt x="320" y="4"/>
                  <a:pt x="320" y="4"/>
                </a:cubicBezTo>
                <a:cubicBezTo>
                  <a:pt x="323" y="3"/>
                  <a:pt x="327" y="3"/>
                  <a:pt x="330" y="3"/>
                </a:cubicBezTo>
                <a:cubicBezTo>
                  <a:pt x="331" y="3"/>
                  <a:pt x="331" y="3"/>
                  <a:pt x="331" y="3"/>
                </a:cubicBezTo>
                <a:cubicBezTo>
                  <a:pt x="332" y="2"/>
                  <a:pt x="332" y="2"/>
                  <a:pt x="332" y="2"/>
                </a:cubicBezTo>
                <a:cubicBezTo>
                  <a:pt x="333" y="2"/>
                  <a:pt x="334" y="2"/>
                  <a:pt x="335" y="2"/>
                </a:cubicBezTo>
                <a:cubicBezTo>
                  <a:pt x="333" y="2"/>
                  <a:pt x="333" y="2"/>
                  <a:pt x="332" y="2"/>
                </a:cubicBezTo>
                <a:cubicBezTo>
                  <a:pt x="333" y="2"/>
                  <a:pt x="333" y="2"/>
                  <a:pt x="333" y="2"/>
                </a:cubicBezTo>
                <a:cubicBezTo>
                  <a:pt x="332" y="2"/>
                  <a:pt x="332" y="2"/>
                  <a:pt x="332" y="2"/>
                </a:cubicBezTo>
                <a:cubicBezTo>
                  <a:pt x="335" y="2"/>
                  <a:pt x="335" y="2"/>
                  <a:pt x="335" y="2"/>
                </a:cubicBezTo>
                <a:cubicBezTo>
                  <a:pt x="337" y="2"/>
                  <a:pt x="337" y="2"/>
                  <a:pt x="337" y="2"/>
                </a:cubicBezTo>
                <a:cubicBezTo>
                  <a:pt x="337" y="2"/>
                  <a:pt x="337" y="2"/>
                  <a:pt x="337" y="2"/>
                </a:cubicBezTo>
                <a:cubicBezTo>
                  <a:pt x="337" y="2"/>
                  <a:pt x="337" y="2"/>
                  <a:pt x="337" y="2"/>
                </a:cubicBezTo>
                <a:cubicBezTo>
                  <a:pt x="338" y="2"/>
                  <a:pt x="340" y="2"/>
                  <a:pt x="341" y="1"/>
                </a:cubicBezTo>
                <a:cubicBezTo>
                  <a:pt x="342" y="1"/>
                  <a:pt x="342" y="1"/>
                  <a:pt x="346" y="1"/>
                </a:cubicBezTo>
                <a:moveTo>
                  <a:pt x="300" y="6"/>
                </a:moveTo>
                <a:cubicBezTo>
                  <a:pt x="301" y="6"/>
                  <a:pt x="303" y="6"/>
                  <a:pt x="304" y="6"/>
                </a:cubicBezTo>
                <a:cubicBezTo>
                  <a:pt x="305" y="5"/>
                  <a:pt x="306" y="5"/>
                  <a:pt x="308" y="5"/>
                </a:cubicBezTo>
                <a:cubicBezTo>
                  <a:pt x="311" y="4"/>
                  <a:pt x="311" y="4"/>
                  <a:pt x="311" y="4"/>
                </a:cubicBezTo>
                <a:cubicBezTo>
                  <a:pt x="311" y="4"/>
                  <a:pt x="312" y="4"/>
                  <a:pt x="313" y="4"/>
                </a:cubicBezTo>
                <a:cubicBezTo>
                  <a:pt x="314" y="4"/>
                  <a:pt x="315" y="4"/>
                  <a:pt x="315" y="4"/>
                </a:cubicBezTo>
                <a:cubicBezTo>
                  <a:pt x="315" y="4"/>
                  <a:pt x="314" y="4"/>
                  <a:pt x="313" y="4"/>
                </a:cubicBezTo>
                <a:cubicBezTo>
                  <a:pt x="313" y="4"/>
                  <a:pt x="319" y="3"/>
                  <a:pt x="324" y="2"/>
                </a:cubicBezTo>
                <a:cubicBezTo>
                  <a:pt x="326" y="2"/>
                  <a:pt x="328" y="2"/>
                  <a:pt x="331" y="2"/>
                </a:cubicBezTo>
                <a:cubicBezTo>
                  <a:pt x="330" y="2"/>
                  <a:pt x="329" y="2"/>
                  <a:pt x="328" y="2"/>
                </a:cubicBezTo>
                <a:cubicBezTo>
                  <a:pt x="328" y="2"/>
                  <a:pt x="328" y="2"/>
                  <a:pt x="328" y="2"/>
                </a:cubicBezTo>
                <a:cubicBezTo>
                  <a:pt x="327" y="2"/>
                  <a:pt x="326" y="2"/>
                  <a:pt x="325" y="2"/>
                </a:cubicBezTo>
                <a:cubicBezTo>
                  <a:pt x="325" y="2"/>
                  <a:pt x="325" y="2"/>
                  <a:pt x="325" y="2"/>
                </a:cubicBezTo>
                <a:cubicBezTo>
                  <a:pt x="323" y="2"/>
                  <a:pt x="321" y="3"/>
                  <a:pt x="319" y="3"/>
                </a:cubicBezTo>
                <a:cubicBezTo>
                  <a:pt x="319" y="3"/>
                  <a:pt x="319" y="3"/>
                  <a:pt x="319" y="3"/>
                </a:cubicBezTo>
                <a:cubicBezTo>
                  <a:pt x="319" y="3"/>
                  <a:pt x="319" y="3"/>
                  <a:pt x="319" y="3"/>
                </a:cubicBezTo>
                <a:cubicBezTo>
                  <a:pt x="315" y="4"/>
                  <a:pt x="315" y="4"/>
                  <a:pt x="315" y="4"/>
                </a:cubicBezTo>
                <a:cubicBezTo>
                  <a:pt x="313" y="4"/>
                  <a:pt x="313" y="4"/>
                  <a:pt x="313" y="4"/>
                </a:cubicBezTo>
                <a:cubicBezTo>
                  <a:pt x="309" y="5"/>
                  <a:pt x="309" y="5"/>
                  <a:pt x="309" y="5"/>
                </a:cubicBezTo>
                <a:cubicBezTo>
                  <a:pt x="309" y="5"/>
                  <a:pt x="309" y="5"/>
                  <a:pt x="309" y="5"/>
                </a:cubicBezTo>
                <a:cubicBezTo>
                  <a:pt x="308" y="5"/>
                  <a:pt x="308" y="5"/>
                  <a:pt x="307" y="5"/>
                </a:cubicBezTo>
                <a:cubicBezTo>
                  <a:pt x="304" y="5"/>
                  <a:pt x="304" y="5"/>
                  <a:pt x="304" y="5"/>
                </a:cubicBezTo>
                <a:cubicBezTo>
                  <a:pt x="303" y="6"/>
                  <a:pt x="303" y="6"/>
                  <a:pt x="303" y="6"/>
                </a:cubicBezTo>
                <a:cubicBezTo>
                  <a:pt x="303" y="6"/>
                  <a:pt x="303" y="6"/>
                  <a:pt x="303" y="6"/>
                </a:cubicBezTo>
                <a:cubicBezTo>
                  <a:pt x="304" y="5"/>
                  <a:pt x="304" y="5"/>
                  <a:pt x="304" y="5"/>
                </a:cubicBezTo>
                <a:cubicBezTo>
                  <a:pt x="304" y="5"/>
                  <a:pt x="304" y="5"/>
                  <a:pt x="304" y="5"/>
                </a:cubicBezTo>
                <a:cubicBezTo>
                  <a:pt x="303" y="6"/>
                  <a:pt x="301" y="6"/>
                  <a:pt x="300" y="6"/>
                </a:cubicBezTo>
                <a:cubicBezTo>
                  <a:pt x="300" y="6"/>
                  <a:pt x="300" y="6"/>
                  <a:pt x="300" y="6"/>
                </a:cubicBezTo>
                <a:cubicBezTo>
                  <a:pt x="298" y="7"/>
                  <a:pt x="298" y="7"/>
                  <a:pt x="298" y="7"/>
                </a:cubicBezTo>
                <a:cubicBezTo>
                  <a:pt x="295" y="7"/>
                  <a:pt x="295" y="7"/>
                  <a:pt x="295" y="7"/>
                </a:cubicBezTo>
                <a:cubicBezTo>
                  <a:pt x="291" y="8"/>
                  <a:pt x="291" y="8"/>
                  <a:pt x="291" y="8"/>
                </a:cubicBezTo>
                <a:cubicBezTo>
                  <a:pt x="289" y="9"/>
                  <a:pt x="289" y="9"/>
                  <a:pt x="289" y="9"/>
                </a:cubicBezTo>
                <a:cubicBezTo>
                  <a:pt x="290" y="8"/>
                  <a:pt x="290" y="8"/>
                  <a:pt x="290" y="8"/>
                </a:cubicBezTo>
                <a:cubicBezTo>
                  <a:pt x="288" y="9"/>
                  <a:pt x="288" y="9"/>
                  <a:pt x="288" y="9"/>
                </a:cubicBezTo>
                <a:cubicBezTo>
                  <a:pt x="291" y="8"/>
                  <a:pt x="291" y="8"/>
                  <a:pt x="291" y="8"/>
                </a:cubicBezTo>
                <a:cubicBezTo>
                  <a:pt x="291" y="8"/>
                  <a:pt x="291" y="8"/>
                  <a:pt x="291" y="8"/>
                </a:cubicBezTo>
                <a:cubicBezTo>
                  <a:pt x="292" y="8"/>
                  <a:pt x="293" y="8"/>
                  <a:pt x="294" y="8"/>
                </a:cubicBezTo>
                <a:cubicBezTo>
                  <a:pt x="297" y="7"/>
                  <a:pt x="297" y="7"/>
                  <a:pt x="297" y="7"/>
                </a:cubicBezTo>
                <a:cubicBezTo>
                  <a:pt x="296" y="7"/>
                  <a:pt x="296" y="7"/>
                  <a:pt x="295" y="7"/>
                </a:cubicBezTo>
                <a:cubicBezTo>
                  <a:pt x="296" y="7"/>
                  <a:pt x="297" y="7"/>
                  <a:pt x="298" y="7"/>
                </a:cubicBezTo>
                <a:cubicBezTo>
                  <a:pt x="297" y="7"/>
                  <a:pt x="297" y="7"/>
                  <a:pt x="297" y="7"/>
                </a:cubicBezTo>
                <a:cubicBezTo>
                  <a:pt x="298" y="7"/>
                  <a:pt x="299" y="7"/>
                  <a:pt x="300" y="6"/>
                </a:cubicBezTo>
                <a:moveTo>
                  <a:pt x="275" y="12"/>
                </a:moveTo>
                <a:cubicBezTo>
                  <a:pt x="277" y="11"/>
                  <a:pt x="280" y="11"/>
                  <a:pt x="282" y="10"/>
                </a:cubicBezTo>
                <a:cubicBezTo>
                  <a:pt x="281" y="11"/>
                  <a:pt x="281" y="11"/>
                  <a:pt x="281" y="11"/>
                </a:cubicBezTo>
                <a:cubicBezTo>
                  <a:pt x="277" y="12"/>
                  <a:pt x="277" y="12"/>
                  <a:pt x="277" y="12"/>
                </a:cubicBezTo>
                <a:cubicBezTo>
                  <a:pt x="275" y="12"/>
                  <a:pt x="275" y="12"/>
                  <a:pt x="275" y="12"/>
                </a:cubicBezTo>
                <a:moveTo>
                  <a:pt x="251" y="20"/>
                </a:moveTo>
                <a:cubicBezTo>
                  <a:pt x="251" y="20"/>
                  <a:pt x="251" y="20"/>
                  <a:pt x="251" y="20"/>
                </a:cubicBezTo>
                <a:cubicBezTo>
                  <a:pt x="256" y="18"/>
                  <a:pt x="256" y="18"/>
                  <a:pt x="256" y="18"/>
                </a:cubicBezTo>
                <a:cubicBezTo>
                  <a:pt x="258" y="18"/>
                  <a:pt x="258" y="18"/>
                  <a:pt x="258" y="18"/>
                </a:cubicBezTo>
                <a:cubicBezTo>
                  <a:pt x="259" y="17"/>
                  <a:pt x="259" y="17"/>
                  <a:pt x="259" y="17"/>
                </a:cubicBezTo>
                <a:cubicBezTo>
                  <a:pt x="257" y="18"/>
                  <a:pt x="257" y="18"/>
                  <a:pt x="257" y="18"/>
                </a:cubicBezTo>
                <a:cubicBezTo>
                  <a:pt x="255" y="18"/>
                  <a:pt x="255" y="18"/>
                  <a:pt x="255" y="18"/>
                </a:cubicBezTo>
                <a:cubicBezTo>
                  <a:pt x="255" y="18"/>
                  <a:pt x="255" y="18"/>
                  <a:pt x="255" y="18"/>
                </a:cubicBezTo>
                <a:cubicBezTo>
                  <a:pt x="256" y="18"/>
                  <a:pt x="256" y="18"/>
                  <a:pt x="256" y="18"/>
                </a:cubicBezTo>
                <a:cubicBezTo>
                  <a:pt x="256" y="18"/>
                  <a:pt x="256" y="18"/>
                  <a:pt x="256" y="18"/>
                </a:cubicBezTo>
                <a:cubicBezTo>
                  <a:pt x="260" y="16"/>
                  <a:pt x="260" y="16"/>
                  <a:pt x="260" y="16"/>
                </a:cubicBezTo>
                <a:cubicBezTo>
                  <a:pt x="265" y="15"/>
                  <a:pt x="265" y="15"/>
                  <a:pt x="265" y="15"/>
                </a:cubicBezTo>
                <a:cubicBezTo>
                  <a:pt x="269" y="14"/>
                  <a:pt x="269" y="14"/>
                  <a:pt x="269" y="14"/>
                </a:cubicBezTo>
                <a:cubicBezTo>
                  <a:pt x="269" y="14"/>
                  <a:pt x="269" y="14"/>
                  <a:pt x="269" y="14"/>
                </a:cubicBezTo>
                <a:cubicBezTo>
                  <a:pt x="266" y="15"/>
                  <a:pt x="266" y="15"/>
                  <a:pt x="266" y="15"/>
                </a:cubicBezTo>
                <a:cubicBezTo>
                  <a:pt x="245" y="21"/>
                  <a:pt x="245" y="21"/>
                  <a:pt x="245" y="21"/>
                </a:cubicBezTo>
                <a:cubicBezTo>
                  <a:pt x="246" y="21"/>
                  <a:pt x="246" y="21"/>
                  <a:pt x="246" y="21"/>
                </a:cubicBezTo>
                <a:cubicBezTo>
                  <a:pt x="246" y="21"/>
                  <a:pt x="247" y="21"/>
                  <a:pt x="248" y="21"/>
                </a:cubicBezTo>
                <a:cubicBezTo>
                  <a:pt x="244" y="22"/>
                  <a:pt x="244" y="22"/>
                  <a:pt x="244" y="22"/>
                </a:cubicBezTo>
                <a:cubicBezTo>
                  <a:pt x="244" y="22"/>
                  <a:pt x="244" y="22"/>
                  <a:pt x="244" y="22"/>
                </a:cubicBezTo>
                <a:cubicBezTo>
                  <a:pt x="244" y="22"/>
                  <a:pt x="244" y="22"/>
                  <a:pt x="244" y="22"/>
                </a:cubicBezTo>
                <a:cubicBezTo>
                  <a:pt x="245" y="22"/>
                  <a:pt x="245" y="22"/>
                  <a:pt x="245" y="22"/>
                </a:cubicBezTo>
                <a:cubicBezTo>
                  <a:pt x="247" y="21"/>
                  <a:pt x="247" y="21"/>
                  <a:pt x="247" y="21"/>
                </a:cubicBezTo>
                <a:cubicBezTo>
                  <a:pt x="245" y="22"/>
                  <a:pt x="245" y="22"/>
                  <a:pt x="245" y="22"/>
                </a:cubicBezTo>
                <a:cubicBezTo>
                  <a:pt x="247" y="22"/>
                  <a:pt x="249" y="21"/>
                  <a:pt x="251" y="20"/>
                </a:cubicBezTo>
                <a:moveTo>
                  <a:pt x="179" y="56"/>
                </a:moveTo>
                <a:cubicBezTo>
                  <a:pt x="182" y="54"/>
                  <a:pt x="182" y="54"/>
                  <a:pt x="182" y="54"/>
                </a:cubicBezTo>
                <a:cubicBezTo>
                  <a:pt x="186" y="52"/>
                  <a:pt x="186" y="52"/>
                  <a:pt x="186" y="52"/>
                </a:cubicBezTo>
                <a:cubicBezTo>
                  <a:pt x="185" y="52"/>
                  <a:pt x="185" y="52"/>
                  <a:pt x="180" y="54"/>
                </a:cubicBezTo>
                <a:cubicBezTo>
                  <a:pt x="177" y="56"/>
                  <a:pt x="177" y="56"/>
                  <a:pt x="177" y="56"/>
                </a:cubicBezTo>
                <a:cubicBezTo>
                  <a:pt x="177" y="57"/>
                  <a:pt x="177" y="57"/>
                  <a:pt x="177" y="57"/>
                </a:cubicBezTo>
                <a:cubicBezTo>
                  <a:pt x="179" y="56"/>
                  <a:pt x="179" y="56"/>
                  <a:pt x="179" y="56"/>
                </a:cubicBezTo>
                <a:moveTo>
                  <a:pt x="156" y="69"/>
                </a:moveTo>
                <a:cubicBezTo>
                  <a:pt x="154" y="70"/>
                  <a:pt x="154" y="70"/>
                  <a:pt x="154" y="70"/>
                </a:cubicBezTo>
                <a:cubicBezTo>
                  <a:pt x="153" y="71"/>
                  <a:pt x="153" y="71"/>
                  <a:pt x="153" y="71"/>
                </a:cubicBezTo>
                <a:cubicBezTo>
                  <a:pt x="160" y="66"/>
                  <a:pt x="160" y="66"/>
                  <a:pt x="160" y="66"/>
                </a:cubicBezTo>
                <a:cubicBezTo>
                  <a:pt x="159" y="66"/>
                  <a:pt x="159" y="66"/>
                  <a:pt x="159" y="66"/>
                </a:cubicBezTo>
                <a:cubicBezTo>
                  <a:pt x="156" y="69"/>
                  <a:pt x="156" y="69"/>
                  <a:pt x="156" y="69"/>
                </a:cubicBezTo>
                <a:close/>
                <a:moveTo>
                  <a:pt x="6" y="417"/>
                </a:moveTo>
                <a:cubicBezTo>
                  <a:pt x="5" y="413"/>
                  <a:pt x="5" y="413"/>
                  <a:pt x="5" y="413"/>
                </a:cubicBezTo>
                <a:cubicBezTo>
                  <a:pt x="5" y="409"/>
                  <a:pt x="5" y="409"/>
                  <a:pt x="5" y="409"/>
                </a:cubicBezTo>
                <a:cubicBezTo>
                  <a:pt x="4" y="409"/>
                  <a:pt x="4" y="409"/>
                  <a:pt x="4" y="409"/>
                </a:cubicBezTo>
                <a:cubicBezTo>
                  <a:pt x="3" y="408"/>
                  <a:pt x="3" y="408"/>
                  <a:pt x="3" y="408"/>
                </a:cubicBezTo>
                <a:cubicBezTo>
                  <a:pt x="2" y="407"/>
                  <a:pt x="2" y="407"/>
                  <a:pt x="2" y="407"/>
                </a:cubicBezTo>
                <a:cubicBezTo>
                  <a:pt x="2" y="405"/>
                  <a:pt x="2" y="405"/>
                  <a:pt x="2" y="405"/>
                </a:cubicBezTo>
                <a:cubicBezTo>
                  <a:pt x="1" y="398"/>
                  <a:pt x="1" y="398"/>
                  <a:pt x="1" y="398"/>
                </a:cubicBezTo>
                <a:cubicBezTo>
                  <a:pt x="1" y="394"/>
                  <a:pt x="1" y="394"/>
                  <a:pt x="1" y="394"/>
                </a:cubicBezTo>
                <a:cubicBezTo>
                  <a:pt x="1" y="392"/>
                  <a:pt x="1" y="389"/>
                  <a:pt x="1" y="387"/>
                </a:cubicBezTo>
                <a:cubicBezTo>
                  <a:pt x="1" y="379"/>
                  <a:pt x="1" y="379"/>
                  <a:pt x="1" y="379"/>
                </a:cubicBezTo>
                <a:cubicBezTo>
                  <a:pt x="1" y="378"/>
                  <a:pt x="1" y="376"/>
                  <a:pt x="1" y="374"/>
                </a:cubicBezTo>
                <a:cubicBezTo>
                  <a:pt x="0" y="370"/>
                  <a:pt x="0" y="370"/>
                  <a:pt x="0" y="370"/>
                </a:cubicBezTo>
                <a:cubicBezTo>
                  <a:pt x="0" y="367"/>
                  <a:pt x="0" y="367"/>
                  <a:pt x="0" y="367"/>
                </a:cubicBezTo>
                <a:cubicBezTo>
                  <a:pt x="0" y="367"/>
                  <a:pt x="0" y="367"/>
                  <a:pt x="0" y="367"/>
                </a:cubicBezTo>
                <a:cubicBezTo>
                  <a:pt x="0" y="376"/>
                  <a:pt x="1" y="389"/>
                  <a:pt x="1" y="399"/>
                </a:cubicBezTo>
                <a:cubicBezTo>
                  <a:pt x="2" y="405"/>
                  <a:pt x="2" y="405"/>
                  <a:pt x="2" y="405"/>
                </a:cubicBezTo>
                <a:cubicBezTo>
                  <a:pt x="2" y="405"/>
                  <a:pt x="2" y="405"/>
                  <a:pt x="2" y="405"/>
                </a:cubicBezTo>
                <a:cubicBezTo>
                  <a:pt x="2" y="407"/>
                  <a:pt x="2" y="407"/>
                  <a:pt x="2" y="407"/>
                </a:cubicBezTo>
                <a:cubicBezTo>
                  <a:pt x="3" y="414"/>
                  <a:pt x="3" y="414"/>
                  <a:pt x="3" y="414"/>
                </a:cubicBezTo>
                <a:cubicBezTo>
                  <a:pt x="3" y="414"/>
                  <a:pt x="3" y="414"/>
                  <a:pt x="3" y="414"/>
                </a:cubicBezTo>
                <a:cubicBezTo>
                  <a:pt x="4" y="419"/>
                  <a:pt x="4" y="419"/>
                  <a:pt x="4" y="419"/>
                </a:cubicBezTo>
                <a:cubicBezTo>
                  <a:pt x="5" y="421"/>
                  <a:pt x="5" y="421"/>
                  <a:pt x="5" y="421"/>
                </a:cubicBezTo>
                <a:cubicBezTo>
                  <a:pt x="4" y="416"/>
                  <a:pt x="4" y="416"/>
                  <a:pt x="4" y="416"/>
                </a:cubicBezTo>
                <a:cubicBezTo>
                  <a:pt x="4" y="413"/>
                  <a:pt x="4" y="413"/>
                  <a:pt x="4" y="413"/>
                </a:cubicBezTo>
                <a:cubicBezTo>
                  <a:pt x="5" y="414"/>
                  <a:pt x="5" y="414"/>
                  <a:pt x="5" y="414"/>
                </a:cubicBezTo>
                <a:cubicBezTo>
                  <a:pt x="5" y="417"/>
                  <a:pt x="5" y="417"/>
                  <a:pt x="5" y="417"/>
                </a:cubicBezTo>
                <a:cubicBezTo>
                  <a:pt x="6" y="417"/>
                  <a:pt x="6" y="417"/>
                  <a:pt x="6" y="417"/>
                </a:cubicBezTo>
                <a:moveTo>
                  <a:pt x="182" y="64"/>
                </a:moveTo>
                <a:cubicBezTo>
                  <a:pt x="185" y="62"/>
                  <a:pt x="185" y="62"/>
                  <a:pt x="185" y="62"/>
                </a:cubicBezTo>
                <a:cubicBezTo>
                  <a:pt x="189" y="60"/>
                  <a:pt x="189" y="60"/>
                  <a:pt x="189" y="60"/>
                </a:cubicBezTo>
                <a:cubicBezTo>
                  <a:pt x="188" y="60"/>
                  <a:pt x="187" y="60"/>
                  <a:pt x="187" y="60"/>
                </a:cubicBezTo>
                <a:cubicBezTo>
                  <a:pt x="187" y="59"/>
                  <a:pt x="188" y="59"/>
                  <a:pt x="189" y="58"/>
                </a:cubicBezTo>
                <a:cubicBezTo>
                  <a:pt x="191" y="56"/>
                  <a:pt x="191" y="56"/>
                  <a:pt x="191" y="56"/>
                </a:cubicBezTo>
                <a:cubicBezTo>
                  <a:pt x="191" y="56"/>
                  <a:pt x="191" y="56"/>
                  <a:pt x="191" y="56"/>
                </a:cubicBezTo>
                <a:cubicBezTo>
                  <a:pt x="192" y="54"/>
                  <a:pt x="192" y="54"/>
                  <a:pt x="192" y="54"/>
                </a:cubicBezTo>
                <a:cubicBezTo>
                  <a:pt x="191" y="54"/>
                  <a:pt x="191" y="54"/>
                  <a:pt x="191" y="54"/>
                </a:cubicBezTo>
                <a:cubicBezTo>
                  <a:pt x="193" y="52"/>
                  <a:pt x="193" y="52"/>
                  <a:pt x="193" y="52"/>
                </a:cubicBezTo>
                <a:cubicBezTo>
                  <a:pt x="196" y="51"/>
                  <a:pt x="196" y="51"/>
                  <a:pt x="196" y="51"/>
                </a:cubicBezTo>
                <a:cubicBezTo>
                  <a:pt x="195" y="51"/>
                  <a:pt x="195" y="51"/>
                  <a:pt x="194" y="51"/>
                </a:cubicBezTo>
                <a:cubicBezTo>
                  <a:pt x="194" y="51"/>
                  <a:pt x="194" y="51"/>
                  <a:pt x="194" y="51"/>
                </a:cubicBezTo>
                <a:cubicBezTo>
                  <a:pt x="196" y="50"/>
                  <a:pt x="197" y="49"/>
                  <a:pt x="199" y="48"/>
                </a:cubicBezTo>
                <a:cubicBezTo>
                  <a:pt x="199" y="48"/>
                  <a:pt x="199" y="48"/>
                  <a:pt x="199" y="48"/>
                </a:cubicBezTo>
                <a:cubicBezTo>
                  <a:pt x="202" y="47"/>
                  <a:pt x="202" y="47"/>
                  <a:pt x="202" y="47"/>
                </a:cubicBezTo>
                <a:cubicBezTo>
                  <a:pt x="202" y="46"/>
                  <a:pt x="202" y="46"/>
                  <a:pt x="202" y="46"/>
                </a:cubicBezTo>
                <a:cubicBezTo>
                  <a:pt x="204" y="45"/>
                  <a:pt x="204" y="45"/>
                  <a:pt x="204" y="45"/>
                </a:cubicBezTo>
                <a:cubicBezTo>
                  <a:pt x="205" y="45"/>
                  <a:pt x="205" y="45"/>
                  <a:pt x="205" y="45"/>
                </a:cubicBezTo>
                <a:cubicBezTo>
                  <a:pt x="208" y="43"/>
                  <a:pt x="208" y="43"/>
                  <a:pt x="208" y="43"/>
                </a:cubicBezTo>
                <a:cubicBezTo>
                  <a:pt x="208" y="42"/>
                  <a:pt x="208" y="42"/>
                  <a:pt x="208" y="42"/>
                </a:cubicBezTo>
                <a:cubicBezTo>
                  <a:pt x="211" y="41"/>
                  <a:pt x="211" y="41"/>
                  <a:pt x="211" y="41"/>
                </a:cubicBezTo>
                <a:cubicBezTo>
                  <a:pt x="213" y="39"/>
                  <a:pt x="213" y="39"/>
                  <a:pt x="213" y="39"/>
                </a:cubicBezTo>
                <a:cubicBezTo>
                  <a:pt x="212" y="39"/>
                  <a:pt x="212" y="39"/>
                  <a:pt x="212" y="39"/>
                </a:cubicBezTo>
                <a:cubicBezTo>
                  <a:pt x="214" y="38"/>
                  <a:pt x="214" y="38"/>
                  <a:pt x="214" y="38"/>
                </a:cubicBezTo>
                <a:cubicBezTo>
                  <a:pt x="214" y="38"/>
                  <a:pt x="214" y="38"/>
                  <a:pt x="214" y="38"/>
                </a:cubicBezTo>
                <a:cubicBezTo>
                  <a:pt x="214" y="38"/>
                  <a:pt x="214" y="38"/>
                  <a:pt x="214" y="38"/>
                </a:cubicBezTo>
                <a:cubicBezTo>
                  <a:pt x="217" y="37"/>
                  <a:pt x="217" y="37"/>
                  <a:pt x="217" y="37"/>
                </a:cubicBezTo>
                <a:cubicBezTo>
                  <a:pt x="218" y="36"/>
                  <a:pt x="218" y="36"/>
                  <a:pt x="218" y="36"/>
                </a:cubicBezTo>
                <a:cubicBezTo>
                  <a:pt x="216" y="36"/>
                  <a:pt x="216" y="36"/>
                  <a:pt x="216" y="36"/>
                </a:cubicBezTo>
                <a:cubicBezTo>
                  <a:pt x="220" y="34"/>
                  <a:pt x="220" y="34"/>
                  <a:pt x="220" y="34"/>
                </a:cubicBezTo>
                <a:cubicBezTo>
                  <a:pt x="222" y="33"/>
                  <a:pt x="222" y="33"/>
                  <a:pt x="222" y="33"/>
                </a:cubicBezTo>
                <a:cubicBezTo>
                  <a:pt x="222" y="33"/>
                  <a:pt x="222" y="33"/>
                  <a:pt x="222" y="33"/>
                </a:cubicBezTo>
                <a:cubicBezTo>
                  <a:pt x="225" y="31"/>
                  <a:pt x="225" y="31"/>
                  <a:pt x="225" y="31"/>
                </a:cubicBezTo>
                <a:cubicBezTo>
                  <a:pt x="227" y="30"/>
                  <a:pt x="227" y="30"/>
                  <a:pt x="227" y="30"/>
                </a:cubicBezTo>
                <a:cubicBezTo>
                  <a:pt x="226" y="30"/>
                  <a:pt x="226" y="30"/>
                  <a:pt x="226" y="30"/>
                </a:cubicBezTo>
                <a:cubicBezTo>
                  <a:pt x="224" y="31"/>
                  <a:pt x="224" y="31"/>
                  <a:pt x="224" y="31"/>
                </a:cubicBezTo>
                <a:cubicBezTo>
                  <a:pt x="223" y="31"/>
                  <a:pt x="223" y="31"/>
                  <a:pt x="223" y="31"/>
                </a:cubicBezTo>
                <a:cubicBezTo>
                  <a:pt x="223" y="31"/>
                  <a:pt x="223" y="31"/>
                  <a:pt x="223" y="31"/>
                </a:cubicBezTo>
                <a:cubicBezTo>
                  <a:pt x="220" y="32"/>
                  <a:pt x="220" y="32"/>
                  <a:pt x="220" y="32"/>
                </a:cubicBezTo>
                <a:cubicBezTo>
                  <a:pt x="220" y="32"/>
                  <a:pt x="220" y="32"/>
                  <a:pt x="220" y="32"/>
                </a:cubicBezTo>
                <a:cubicBezTo>
                  <a:pt x="224" y="31"/>
                  <a:pt x="224" y="31"/>
                  <a:pt x="224" y="31"/>
                </a:cubicBezTo>
                <a:cubicBezTo>
                  <a:pt x="227" y="29"/>
                  <a:pt x="227" y="29"/>
                  <a:pt x="227" y="29"/>
                </a:cubicBezTo>
                <a:cubicBezTo>
                  <a:pt x="232" y="27"/>
                  <a:pt x="232" y="27"/>
                  <a:pt x="232" y="27"/>
                </a:cubicBezTo>
                <a:cubicBezTo>
                  <a:pt x="237" y="25"/>
                  <a:pt x="237" y="25"/>
                  <a:pt x="237" y="25"/>
                </a:cubicBezTo>
                <a:cubicBezTo>
                  <a:pt x="237" y="25"/>
                  <a:pt x="237" y="25"/>
                  <a:pt x="237" y="25"/>
                </a:cubicBezTo>
                <a:cubicBezTo>
                  <a:pt x="233" y="26"/>
                  <a:pt x="233" y="26"/>
                  <a:pt x="233" y="26"/>
                </a:cubicBezTo>
                <a:cubicBezTo>
                  <a:pt x="233" y="26"/>
                  <a:pt x="233" y="26"/>
                  <a:pt x="233" y="26"/>
                </a:cubicBezTo>
                <a:cubicBezTo>
                  <a:pt x="231" y="27"/>
                  <a:pt x="231" y="27"/>
                  <a:pt x="231" y="27"/>
                </a:cubicBezTo>
                <a:cubicBezTo>
                  <a:pt x="226" y="29"/>
                  <a:pt x="226" y="29"/>
                  <a:pt x="226" y="29"/>
                </a:cubicBezTo>
                <a:cubicBezTo>
                  <a:pt x="221" y="31"/>
                  <a:pt x="221" y="31"/>
                  <a:pt x="221" y="31"/>
                </a:cubicBezTo>
                <a:cubicBezTo>
                  <a:pt x="218" y="33"/>
                  <a:pt x="218" y="33"/>
                  <a:pt x="218" y="33"/>
                </a:cubicBezTo>
                <a:cubicBezTo>
                  <a:pt x="213" y="35"/>
                  <a:pt x="213" y="35"/>
                  <a:pt x="213" y="35"/>
                </a:cubicBezTo>
                <a:cubicBezTo>
                  <a:pt x="212" y="36"/>
                  <a:pt x="212" y="36"/>
                  <a:pt x="212" y="36"/>
                </a:cubicBezTo>
                <a:cubicBezTo>
                  <a:pt x="217" y="33"/>
                  <a:pt x="217" y="33"/>
                  <a:pt x="217" y="33"/>
                </a:cubicBezTo>
                <a:cubicBezTo>
                  <a:pt x="224" y="30"/>
                  <a:pt x="224" y="30"/>
                  <a:pt x="224" y="30"/>
                </a:cubicBezTo>
                <a:cubicBezTo>
                  <a:pt x="228" y="28"/>
                  <a:pt x="228" y="28"/>
                  <a:pt x="228" y="28"/>
                </a:cubicBezTo>
                <a:cubicBezTo>
                  <a:pt x="233" y="26"/>
                  <a:pt x="233" y="26"/>
                  <a:pt x="233" y="26"/>
                </a:cubicBezTo>
                <a:cubicBezTo>
                  <a:pt x="237" y="25"/>
                  <a:pt x="237" y="25"/>
                  <a:pt x="237" y="25"/>
                </a:cubicBezTo>
                <a:cubicBezTo>
                  <a:pt x="237" y="25"/>
                  <a:pt x="237" y="25"/>
                  <a:pt x="237" y="25"/>
                </a:cubicBezTo>
                <a:cubicBezTo>
                  <a:pt x="236" y="25"/>
                  <a:pt x="236" y="25"/>
                  <a:pt x="236" y="25"/>
                </a:cubicBezTo>
                <a:cubicBezTo>
                  <a:pt x="231" y="27"/>
                  <a:pt x="231" y="27"/>
                  <a:pt x="231" y="27"/>
                </a:cubicBezTo>
                <a:cubicBezTo>
                  <a:pt x="224" y="30"/>
                  <a:pt x="224" y="30"/>
                  <a:pt x="224" y="30"/>
                </a:cubicBezTo>
                <a:cubicBezTo>
                  <a:pt x="213" y="35"/>
                  <a:pt x="213" y="35"/>
                  <a:pt x="213" y="35"/>
                </a:cubicBezTo>
                <a:cubicBezTo>
                  <a:pt x="212" y="35"/>
                  <a:pt x="212" y="35"/>
                  <a:pt x="212" y="35"/>
                </a:cubicBezTo>
                <a:cubicBezTo>
                  <a:pt x="212" y="36"/>
                  <a:pt x="212" y="36"/>
                  <a:pt x="212" y="36"/>
                </a:cubicBezTo>
                <a:cubicBezTo>
                  <a:pt x="208" y="37"/>
                  <a:pt x="208" y="37"/>
                  <a:pt x="208" y="37"/>
                </a:cubicBezTo>
                <a:cubicBezTo>
                  <a:pt x="209" y="37"/>
                  <a:pt x="209" y="37"/>
                  <a:pt x="209" y="37"/>
                </a:cubicBezTo>
                <a:cubicBezTo>
                  <a:pt x="208" y="37"/>
                  <a:pt x="208" y="37"/>
                  <a:pt x="208" y="37"/>
                </a:cubicBezTo>
                <a:cubicBezTo>
                  <a:pt x="206" y="38"/>
                  <a:pt x="206" y="38"/>
                  <a:pt x="206" y="38"/>
                </a:cubicBezTo>
                <a:cubicBezTo>
                  <a:pt x="203" y="40"/>
                  <a:pt x="203" y="40"/>
                  <a:pt x="203" y="40"/>
                </a:cubicBezTo>
                <a:cubicBezTo>
                  <a:pt x="203" y="40"/>
                  <a:pt x="203" y="40"/>
                  <a:pt x="203" y="40"/>
                </a:cubicBezTo>
                <a:cubicBezTo>
                  <a:pt x="204" y="39"/>
                  <a:pt x="204" y="39"/>
                  <a:pt x="204" y="39"/>
                </a:cubicBezTo>
                <a:cubicBezTo>
                  <a:pt x="201" y="41"/>
                  <a:pt x="201" y="41"/>
                  <a:pt x="201" y="41"/>
                </a:cubicBezTo>
                <a:cubicBezTo>
                  <a:pt x="199" y="42"/>
                  <a:pt x="199" y="42"/>
                  <a:pt x="199" y="42"/>
                </a:cubicBezTo>
                <a:cubicBezTo>
                  <a:pt x="198" y="43"/>
                  <a:pt x="198" y="43"/>
                  <a:pt x="198" y="43"/>
                </a:cubicBezTo>
                <a:cubicBezTo>
                  <a:pt x="194" y="45"/>
                  <a:pt x="194" y="45"/>
                  <a:pt x="194" y="45"/>
                </a:cubicBezTo>
                <a:cubicBezTo>
                  <a:pt x="191" y="46"/>
                  <a:pt x="191" y="46"/>
                  <a:pt x="191" y="46"/>
                </a:cubicBezTo>
                <a:cubicBezTo>
                  <a:pt x="184" y="50"/>
                  <a:pt x="184" y="50"/>
                  <a:pt x="184" y="50"/>
                </a:cubicBezTo>
                <a:cubicBezTo>
                  <a:pt x="179" y="53"/>
                  <a:pt x="179" y="53"/>
                  <a:pt x="179" y="53"/>
                </a:cubicBezTo>
                <a:cubicBezTo>
                  <a:pt x="176" y="55"/>
                  <a:pt x="176" y="55"/>
                  <a:pt x="176" y="55"/>
                </a:cubicBezTo>
                <a:cubicBezTo>
                  <a:pt x="177" y="54"/>
                  <a:pt x="177" y="54"/>
                  <a:pt x="177" y="54"/>
                </a:cubicBezTo>
                <a:cubicBezTo>
                  <a:pt x="183" y="51"/>
                  <a:pt x="183" y="51"/>
                  <a:pt x="183" y="51"/>
                </a:cubicBezTo>
                <a:cubicBezTo>
                  <a:pt x="187" y="49"/>
                  <a:pt x="187" y="49"/>
                  <a:pt x="187" y="49"/>
                </a:cubicBezTo>
                <a:cubicBezTo>
                  <a:pt x="191" y="46"/>
                  <a:pt x="191" y="46"/>
                  <a:pt x="191" y="46"/>
                </a:cubicBezTo>
                <a:cubicBezTo>
                  <a:pt x="182" y="51"/>
                  <a:pt x="171" y="59"/>
                  <a:pt x="162" y="64"/>
                </a:cubicBezTo>
                <a:cubicBezTo>
                  <a:pt x="162" y="64"/>
                  <a:pt x="162" y="64"/>
                  <a:pt x="162" y="64"/>
                </a:cubicBezTo>
                <a:cubicBezTo>
                  <a:pt x="163" y="64"/>
                  <a:pt x="163" y="64"/>
                  <a:pt x="163" y="64"/>
                </a:cubicBezTo>
                <a:cubicBezTo>
                  <a:pt x="167" y="61"/>
                  <a:pt x="167" y="61"/>
                  <a:pt x="167" y="61"/>
                </a:cubicBezTo>
                <a:cubicBezTo>
                  <a:pt x="170" y="59"/>
                  <a:pt x="170" y="59"/>
                  <a:pt x="170" y="59"/>
                </a:cubicBezTo>
                <a:cubicBezTo>
                  <a:pt x="170" y="59"/>
                  <a:pt x="170" y="59"/>
                  <a:pt x="170" y="59"/>
                </a:cubicBezTo>
                <a:cubicBezTo>
                  <a:pt x="167" y="61"/>
                  <a:pt x="167" y="61"/>
                  <a:pt x="167" y="61"/>
                </a:cubicBezTo>
                <a:cubicBezTo>
                  <a:pt x="164" y="63"/>
                  <a:pt x="164" y="63"/>
                  <a:pt x="164" y="63"/>
                </a:cubicBezTo>
                <a:cubicBezTo>
                  <a:pt x="159" y="67"/>
                  <a:pt x="159" y="67"/>
                  <a:pt x="159" y="67"/>
                </a:cubicBezTo>
                <a:cubicBezTo>
                  <a:pt x="156" y="68"/>
                  <a:pt x="154" y="70"/>
                  <a:pt x="152" y="71"/>
                </a:cubicBezTo>
                <a:cubicBezTo>
                  <a:pt x="151" y="72"/>
                  <a:pt x="151" y="72"/>
                  <a:pt x="151" y="72"/>
                </a:cubicBezTo>
                <a:cubicBezTo>
                  <a:pt x="148" y="75"/>
                  <a:pt x="148" y="75"/>
                  <a:pt x="148" y="75"/>
                </a:cubicBezTo>
                <a:cubicBezTo>
                  <a:pt x="147" y="75"/>
                  <a:pt x="147" y="75"/>
                  <a:pt x="147" y="75"/>
                </a:cubicBezTo>
                <a:cubicBezTo>
                  <a:pt x="147" y="76"/>
                  <a:pt x="146" y="76"/>
                  <a:pt x="145" y="77"/>
                </a:cubicBezTo>
                <a:cubicBezTo>
                  <a:pt x="145" y="77"/>
                  <a:pt x="145" y="77"/>
                  <a:pt x="145" y="77"/>
                </a:cubicBezTo>
                <a:cubicBezTo>
                  <a:pt x="149" y="74"/>
                  <a:pt x="149" y="74"/>
                  <a:pt x="149" y="74"/>
                </a:cubicBezTo>
                <a:cubicBezTo>
                  <a:pt x="149" y="74"/>
                  <a:pt x="149" y="74"/>
                  <a:pt x="149" y="74"/>
                </a:cubicBezTo>
                <a:cubicBezTo>
                  <a:pt x="148" y="75"/>
                  <a:pt x="148" y="75"/>
                  <a:pt x="148" y="75"/>
                </a:cubicBezTo>
                <a:cubicBezTo>
                  <a:pt x="147" y="76"/>
                  <a:pt x="147" y="76"/>
                  <a:pt x="147" y="76"/>
                </a:cubicBezTo>
                <a:cubicBezTo>
                  <a:pt x="147" y="76"/>
                  <a:pt x="147" y="76"/>
                  <a:pt x="147" y="76"/>
                </a:cubicBezTo>
                <a:cubicBezTo>
                  <a:pt x="151" y="73"/>
                  <a:pt x="151" y="73"/>
                  <a:pt x="151" y="73"/>
                </a:cubicBezTo>
                <a:cubicBezTo>
                  <a:pt x="151" y="73"/>
                  <a:pt x="151" y="73"/>
                  <a:pt x="151" y="73"/>
                </a:cubicBezTo>
                <a:cubicBezTo>
                  <a:pt x="156" y="69"/>
                  <a:pt x="156" y="69"/>
                  <a:pt x="156" y="69"/>
                </a:cubicBezTo>
                <a:cubicBezTo>
                  <a:pt x="156" y="69"/>
                  <a:pt x="156" y="69"/>
                  <a:pt x="156" y="69"/>
                </a:cubicBezTo>
                <a:cubicBezTo>
                  <a:pt x="160" y="66"/>
                  <a:pt x="160" y="66"/>
                  <a:pt x="160" y="66"/>
                </a:cubicBezTo>
                <a:cubicBezTo>
                  <a:pt x="161" y="65"/>
                  <a:pt x="161" y="65"/>
                  <a:pt x="161" y="65"/>
                </a:cubicBezTo>
                <a:cubicBezTo>
                  <a:pt x="162" y="65"/>
                  <a:pt x="163" y="64"/>
                  <a:pt x="164" y="63"/>
                </a:cubicBezTo>
                <a:cubicBezTo>
                  <a:pt x="163" y="64"/>
                  <a:pt x="163" y="64"/>
                  <a:pt x="163" y="64"/>
                </a:cubicBezTo>
                <a:cubicBezTo>
                  <a:pt x="165" y="63"/>
                  <a:pt x="165" y="63"/>
                  <a:pt x="165" y="63"/>
                </a:cubicBezTo>
                <a:cubicBezTo>
                  <a:pt x="167" y="61"/>
                  <a:pt x="167" y="61"/>
                  <a:pt x="167" y="61"/>
                </a:cubicBezTo>
                <a:cubicBezTo>
                  <a:pt x="167" y="61"/>
                  <a:pt x="167" y="61"/>
                  <a:pt x="167" y="61"/>
                </a:cubicBezTo>
                <a:cubicBezTo>
                  <a:pt x="170" y="59"/>
                  <a:pt x="170" y="59"/>
                  <a:pt x="170" y="59"/>
                </a:cubicBezTo>
                <a:cubicBezTo>
                  <a:pt x="174" y="57"/>
                  <a:pt x="174" y="57"/>
                  <a:pt x="174" y="57"/>
                </a:cubicBezTo>
                <a:cubicBezTo>
                  <a:pt x="177" y="55"/>
                  <a:pt x="177" y="55"/>
                  <a:pt x="177" y="55"/>
                </a:cubicBezTo>
                <a:cubicBezTo>
                  <a:pt x="180" y="54"/>
                  <a:pt x="180" y="54"/>
                  <a:pt x="180" y="54"/>
                </a:cubicBezTo>
                <a:cubicBezTo>
                  <a:pt x="185" y="50"/>
                  <a:pt x="185" y="50"/>
                  <a:pt x="185" y="50"/>
                </a:cubicBezTo>
                <a:cubicBezTo>
                  <a:pt x="186" y="50"/>
                  <a:pt x="186" y="50"/>
                  <a:pt x="186" y="50"/>
                </a:cubicBezTo>
                <a:cubicBezTo>
                  <a:pt x="190" y="48"/>
                  <a:pt x="190" y="48"/>
                  <a:pt x="190" y="48"/>
                </a:cubicBezTo>
                <a:cubicBezTo>
                  <a:pt x="194" y="45"/>
                  <a:pt x="194" y="45"/>
                  <a:pt x="194" y="45"/>
                </a:cubicBezTo>
                <a:cubicBezTo>
                  <a:pt x="196" y="44"/>
                  <a:pt x="196" y="44"/>
                  <a:pt x="196" y="44"/>
                </a:cubicBezTo>
                <a:cubicBezTo>
                  <a:pt x="199" y="42"/>
                  <a:pt x="199" y="42"/>
                  <a:pt x="199" y="42"/>
                </a:cubicBezTo>
                <a:cubicBezTo>
                  <a:pt x="199" y="43"/>
                  <a:pt x="199" y="43"/>
                  <a:pt x="199" y="43"/>
                </a:cubicBezTo>
                <a:cubicBezTo>
                  <a:pt x="201" y="41"/>
                  <a:pt x="201" y="41"/>
                  <a:pt x="201" y="41"/>
                </a:cubicBezTo>
                <a:cubicBezTo>
                  <a:pt x="201" y="42"/>
                  <a:pt x="201" y="42"/>
                  <a:pt x="201" y="42"/>
                </a:cubicBezTo>
                <a:cubicBezTo>
                  <a:pt x="198" y="43"/>
                  <a:pt x="198" y="43"/>
                  <a:pt x="198" y="43"/>
                </a:cubicBezTo>
                <a:cubicBezTo>
                  <a:pt x="199" y="43"/>
                  <a:pt x="199" y="43"/>
                  <a:pt x="199" y="43"/>
                </a:cubicBezTo>
                <a:cubicBezTo>
                  <a:pt x="200" y="43"/>
                  <a:pt x="200" y="43"/>
                  <a:pt x="200" y="43"/>
                </a:cubicBezTo>
                <a:cubicBezTo>
                  <a:pt x="204" y="40"/>
                  <a:pt x="204" y="40"/>
                  <a:pt x="204" y="40"/>
                </a:cubicBezTo>
                <a:cubicBezTo>
                  <a:pt x="205" y="40"/>
                  <a:pt x="205" y="40"/>
                  <a:pt x="205" y="40"/>
                </a:cubicBezTo>
                <a:cubicBezTo>
                  <a:pt x="201" y="43"/>
                  <a:pt x="201" y="43"/>
                  <a:pt x="201" y="43"/>
                </a:cubicBezTo>
                <a:cubicBezTo>
                  <a:pt x="200" y="43"/>
                  <a:pt x="200" y="43"/>
                  <a:pt x="200" y="43"/>
                </a:cubicBezTo>
                <a:cubicBezTo>
                  <a:pt x="196" y="45"/>
                  <a:pt x="196" y="45"/>
                  <a:pt x="196" y="45"/>
                </a:cubicBezTo>
                <a:cubicBezTo>
                  <a:pt x="196" y="46"/>
                  <a:pt x="196" y="46"/>
                  <a:pt x="196" y="46"/>
                </a:cubicBezTo>
                <a:cubicBezTo>
                  <a:pt x="193" y="48"/>
                  <a:pt x="193" y="48"/>
                  <a:pt x="193" y="48"/>
                </a:cubicBezTo>
                <a:cubicBezTo>
                  <a:pt x="192" y="49"/>
                  <a:pt x="192" y="49"/>
                  <a:pt x="192" y="49"/>
                </a:cubicBezTo>
                <a:cubicBezTo>
                  <a:pt x="188" y="51"/>
                  <a:pt x="188" y="51"/>
                  <a:pt x="188" y="51"/>
                </a:cubicBezTo>
                <a:cubicBezTo>
                  <a:pt x="187" y="52"/>
                  <a:pt x="187" y="52"/>
                  <a:pt x="187" y="52"/>
                </a:cubicBezTo>
                <a:cubicBezTo>
                  <a:pt x="184" y="54"/>
                  <a:pt x="184" y="54"/>
                  <a:pt x="184" y="54"/>
                </a:cubicBezTo>
                <a:cubicBezTo>
                  <a:pt x="179" y="57"/>
                  <a:pt x="179" y="57"/>
                  <a:pt x="179" y="57"/>
                </a:cubicBezTo>
                <a:cubicBezTo>
                  <a:pt x="174" y="60"/>
                  <a:pt x="174" y="60"/>
                  <a:pt x="174" y="60"/>
                </a:cubicBezTo>
                <a:cubicBezTo>
                  <a:pt x="169" y="63"/>
                  <a:pt x="169" y="63"/>
                  <a:pt x="169" y="63"/>
                </a:cubicBezTo>
                <a:cubicBezTo>
                  <a:pt x="165" y="66"/>
                  <a:pt x="165" y="66"/>
                  <a:pt x="165" y="66"/>
                </a:cubicBezTo>
                <a:cubicBezTo>
                  <a:pt x="163" y="67"/>
                  <a:pt x="163" y="67"/>
                  <a:pt x="163" y="67"/>
                </a:cubicBezTo>
                <a:cubicBezTo>
                  <a:pt x="163" y="66"/>
                  <a:pt x="163" y="66"/>
                  <a:pt x="163" y="66"/>
                </a:cubicBezTo>
                <a:cubicBezTo>
                  <a:pt x="163" y="66"/>
                  <a:pt x="163" y="66"/>
                  <a:pt x="163" y="66"/>
                </a:cubicBezTo>
                <a:cubicBezTo>
                  <a:pt x="159" y="68"/>
                  <a:pt x="159" y="68"/>
                  <a:pt x="159" y="68"/>
                </a:cubicBezTo>
                <a:cubicBezTo>
                  <a:pt x="157" y="69"/>
                  <a:pt x="156" y="70"/>
                  <a:pt x="155" y="71"/>
                </a:cubicBezTo>
                <a:cubicBezTo>
                  <a:pt x="154" y="72"/>
                  <a:pt x="154" y="72"/>
                  <a:pt x="154" y="72"/>
                </a:cubicBezTo>
                <a:cubicBezTo>
                  <a:pt x="155" y="72"/>
                  <a:pt x="155" y="72"/>
                  <a:pt x="155" y="72"/>
                </a:cubicBezTo>
                <a:cubicBezTo>
                  <a:pt x="158" y="70"/>
                  <a:pt x="158" y="70"/>
                  <a:pt x="158" y="70"/>
                </a:cubicBezTo>
                <a:cubicBezTo>
                  <a:pt x="159" y="70"/>
                  <a:pt x="159" y="70"/>
                  <a:pt x="159" y="70"/>
                </a:cubicBezTo>
                <a:cubicBezTo>
                  <a:pt x="159" y="70"/>
                  <a:pt x="159" y="70"/>
                  <a:pt x="159" y="70"/>
                </a:cubicBezTo>
                <a:cubicBezTo>
                  <a:pt x="158" y="72"/>
                  <a:pt x="158" y="72"/>
                  <a:pt x="158" y="72"/>
                </a:cubicBezTo>
                <a:cubicBezTo>
                  <a:pt x="153" y="76"/>
                  <a:pt x="153" y="76"/>
                  <a:pt x="153" y="76"/>
                </a:cubicBezTo>
                <a:cubicBezTo>
                  <a:pt x="151" y="78"/>
                  <a:pt x="151" y="78"/>
                  <a:pt x="151" y="78"/>
                </a:cubicBezTo>
                <a:cubicBezTo>
                  <a:pt x="148" y="81"/>
                  <a:pt x="148" y="81"/>
                  <a:pt x="148" y="81"/>
                </a:cubicBezTo>
                <a:cubicBezTo>
                  <a:pt x="148" y="81"/>
                  <a:pt x="149" y="81"/>
                  <a:pt x="149" y="81"/>
                </a:cubicBezTo>
                <a:cubicBezTo>
                  <a:pt x="145" y="85"/>
                  <a:pt x="145" y="85"/>
                  <a:pt x="145" y="85"/>
                </a:cubicBezTo>
                <a:cubicBezTo>
                  <a:pt x="147" y="85"/>
                  <a:pt x="147" y="85"/>
                  <a:pt x="147" y="85"/>
                </a:cubicBezTo>
                <a:cubicBezTo>
                  <a:pt x="146" y="87"/>
                  <a:pt x="146" y="87"/>
                  <a:pt x="146" y="87"/>
                </a:cubicBezTo>
                <a:cubicBezTo>
                  <a:pt x="149" y="85"/>
                  <a:pt x="149" y="85"/>
                  <a:pt x="149" y="85"/>
                </a:cubicBezTo>
                <a:cubicBezTo>
                  <a:pt x="153" y="80"/>
                  <a:pt x="153" y="80"/>
                  <a:pt x="153" y="80"/>
                </a:cubicBezTo>
                <a:cubicBezTo>
                  <a:pt x="154" y="78"/>
                  <a:pt x="154" y="78"/>
                  <a:pt x="154" y="78"/>
                </a:cubicBezTo>
                <a:cubicBezTo>
                  <a:pt x="157" y="76"/>
                  <a:pt x="157" y="76"/>
                  <a:pt x="157" y="76"/>
                </a:cubicBezTo>
                <a:cubicBezTo>
                  <a:pt x="155" y="78"/>
                  <a:pt x="155" y="78"/>
                  <a:pt x="155" y="78"/>
                </a:cubicBezTo>
                <a:cubicBezTo>
                  <a:pt x="153" y="82"/>
                  <a:pt x="153" y="82"/>
                  <a:pt x="153" y="82"/>
                </a:cubicBezTo>
                <a:cubicBezTo>
                  <a:pt x="152" y="84"/>
                  <a:pt x="152" y="84"/>
                  <a:pt x="152" y="84"/>
                </a:cubicBezTo>
                <a:cubicBezTo>
                  <a:pt x="153" y="83"/>
                  <a:pt x="155" y="82"/>
                  <a:pt x="156" y="80"/>
                </a:cubicBezTo>
                <a:cubicBezTo>
                  <a:pt x="160" y="78"/>
                  <a:pt x="160" y="78"/>
                  <a:pt x="160" y="78"/>
                </a:cubicBezTo>
                <a:cubicBezTo>
                  <a:pt x="161" y="76"/>
                  <a:pt x="161" y="76"/>
                  <a:pt x="161" y="76"/>
                </a:cubicBezTo>
                <a:cubicBezTo>
                  <a:pt x="167" y="71"/>
                  <a:pt x="167" y="71"/>
                  <a:pt x="167" y="71"/>
                </a:cubicBezTo>
                <a:cubicBezTo>
                  <a:pt x="168" y="69"/>
                  <a:pt x="168" y="69"/>
                  <a:pt x="168" y="69"/>
                </a:cubicBezTo>
                <a:cubicBezTo>
                  <a:pt x="174" y="64"/>
                  <a:pt x="174" y="64"/>
                  <a:pt x="174" y="64"/>
                </a:cubicBezTo>
                <a:cubicBezTo>
                  <a:pt x="176" y="62"/>
                  <a:pt x="176" y="62"/>
                  <a:pt x="176" y="62"/>
                </a:cubicBezTo>
                <a:cubicBezTo>
                  <a:pt x="179" y="61"/>
                  <a:pt x="179" y="61"/>
                  <a:pt x="179" y="61"/>
                </a:cubicBezTo>
                <a:cubicBezTo>
                  <a:pt x="174" y="66"/>
                  <a:pt x="174" y="66"/>
                  <a:pt x="174" y="66"/>
                </a:cubicBezTo>
                <a:cubicBezTo>
                  <a:pt x="170" y="70"/>
                  <a:pt x="170" y="70"/>
                  <a:pt x="170" y="70"/>
                </a:cubicBezTo>
                <a:cubicBezTo>
                  <a:pt x="171" y="70"/>
                  <a:pt x="171" y="70"/>
                  <a:pt x="171" y="70"/>
                </a:cubicBezTo>
                <a:cubicBezTo>
                  <a:pt x="176" y="67"/>
                  <a:pt x="176" y="67"/>
                  <a:pt x="176" y="67"/>
                </a:cubicBezTo>
                <a:cubicBezTo>
                  <a:pt x="179" y="65"/>
                  <a:pt x="179" y="65"/>
                  <a:pt x="179" y="65"/>
                </a:cubicBezTo>
                <a:cubicBezTo>
                  <a:pt x="182" y="64"/>
                  <a:pt x="182" y="64"/>
                  <a:pt x="182" y="64"/>
                </a:cubicBezTo>
                <a:cubicBezTo>
                  <a:pt x="182" y="64"/>
                  <a:pt x="182" y="64"/>
                  <a:pt x="182" y="64"/>
                </a:cubicBezTo>
                <a:moveTo>
                  <a:pt x="110" y="148"/>
                </a:moveTo>
                <a:cubicBezTo>
                  <a:pt x="112" y="146"/>
                  <a:pt x="112" y="146"/>
                  <a:pt x="112" y="146"/>
                </a:cubicBezTo>
                <a:cubicBezTo>
                  <a:pt x="113" y="144"/>
                  <a:pt x="113" y="144"/>
                  <a:pt x="113" y="144"/>
                </a:cubicBezTo>
                <a:cubicBezTo>
                  <a:pt x="115" y="143"/>
                  <a:pt x="115" y="143"/>
                  <a:pt x="115" y="143"/>
                </a:cubicBezTo>
                <a:cubicBezTo>
                  <a:pt x="118" y="139"/>
                  <a:pt x="118" y="139"/>
                  <a:pt x="118" y="139"/>
                </a:cubicBezTo>
                <a:cubicBezTo>
                  <a:pt x="116" y="138"/>
                  <a:pt x="116" y="138"/>
                  <a:pt x="116" y="138"/>
                </a:cubicBezTo>
                <a:cubicBezTo>
                  <a:pt x="117" y="135"/>
                  <a:pt x="117" y="135"/>
                  <a:pt x="117" y="135"/>
                </a:cubicBezTo>
                <a:cubicBezTo>
                  <a:pt x="116" y="135"/>
                  <a:pt x="115" y="135"/>
                  <a:pt x="115" y="135"/>
                </a:cubicBezTo>
                <a:cubicBezTo>
                  <a:pt x="111" y="137"/>
                  <a:pt x="111" y="137"/>
                  <a:pt x="111" y="137"/>
                </a:cubicBezTo>
                <a:cubicBezTo>
                  <a:pt x="108" y="139"/>
                  <a:pt x="108" y="139"/>
                  <a:pt x="108" y="139"/>
                </a:cubicBezTo>
                <a:cubicBezTo>
                  <a:pt x="108" y="138"/>
                  <a:pt x="108" y="138"/>
                  <a:pt x="108" y="138"/>
                </a:cubicBezTo>
                <a:cubicBezTo>
                  <a:pt x="111" y="135"/>
                  <a:pt x="111" y="135"/>
                  <a:pt x="111" y="135"/>
                </a:cubicBezTo>
                <a:cubicBezTo>
                  <a:pt x="114" y="134"/>
                  <a:pt x="114" y="134"/>
                  <a:pt x="114" y="134"/>
                </a:cubicBezTo>
                <a:cubicBezTo>
                  <a:pt x="118" y="133"/>
                  <a:pt x="118" y="133"/>
                  <a:pt x="118" y="133"/>
                </a:cubicBezTo>
                <a:cubicBezTo>
                  <a:pt x="121" y="131"/>
                  <a:pt x="121" y="131"/>
                  <a:pt x="121" y="131"/>
                </a:cubicBezTo>
                <a:cubicBezTo>
                  <a:pt x="119" y="130"/>
                  <a:pt x="119" y="130"/>
                  <a:pt x="119" y="130"/>
                </a:cubicBezTo>
                <a:cubicBezTo>
                  <a:pt x="119" y="128"/>
                  <a:pt x="119" y="128"/>
                  <a:pt x="119" y="128"/>
                </a:cubicBezTo>
                <a:cubicBezTo>
                  <a:pt x="118" y="127"/>
                  <a:pt x="118" y="127"/>
                  <a:pt x="118" y="127"/>
                </a:cubicBezTo>
                <a:cubicBezTo>
                  <a:pt x="119" y="124"/>
                  <a:pt x="119" y="124"/>
                  <a:pt x="119" y="124"/>
                </a:cubicBezTo>
                <a:cubicBezTo>
                  <a:pt x="120" y="121"/>
                  <a:pt x="120" y="121"/>
                  <a:pt x="120" y="121"/>
                </a:cubicBezTo>
                <a:cubicBezTo>
                  <a:pt x="122" y="119"/>
                  <a:pt x="122" y="119"/>
                  <a:pt x="122" y="119"/>
                </a:cubicBezTo>
                <a:cubicBezTo>
                  <a:pt x="123" y="118"/>
                  <a:pt x="123" y="118"/>
                  <a:pt x="123" y="118"/>
                </a:cubicBezTo>
                <a:cubicBezTo>
                  <a:pt x="125" y="116"/>
                  <a:pt x="125" y="116"/>
                  <a:pt x="125" y="116"/>
                </a:cubicBezTo>
                <a:cubicBezTo>
                  <a:pt x="127" y="112"/>
                  <a:pt x="127" y="112"/>
                  <a:pt x="127" y="112"/>
                </a:cubicBezTo>
                <a:cubicBezTo>
                  <a:pt x="130" y="108"/>
                  <a:pt x="130" y="108"/>
                  <a:pt x="130" y="108"/>
                </a:cubicBezTo>
                <a:cubicBezTo>
                  <a:pt x="136" y="100"/>
                  <a:pt x="136" y="100"/>
                  <a:pt x="136" y="100"/>
                </a:cubicBezTo>
                <a:cubicBezTo>
                  <a:pt x="139" y="96"/>
                  <a:pt x="139" y="96"/>
                  <a:pt x="139" y="96"/>
                </a:cubicBezTo>
                <a:cubicBezTo>
                  <a:pt x="133" y="101"/>
                  <a:pt x="133" y="101"/>
                  <a:pt x="133" y="101"/>
                </a:cubicBezTo>
                <a:cubicBezTo>
                  <a:pt x="132" y="102"/>
                  <a:pt x="130" y="103"/>
                  <a:pt x="129" y="104"/>
                </a:cubicBezTo>
                <a:cubicBezTo>
                  <a:pt x="126" y="106"/>
                  <a:pt x="126" y="106"/>
                  <a:pt x="126" y="106"/>
                </a:cubicBezTo>
                <a:cubicBezTo>
                  <a:pt x="123" y="108"/>
                  <a:pt x="123" y="108"/>
                  <a:pt x="123" y="108"/>
                </a:cubicBezTo>
                <a:cubicBezTo>
                  <a:pt x="122" y="108"/>
                  <a:pt x="122" y="108"/>
                  <a:pt x="122" y="108"/>
                </a:cubicBezTo>
                <a:cubicBezTo>
                  <a:pt x="124" y="105"/>
                  <a:pt x="124" y="105"/>
                  <a:pt x="124" y="105"/>
                </a:cubicBezTo>
                <a:cubicBezTo>
                  <a:pt x="125" y="103"/>
                  <a:pt x="125" y="103"/>
                  <a:pt x="125" y="103"/>
                </a:cubicBezTo>
                <a:cubicBezTo>
                  <a:pt x="123" y="104"/>
                  <a:pt x="123" y="104"/>
                  <a:pt x="123" y="104"/>
                </a:cubicBezTo>
                <a:cubicBezTo>
                  <a:pt x="128" y="100"/>
                  <a:pt x="128" y="100"/>
                  <a:pt x="128" y="100"/>
                </a:cubicBezTo>
                <a:cubicBezTo>
                  <a:pt x="130" y="98"/>
                  <a:pt x="132" y="96"/>
                  <a:pt x="134" y="94"/>
                </a:cubicBezTo>
                <a:cubicBezTo>
                  <a:pt x="137" y="91"/>
                  <a:pt x="137" y="91"/>
                  <a:pt x="137" y="91"/>
                </a:cubicBezTo>
                <a:cubicBezTo>
                  <a:pt x="137" y="91"/>
                  <a:pt x="137" y="91"/>
                  <a:pt x="137" y="91"/>
                </a:cubicBezTo>
                <a:cubicBezTo>
                  <a:pt x="138" y="89"/>
                  <a:pt x="138" y="89"/>
                  <a:pt x="138" y="89"/>
                </a:cubicBezTo>
                <a:cubicBezTo>
                  <a:pt x="141" y="85"/>
                  <a:pt x="141" y="85"/>
                  <a:pt x="141" y="85"/>
                </a:cubicBezTo>
                <a:cubicBezTo>
                  <a:pt x="144" y="82"/>
                  <a:pt x="144" y="82"/>
                  <a:pt x="144" y="82"/>
                </a:cubicBezTo>
                <a:cubicBezTo>
                  <a:pt x="142" y="83"/>
                  <a:pt x="142" y="83"/>
                  <a:pt x="142" y="83"/>
                </a:cubicBezTo>
                <a:cubicBezTo>
                  <a:pt x="141" y="83"/>
                  <a:pt x="141" y="83"/>
                  <a:pt x="141" y="83"/>
                </a:cubicBezTo>
                <a:cubicBezTo>
                  <a:pt x="142" y="82"/>
                  <a:pt x="142" y="82"/>
                  <a:pt x="142" y="82"/>
                </a:cubicBezTo>
                <a:cubicBezTo>
                  <a:pt x="142" y="82"/>
                  <a:pt x="142" y="82"/>
                  <a:pt x="142" y="82"/>
                </a:cubicBezTo>
                <a:cubicBezTo>
                  <a:pt x="139" y="84"/>
                  <a:pt x="139" y="84"/>
                  <a:pt x="139" y="84"/>
                </a:cubicBezTo>
                <a:cubicBezTo>
                  <a:pt x="135" y="87"/>
                  <a:pt x="135" y="87"/>
                  <a:pt x="135" y="87"/>
                </a:cubicBezTo>
                <a:cubicBezTo>
                  <a:pt x="131" y="91"/>
                  <a:pt x="131" y="91"/>
                  <a:pt x="131" y="91"/>
                </a:cubicBezTo>
                <a:cubicBezTo>
                  <a:pt x="127" y="94"/>
                  <a:pt x="127" y="94"/>
                  <a:pt x="127" y="94"/>
                </a:cubicBezTo>
                <a:cubicBezTo>
                  <a:pt x="123" y="98"/>
                  <a:pt x="123" y="98"/>
                  <a:pt x="123" y="98"/>
                </a:cubicBezTo>
                <a:cubicBezTo>
                  <a:pt x="123" y="97"/>
                  <a:pt x="123" y="97"/>
                  <a:pt x="123" y="97"/>
                </a:cubicBezTo>
                <a:cubicBezTo>
                  <a:pt x="119" y="101"/>
                  <a:pt x="119" y="101"/>
                  <a:pt x="119" y="101"/>
                </a:cubicBezTo>
                <a:cubicBezTo>
                  <a:pt x="117" y="103"/>
                  <a:pt x="117" y="103"/>
                  <a:pt x="117" y="103"/>
                </a:cubicBezTo>
                <a:cubicBezTo>
                  <a:pt x="115" y="105"/>
                  <a:pt x="115" y="105"/>
                  <a:pt x="115" y="105"/>
                </a:cubicBezTo>
                <a:cubicBezTo>
                  <a:pt x="113" y="108"/>
                  <a:pt x="113" y="108"/>
                  <a:pt x="113" y="108"/>
                </a:cubicBezTo>
                <a:cubicBezTo>
                  <a:pt x="109" y="113"/>
                  <a:pt x="109" y="113"/>
                  <a:pt x="109" y="113"/>
                </a:cubicBezTo>
                <a:cubicBezTo>
                  <a:pt x="107" y="115"/>
                  <a:pt x="105" y="116"/>
                  <a:pt x="103" y="118"/>
                </a:cubicBezTo>
                <a:cubicBezTo>
                  <a:pt x="99" y="122"/>
                  <a:pt x="99" y="122"/>
                  <a:pt x="99" y="122"/>
                </a:cubicBezTo>
                <a:cubicBezTo>
                  <a:pt x="96" y="125"/>
                  <a:pt x="96" y="125"/>
                  <a:pt x="96" y="125"/>
                </a:cubicBezTo>
                <a:cubicBezTo>
                  <a:pt x="95" y="126"/>
                  <a:pt x="95" y="126"/>
                  <a:pt x="95" y="126"/>
                </a:cubicBezTo>
                <a:cubicBezTo>
                  <a:pt x="91" y="131"/>
                  <a:pt x="91" y="131"/>
                  <a:pt x="91" y="131"/>
                </a:cubicBezTo>
                <a:cubicBezTo>
                  <a:pt x="89" y="133"/>
                  <a:pt x="87" y="135"/>
                  <a:pt x="85" y="137"/>
                </a:cubicBezTo>
                <a:cubicBezTo>
                  <a:pt x="83" y="141"/>
                  <a:pt x="83" y="141"/>
                  <a:pt x="83" y="141"/>
                </a:cubicBezTo>
                <a:cubicBezTo>
                  <a:pt x="80" y="144"/>
                  <a:pt x="80" y="144"/>
                  <a:pt x="80" y="144"/>
                </a:cubicBezTo>
                <a:cubicBezTo>
                  <a:pt x="77" y="148"/>
                  <a:pt x="77" y="148"/>
                  <a:pt x="77" y="148"/>
                </a:cubicBezTo>
                <a:cubicBezTo>
                  <a:pt x="76" y="148"/>
                  <a:pt x="76" y="148"/>
                  <a:pt x="76" y="148"/>
                </a:cubicBezTo>
                <a:cubicBezTo>
                  <a:pt x="80" y="143"/>
                  <a:pt x="80" y="143"/>
                  <a:pt x="80" y="143"/>
                </a:cubicBezTo>
                <a:cubicBezTo>
                  <a:pt x="83" y="138"/>
                  <a:pt x="83" y="138"/>
                  <a:pt x="83" y="138"/>
                </a:cubicBezTo>
                <a:cubicBezTo>
                  <a:pt x="84" y="137"/>
                  <a:pt x="85" y="135"/>
                  <a:pt x="86" y="134"/>
                </a:cubicBezTo>
                <a:cubicBezTo>
                  <a:pt x="91" y="128"/>
                  <a:pt x="91" y="128"/>
                  <a:pt x="91" y="128"/>
                </a:cubicBezTo>
                <a:cubicBezTo>
                  <a:pt x="95" y="124"/>
                  <a:pt x="95" y="124"/>
                  <a:pt x="95" y="124"/>
                </a:cubicBezTo>
                <a:cubicBezTo>
                  <a:pt x="96" y="123"/>
                  <a:pt x="96" y="123"/>
                  <a:pt x="96" y="123"/>
                </a:cubicBezTo>
                <a:cubicBezTo>
                  <a:pt x="96" y="122"/>
                  <a:pt x="96" y="122"/>
                  <a:pt x="96" y="122"/>
                </a:cubicBezTo>
                <a:cubicBezTo>
                  <a:pt x="97" y="121"/>
                  <a:pt x="97" y="121"/>
                  <a:pt x="97" y="121"/>
                </a:cubicBezTo>
                <a:cubicBezTo>
                  <a:pt x="99" y="119"/>
                  <a:pt x="99" y="119"/>
                  <a:pt x="99" y="119"/>
                </a:cubicBezTo>
                <a:cubicBezTo>
                  <a:pt x="92" y="126"/>
                  <a:pt x="85" y="135"/>
                  <a:pt x="79" y="142"/>
                </a:cubicBezTo>
                <a:cubicBezTo>
                  <a:pt x="67" y="158"/>
                  <a:pt x="67" y="158"/>
                  <a:pt x="47" y="190"/>
                </a:cubicBezTo>
                <a:cubicBezTo>
                  <a:pt x="37" y="208"/>
                  <a:pt x="37" y="208"/>
                  <a:pt x="23" y="243"/>
                </a:cubicBezTo>
                <a:cubicBezTo>
                  <a:pt x="19" y="253"/>
                  <a:pt x="15" y="267"/>
                  <a:pt x="12" y="277"/>
                </a:cubicBezTo>
                <a:cubicBezTo>
                  <a:pt x="11" y="280"/>
                  <a:pt x="11" y="280"/>
                  <a:pt x="11" y="280"/>
                </a:cubicBezTo>
                <a:cubicBezTo>
                  <a:pt x="11" y="280"/>
                  <a:pt x="11" y="280"/>
                  <a:pt x="11" y="280"/>
                </a:cubicBezTo>
                <a:cubicBezTo>
                  <a:pt x="12" y="278"/>
                  <a:pt x="12" y="278"/>
                  <a:pt x="12" y="278"/>
                </a:cubicBezTo>
                <a:cubicBezTo>
                  <a:pt x="12" y="277"/>
                  <a:pt x="12" y="277"/>
                  <a:pt x="12" y="277"/>
                </a:cubicBezTo>
                <a:cubicBezTo>
                  <a:pt x="11" y="281"/>
                  <a:pt x="11" y="281"/>
                  <a:pt x="11" y="281"/>
                </a:cubicBezTo>
                <a:cubicBezTo>
                  <a:pt x="10" y="286"/>
                  <a:pt x="10" y="286"/>
                  <a:pt x="10" y="286"/>
                </a:cubicBezTo>
                <a:cubicBezTo>
                  <a:pt x="10" y="288"/>
                  <a:pt x="10" y="289"/>
                  <a:pt x="9" y="291"/>
                </a:cubicBezTo>
                <a:cubicBezTo>
                  <a:pt x="9" y="294"/>
                  <a:pt x="9" y="294"/>
                  <a:pt x="9" y="294"/>
                </a:cubicBezTo>
                <a:cubicBezTo>
                  <a:pt x="8" y="297"/>
                  <a:pt x="8" y="297"/>
                  <a:pt x="8" y="297"/>
                </a:cubicBezTo>
                <a:cubicBezTo>
                  <a:pt x="8" y="300"/>
                  <a:pt x="8" y="300"/>
                  <a:pt x="8" y="300"/>
                </a:cubicBezTo>
                <a:cubicBezTo>
                  <a:pt x="7" y="304"/>
                  <a:pt x="7" y="304"/>
                  <a:pt x="7" y="304"/>
                </a:cubicBezTo>
                <a:cubicBezTo>
                  <a:pt x="7" y="306"/>
                  <a:pt x="7" y="306"/>
                  <a:pt x="7" y="306"/>
                </a:cubicBezTo>
                <a:cubicBezTo>
                  <a:pt x="6" y="310"/>
                  <a:pt x="6" y="310"/>
                  <a:pt x="6" y="310"/>
                </a:cubicBezTo>
                <a:cubicBezTo>
                  <a:pt x="6" y="311"/>
                  <a:pt x="6" y="311"/>
                  <a:pt x="6" y="311"/>
                </a:cubicBezTo>
                <a:cubicBezTo>
                  <a:pt x="7" y="308"/>
                  <a:pt x="7" y="308"/>
                  <a:pt x="7" y="308"/>
                </a:cubicBezTo>
                <a:cubicBezTo>
                  <a:pt x="8" y="304"/>
                  <a:pt x="8" y="304"/>
                  <a:pt x="8" y="304"/>
                </a:cubicBezTo>
                <a:cubicBezTo>
                  <a:pt x="9" y="298"/>
                  <a:pt x="9" y="298"/>
                  <a:pt x="9" y="298"/>
                </a:cubicBezTo>
                <a:cubicBezTo>
                  <a:pt x="10" y="291"/>
                  <a:pt x="10" y="291"/>
                  <a:pt x="10" y="291"/>
                </a:cubicBezTo>
                <a:cubicBezTo>
                  <a:pt x="12" y="283"/>
                  <a:pt x="12" y="283"/>
                  <a:pt x="12" y="283"/>
                </a:cubicBezTo>
                <a:cubicBezTo>
                  <a:pt x="12" y="280"/>
                  <a:pt x="13" y="277"/>
                  <a:pt x="14" y="274"/>
                </a:cubicBezTo>
                <a:cubicBezTo>
                  <a:pt x="15" y="272"/>
                  <a:pt x="15" y="270"/>
                  <a:pt x="16" y="268"/>
                </a:cubicBezTo>
                <a:cubicBezTo>
                  <a:pt x="18" y="262"/>
                  <a:pt x="18" y="262"/>
                  <a:pt x="18" y="262"/>
                </a:cubicBezTo>
                <a:cubicBezTo>
                  <a:pt x="19" y="260"/>
                  <a:pt x="19" y="260"/>
                  <a:pt x="19" y="260"/>
                </a:cubicBezTo>
                <a:cubicBezTo>
                  <a:pt x="21" y="255"/>
                  <a:pt x="21" y="255"/>
                  <a:pt x="21" y="255"/>
                </a:cubicBezTo>
                <a:cubicBezTo>
                  <a:pt x="23" y="252"/>
                  <a:pt x="23" y="252"/>
                  <a:pt x="23" y="252"/>
                </a:cubicBezTo>
                <a:cubicBezTo>
                  <a:pt x="24" y="250"/>
                  <a:pt x="24" y="250"/>
                  <a:pt x="24" y="250"/>
                </a:cubicBezTo>
                <a:cubicBezTo>
                  <a:pt x="26" y="246"/>
                  <a:pt x="26" y="246"/>
                  <a:pt x="26" y="246"/>
                </a:cubicBezTo>
                <a:cubicBezTo>
                  <a:pt x="27" y="244"/>
                  <a:pt x="27" y="244"/>
                  <a:pt x="27" y="244"/>
                </a:cubicBezTo>
                <a:cubicBezTo>
                  <a:pt x="29" y="237"/>
                  <a:pt x="29" y="237"/>
                  <a:pt x="29" y="237"/>
                </a:cubicBezTo>
                <a:cubicBezTo>
                  <a:pt x="30" y="235"/>
                  <a:pt x="30" y="235"/>
                  <a:pt x="30" y="235"/>
                </a:cubicBezTo>
                <a:cubicBezTo>
                  <a:pt x="31" y="231"/>
                  <a:pt x="31" y="231"/>
                  <a:pt x="31" y="231"/>
                </a:cubicBezTo>
                <a:cubicBezTo>
                  <a:pt x="32" y="228"/>
                  <a:pt x="32" y="228"/>
                  <a:pt x="32" y="228"/>
                </a:cubicBezTo>
                <a:cubicBezTo>
                  <a:pt x="34" y="226"/>
                  <a:pt x="34" y="226"/>
                  <a:pt x="34" y="226"/>
                </a:cubicBezTo>
                <a:cubicBezTo>
                  <a:pt x="32" y="231"/>
                  <a:pt x="32" y="231"/>
                  <a:pt x="32" y="231"/>
                </a:cubicBezTo>
                <a:cubicBezTo>
                  <a:pt x="35" y="226"/>
                  <a:pt x="35" y="226"/>
                  <a:pt x="35" y="226"/>
                </a:cubicBezTo>
                <a:cubicBezTo>
                  <a:pt x="37" y="223"/>
                  <a:pt x="37" y="223"/>
                  <a:pt x="37" y="223"/>
                </a:cubicBezTo>
                <a:cubicBezTo>
                  <a:pt x="38" y="220"/>
                  <a:pt x="38" y="220"/>
                  <a:pt x="38" y="220"/>
                </a:cubicBezTo>
                <a:cubicBezTo>
                  <a:pt x="42" y="212"/>
                  <a:pt x="42" y="212"/>
                  <a:pt x="42" y="212"/>
                </a:cubicBezTo>
                <a:cubicBezTo>
                  <a:pt x="43" y="212"/>
                  <a:pt x="43" y="212"/>
                  <a:pt x="44" y="212"/>
                </a:cubicBezTo>
                <a:cubicBezTo>
                  <a:pt x="46" y="210"/>
                  <a:pt x="46" y="210"/>
                  <a:pt x="46" y="210"/>
                </a:cubicBezTo>
                <a:cubicBezTo>
                  <a:pt x="48" y="209"/>
                  <a:pt x="48" y="209"/>
                  <a:pt x="48" y="209"/>
                </a:cubicBezTo>
                <a:cubicBezTo>
                  <a:pt x="49" y="206"/>
                  <a:pt x="49" y="206"/>
                  <a:pt x="49" y="206"/>
                </a:cubicBezTo>
                <a:cubicBezTo>
                  <a:pt x="52" y="199"/>
                  <a:pt x="52" y="199"/>
                  <a:pt x="52" y="199"/>
                </a:cubicBezTo>
                <a:cubicBezTo>
                  <a:pt x="56" y="194"/>
                  <a:pt x="56" y="194"/>
                  <a:pt x="56" y="194"/>
                </a:cubicBezTo>
                <a:cubicBezTo>
                  <a:pt x="56" y="194"/>
                  <a:pt x="57" y="194"/>
                  <a:pt x="57" y="194"/>
                </a:cubicBezTo>
                <a:cubicBezTo>
                  <a:pt x="59" y="192"/>
                  <a:pt x="59" y="192"/>
                  <a:pt x="59" y="192"/>
                </a:cubicBezTo>
                <a:cubicBezTo>
                  <a:pt x="60" y="192"/>
                  <a:pt x="60" y="192"/>
                  <a:pt x="60" y="192"/>
                </a:cubicBezTo>
                <a:cubicBezTo>
                  <a:pt x="63" y="189"/>
                  <a:pt x="63" y="189"/>
                  <a:pt x="63" y="189"/>
                </a:cubicBezTo>
                <a:cubicBezTo>
                  <a:pt x="66" y="186"/>
                  <a:pt x="66" y="186"/>
                  <a:pt x="66" y="186"/>
                </a:cubicBezTo>
                <a:cubicBezTo>
                  <a:pt x="68" y="186"/>
                  <a:pt x="69" y="186"/>
                  <a:pt x="70" y="187"/>
                </a:cubicBezTo>
                <a:cubicBezTo>
                  <a:pt x="70" y="188"/>
                  <a:pt x="69" y="188"/>
                  <a:pt x="69" y="189"/>
                </a:cubicBezTo>
                <a:cubicBezTo>
                  <a:pt x="68" y="189"/>
                  <a:pt x="67" y="189"/>
                  <a:pt x="66" y="189"/>
                </a:cubicBezTo>
                <a:cubicBezTo>
                  <a:pt x="63" y="192"/>
                  <a:pt x="63" y="192"/>
                  <a:pt x="61" y="196"/>
                </a:cubicBezTo>
                <a:cubicBezTo>
                  <a:pt x="61" y="197"/>
                  <a:pt x="61" y="197"/>
                  <a:pt x="61" y="197"/>
                </a:cubicBezTo>
                <a:cubicBezTo>
                  <a:pt x="64" y="195"/>
                  <a:pt x="64" y="195"/>
                  <a:pt x="64" y="195"/>
                </a:cubicBezTo>
                <a:cubicBezTo>
                  <a:pt x="66" y="193"/>
                  <a:pt x="66" y="193"/>
                  <a:pt x="66" y="193"/>
                </a:cubicBezTo>
                <a:cubicBezTo>
                  <a:pt x="68" y="192"/>
                  <a:pt x="68" y="192"/>
                  <a:pt x="68" y="192"/>
                </a:cubicBezTo>
                <a:cubicBezTo>
                  <a:pt x="71" y="190"/>
                  <a:pt x="71" y="190"/>
                  <a:pt x="71" y="190"/>
                </a:cubicBezTo>
                <a:cubicBezTo>
                  <a:pt x="73" y="189"/>
                  <a:pt x="73" y="189"/>
                  <a:pt x="73" y="189"/>
                </a:cubicBezTo>
                <a:cubicBezTo>
                  <a:pt x="77" y="185"/>
                  <a:pt x="77" y="185"/>
                  <a:pt x="77" y="185"/>
                </a:cubicBezTo>
                <a:cubicBezTo>
                  <a:pt x="80" y="182"/>
                  <a:pt x="80" y="182"/>
                  <a:pt x="80" y="182"/>
                </a:cubicBezTo>
                <a:cubicBezTo>
                  <a:pt x="83" y="178"/>
                  <a:pt x="83" y="178"/>
                  <a:pt x="83" y="178"/>
                </a:cubicBezTo>
                <a:cubicBezTo>
                  <a:pt x="80" y="179"/>
                  <a:pt x="80" y="179"/>
                  <a:pt x="80" y="179"/>
                </a:cubicBezTo>
                <a:cubicBezTo>
                  <a:pt x="75" y="184"/>
                  <a:pt x="75" y="184"/>
                  <a:pt x="75" y="184"/>
                </a:cubicBezTo>
                <a:cubicBezTo>
                  <a:pt x="73" y="184"/>
                  <a:pt x="73" y="184"/>
                  <a:pt x="73" y="184"/>
                </a:cubicBezTo>
                <a:cubicBezTo>
                  <a:pt x="73" y="182"/>
                  <a:pt x="73" y="182"/>
                  <a:pt x="73" y="182"/>
                </a:cubicBezTo>
                <a:cubicBezTo>
                  <a:pt x="73" y="178"/>
                  <a:pt x="73" y="178"/>
                  <a:pt x="73" y="178"/>
                </a:cubicBezTo>
                <a:cubicBezTo>
                  <a:pt x="76" y="171"/>
                  <a:pt x="76" y="171"/>
                  <a:pt x="76" y="171"/>
                </a:cubicBezTo>
                <a:cubicBezTo>
                  <a:pt x="80" y="168"/>
                  <a:pt x="80" y="168"/>
                  <a:pt x="80" y="168"/>
                </a:cubicBezTo>
                <a:cubicBezTo>
                  <a:pt x="83" y="163"/>
                  <a:pt x="83" y="163"/>
                  <a:pt x="83" y="163"/>
                </a:cubicBezTo>
                <a:cubicBezTo>
                  <a:pt x="81" y="162"/>
                  <a:pt x="81" y="162"/>
                  <a:pt x="81" y="162"/>
                </a:cubicBezTo>
                <a:cubicBezTo>
                  <a:pt x="78" y="164"/>
                  <a:pt x="78" y="164"/>
                  <a:pt x="78" y="164"/>
                </a:cubicBezTo>
                <a:cubicBezTo>
                  <a:pt x="73" y="168"/>
                  <a:pt x="73" y="168"/>
                  <a:pt x="73" y="168"/>
                </a:cubicBezTo>
                <a:cubicBezTo>
                  <a:pt x="67" y="174"/>
                  <a:pt x="67" y="174"/>
                  <a:pt x="67" y="174"/>
                </a:cubicBezTo>
                <a:cubicBezTo>
                  <a:pt x="63" y="178"/>
                  <a:pt x="63" y="178"/>
                  <a:pt x="63" y="178"/>
                </a:cubicBezTo>
                <a:cubicBezTo>
                  <a:pt x="66" y="175"/>
                  <a:pt x="66" y="175"/>
                  <a:pt x="66" y="175"/>
                </a:cubicBezTo>
                <a:cubicBezTo>
                  <a:pt x="69" y="171"/>
                  <a:pt x="69" y="171"/>
                  <a:pt x="69" y="171"/>
                </a:cubicBezTo>
                <a:cubicBezTo>
                  <a:pt x="71" y="169"/>
                  <a:pt x="71" y="169"/>
                  <a:pt x="71" y="169"/>
                </a:cubicBezTo>
                <a:cubicBezTo>
                  <a:pt x="71" y="167"/>
                  <a:pt x="71" y="167"/>
                  <a:pt x="71" y="167"/>
                </a:cubicBezTo>
                <a:cubicBezTo>
                  <a:pt x="71" y="167"/>
                  <a:pt x="72" y="167"/>
                  <a:pt x="72" y="167"/>
                </a:cubicBezTo>
                <a:cubicBezTo>
                  <a:pt x="75" y="164"/>
                  <a:pt x="75" y="164"/>
                  <a:pt x="75" y="164"/>
                </a:cubicBezTo>
                <a:cubicBezTo>
                  <a:pt x="78" y="161"/>
                  <a:pt x="78" y="161"/>
                  <a:pt x="78" y="161"/>
                </a:cubicBezTo>
                <a:cubicBezTo>
                  <a:pt x="80" y="161"/>
                  <a:pt x="80" y="161"/>
                  <a:pt x="80" y="161"/>
                </a:cubicBezTo>
                <a:cubicBezTo>
                  <a:pt x="83" y="157"/>
                  <a:pt x="83" y="157"/>
                  <a:pt x="83" y="157"/>
                </a:cubicBezTo>
                <a:cubicBezTo>
                  <a:pt x="85" y="156"/>
                  <a:pt x="85" y="156"/>
                  <a:pt x="85" y="156"/>
                </a:cubicBezTo>
                <a:cubicBezTo>
                  <a:pt x="86" y="156"/>
                  <a:pt x="87" y="156"/>
                  <a:pt x="87" y="156"/>
                </a:cubicBezTo>
                <a:cubicBezTo>
                  <a:pt x="92" y="156"/>
                  <a:pt x="92" y="156"/>
                  <a:pt x="92" y="156"/>
                </a:cubicBezTo>
                <a:cubicBezTo>
                  <a:pt x="93" y="157"/>
                  <a:pt x="93" y="157"/>
                  <a:pt x="93" y="157"/>
                </a:cubicBezTo>
                <a:cubicBezTo>
                  <a:pt x="95" y="157"/>
                  <a:pt x="95" y="157"/>
                  <a:pt x="95" y="157"/>
                </a:cubicBezTo>
                <a:cubicBezTo>
                  <a:pt x="99" y="154"/>
                  <a:pt x="99" y="154"/>
                  <a:pt x="99" y="154"/>
                </a:cubicBezTo>
                <a:cubicBezTo>
                  <a:pt x="104" y="150"/>
                  <a:pt x="104" y="150"/>
                  <a:pt x="104" y="150"/>
                </a:cubicBezTo>
                <a:cubicBezTo>
                  <a:pt x="107" y="150"/>
                  <a:pt x="107" y="150"/>
                  <a:pt x="107" y="150"/>
                </a:cubicBezTo>
                <a:cubicBezTo>
                  <a:pt x="110" y="148"/>
                  <a:pt x="110" y="148"/>
                  <a:pt x="110" y="148"/>
                </a:cubicBezTo>
              </a:path>
            </a:pathLst>
          </a:custGeom>
          <a:solidFill>
            <a:srgbClr val="4A879E"/>
          </a:solidFill>
          <a:ln w="9525">
            <a:noFill/>
            <a:round/>
            <a:headEnd/>
            <a:tailEnd/>
          </a:ln>
        </p:spPr>
        <p:txBody>
          <a:bodyPr vert="horz" wrap="square" lIns="162560" tIns="81280" rIns="162560" bIns="81280" numCol="1" anchor="t" anchorCtr="0" compatLnSpc="1">
            <a:prstTxWarp prst="textNoShape">
              <a:avLst/>
            </a:prstTxWarp>
          </a:bodyPr>
          <a:lstStyle/>
          <a:p>
            <a:endParaRPr lang="en-US" sz="3200" dirty="0">
              <a:solidFill>
                <a:srgbClr val="40404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-43542" y="79218"/>
            <a:ext cx="3127450" cy="1464668"/>
            <a:chOff x="-178953" y="-43543"/>
            <a:chExt cx="3127450" cy="1464668"/>
          </a:xfrm>
        </p:grpSpPr>
        <p:sp>
          <p:nvSpPr>
            <p:cNvPr id="22" name="图文框 21"/>
            <p:cNvSpPr/>
            <p:nvPr/>
          </p:nvSpPr>
          <p:spPr>
            <a:xfrm>
              <a:off x="313126" y="325849"/>
              <a:ext cx="833936" cy="833937"/>
            </a:xfrm>
            <a:prstGeom prst="frame">
              <a:avLst>
                <a:gd name="adj1" fmla="val 1936"/>
              </a:avLst>
            </a:prstGeom>
            <a:solidFill>
              <a:srgbClr val="4040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pic>
          <p:nvPicPr>
            <p:cNvPr id="23" name="图片 2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78953" y="-43543"/>
              <a:ext cx="1630382" cy="1464668"/>
            </a:xfrm>
            <a:prstGeom prst="rect">
              <a:avLst/>
            </a:prstGeom>
          </p:spPr>
        </p:pic>
        <p:sp>
          <p:nvSpPr>
            <p:cNvPr id="29" name="文本框 26"/>
            <p:cNvSpPr>
              <a:spLocks noChangeArrowheads="1"/>
            </p:cNvSpPr>
            <p:nvPr/>
          </p:nvSpPr>
          <p:spPr bwMode="auto">
            <a:xfrm>
              <a:off x="516941" y="381745"/>
              <a:ext cx="2431556" cy="6463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91440" tIns="45720" rIns="91440" bIns="45720">
              <a:spAutoFit/>
            </a:bodyPr>
            <a:lstStyle/>
            <a:p>
              <a:pPr algn="dist"/>
              <a:r>
                <a:rPr lang="en-US" sz="3600" b="1" dirty="0" smtClean="0">
                  <a:solidFill>
                    <a:srgbClr val="404040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Calibri" pitchFamily="34" charset="0"/>
                  <a:sym typeface="Calibri" pitchFamily="34" charset="0"/>
                </a:rPr>
                <a:t>T</a:t>
              </a:r>
              <a:r>
                <a:rPr lang="en-US" sz="2400" b="1" dirty="0" smtClean="0">
                  <a:solidFill>
                    <a:srgbClr val="404040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Calibri" pitchFamily="34" charset="0"/>
                  <a:sym typeface="Calibri" pitchFamily="34" charset="0"/>
                </a:rPr>
                <a:t>itle goes here</a:t>
              </a:r>
              <a:endParaRPr lang="zh-CN" altLang="en-US" sz="2400" b="1" dirty="0">
                <a:solidFill>
                  <a:srgbClr val="404040"/>
                </a:solidFill>
                <a:latin typeface="华文细黑" panose="02010600040101010101" pitchFamily="2" charset="-122"/>
                <a:ea typeface="华文细黑" panose="02010600040101010101" pitchFamily="2" charset="-122"/>
                <a:sym typeface="宋体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756154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3" presetClass="entr" presetSubtype="3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3" presetClass="entr" presetSubtype="3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3" presetClass="entr" presetSubtype="3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3" presetClass="entr" presetSubtype="3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3" presetClass="entr" presetSubtype="3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4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4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4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2000"/>
                            </p:stCondLst>
                            <p:childTnLst>
                              <p:par>
                                <p:cTn id="7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6" grpId="0"/>
      <p:bldP spid="17" grpId="0"/>
      <p:bldP spid="18" grpId="0"/>
      <p:bldP spid="19" grpId="0"/>
      <p:bldP spid="20" grpId="0"/>
      <p:bldP spid="1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任意多边形 19"/>
          <p:cNvSpPr/>
          <p:nvPr/>
        </p:nvSpPr>
        <p:spPr>
          <a:xfrm rot="6277779">
            <a:off x="396481" y="826238"/>
            <a:ext cx="7147843" cy="6886832"/>
          </a:xfrm>
          <a:custGeom>
            <a:avLst/>
            <a:gdLst>
              <a:gd name="connsiteX0" fmla="*/ 60046 w 7147843"/>
              <a:gd name="connsiteY0" fmla="*/ 6886832 h 6886832"/>
              <a:gd name="connsiteX1" fmla="*/ 0 w 7147843"/>
              <a:gd name="connsiteY1" fmla="*/ 6656798 h 6886832"/>
              <a:gd name="connsiteX2" fmla="*/ 3860943 w 7147843"/>
              <a:gd name="connsiteY2" fmla="*/ 0 h 6886832"/>
              <a:gd name="connsiteX3" fmla="*/ 6568876 w 7147843"/>
              <a:gd name="connsiteY3" fmla="*/ 4668851 h 6886832"/>
              <a:gd name="connsiteX4" fmla="*/ 6703859 w 7147843"/>
              <a:gd name="connsiteY4" fmla="*/ 5185959 h 6886832"/>
              <a:gd name="connsiteX5" fmla="*/ 3865556 w 7147843"/>
              <a:gd name="connsiteY5" fmla="*/ 292332 h 6886832"/>
              <a:gd name="connsiteX6" fmla="*/ 115651 w 7147843"/>
              <a:gd name="connsiteY6" fmla="*/ 6757684 h 6886832"/>
              <a:gd name="connsiteX7" fmla="*/ 7114132 w 7147843"/>
              <a:gd name="connsiteY7" fmla="*/ 6757683 h 6886832"/>
              <a:gd name="connsiteX8" fmla="*/ 7147843 w 7147843"/>
              <a:gd name="connsiteY8" fmla="*/ 6886832 h 6886832"/>
              <a:gd name="connsiteX9" fmla="*/ 60046 w 7147843"/>
              <a:gd name="connsiteY9" fmla="*/ 6886832 h 6886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147843" h="6886832">
                <a:moveTo>
                  <a:pt x="60046" y="6886832"/>
                </a:moveTo>
                <a:lnTo>
                  <a:pt x="0" y="6656798"/>
                </a:lnTo>
                <a:lnTo>
                  <a:pt x="3860943" y="0"/>
                </a:lnTo>
                <a:lnTo>
                  <a:pt x="6568876" y="4668851"/>
                </a:lnTo>
                <a:lnTo>
                  <a:pt x="6703859" y="5185959"/>
                </a:lnTo>
                <a:lnTo>
                  <a:pt x="3865556" y="292332"/>
                </a:lnTo>
                <a:lnTo>
                  <a:pt x="115651" y="6757684"/>
                </a:lnTo>
                <a:lnTo>
                  <a:pt x="7114132" y="6757683"/>
                </a:lnTo>
                <a:lnTo>
                  <a:pt x="7147843" y="6886832"/>
                </a:lnTo>
                <a:lnTo>
                  <a:pt x="60046" y="6886832"/>
                </a:lnTo>
                <a:close/>
              </a:path>
            </a:pathLst>
          </a:cu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740" t="12922" b="17686"/>
          <a:stretch>
            <a:fillRect/>
          </a:stretch>
        </p:blipFill>
        <p:spPr>
          <a:xfrm>
            <a:off x="0" y="0"/>
            <a:ext cx="6629400" cy="6858000"/>
          </a:xfrm>
          <a:custGeom>
            <a:avLst/>
            <a:gdLst>
              <a:gd name="connsiteX0" fmla="*/ 0 w 6629400"/>
              <a:gd name="connsiteY0" fmla="*/ 0 h 6858000"/>
              <a:gd name="connsiteX1" fmla="*/ 6629400 w 6629400"/>
              <a:gd name="connsiteY1" fmla="*/ 0 h 6858000"/>
              <a:gd name="connsiteX2" fmla="*/ 6629400 w 6629400"/>
              <a:gd name="connsiteY2" fmla="*/ 6858000 h 6858000"/>
              <a:gd name="connsiteX3" fmla="*/ 0 w 6629400"/>
              <a:gd name="connsiteY3" fmla="*/ 6858000 h 6858000"/>
              <a:gd name="connsiteX4" fmla="*/ 0 w 6629400"/>
              <a:gd name="connsiteY4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629400" h="6858000">
                <a:moveTo>
                  <a:pt x="0" y="0"/>
                </a:moveTo>
                <a:lnTo>
                  <a:pt x="6629400" y="0"/>
                </a:lnTo>
                <a:lnTo>
                  <a:pt x="6629400" y="6858000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26" name="文本框 25"/>
          <p:cNvSpPr txBox="1"/>
          <p:nvPr/>
        </p:nvSpPr>
        <p:spPr>
          <a:xfrm>
            <a:off x="7945981" y="1775124"/>
            <a:ext cx="2463550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3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Impact" panose="020B0806030902050204" pitchFamily="34" charset="0"/>
                <a:ea typeface="方正兰亭粗黑简体" panose="02000000000000000000" pitchFamily="2" charset="-122"/>
              </a:rPr>
              <a:t>03</a:t>
            </a:r>
            <a:endParaRPr lang="zh-CN" altLang="en-US" sz="13800" dirty="0">
              <a:solidFill>
                <a:schemeClr val="tx1">
                  <a:lumMod val="75000"/>
                  <a:lumOff val="25000"/>
                </a:schemeClr>
              </a:solidFill>
              <a:latin typeface="Impact" panose="020B0806030902050204" pitchFamily="34" charset="0"/>
              <a:ea typeface="方正兰亭粗黑简体" panose="02000000000000000000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518398" y="4458341"/>
            <a:ext cx="386358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TO ADD UP YOUR TITLE HERE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460342" y="3713825"/>
            <a:ext cx="392164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8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市场状况分析</a:t>
            </a:r>
          </a:p>
        </p:txBody>
      </p:sp>
    </p:spTree>
    <p:extLst>
      <p:ext uri="{BB962C8B-B14F-4D97-AF65-F5344CB8AC3E}">
        <p14:creationId xmlns:p14="http://schemas.microsoft.com/office/powerpoint/2010/main" val="4798954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手杖形箭头 44"/>
          <p:cNvSpPr/>
          <p:nvPr/>
        </p:nvSpPr>
        <p:spPr>
          <a:xfrm rot="5400000" flipH="1">
            <a:off x="5170718" y="-1556653"/>
            <a:ext cx="1937655" cy="9463311"/>
          </a:xfrm>
          <a:prstGeom prst="uturnArrow">
            <a:avLst>
              <a:gd name="adj1" fmla="val 25000"/>
              <a:gd name="adj2" fmla="val 25000"/>
              <a:gd name="adj3" fmla="val 25000"/>
              <a:gd name="adj4" fmla="val 43750"/>
              <a:gd name="adj5" fmla="val 28432"/>
            </a:avLst>
          </a:prstGeom>
          <a:solidFill>
            <a:srgbClr val="4A879E"/>
          </a:solidFill>
          <a:ln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40404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50" name="椭圆 49"/>
          <p:cNvSpPr/>
          <p:nvPr/>
        </p:nvSpPr>
        <p:spPr>
          <a:xfrm>
            <a:off x="4332515" y="3556005"/>
            <a:ext cx="667659" cy="667659"/>
          </a:xfrm>
          <a:prstGeom prst="ellipse">
            <a:avLst/>
          </a:prstGeom>
          <a:solidFill>
            <a:srgbClr val="404040"/>
          </a:solidFill>
          <a:ln w="19050" cap="flat">
            <a:noFill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solidFill>
                <a:srgbClr val="40404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52" name="Freeform 247"/>
          <p:cNvSpPr>
            <a:spLocks noEditPoints="1"/>
          </p:cNvSpPr>
          <p:nvPr/>
        </p:nvSpPr>
        <p:spPr bwMode="auto">
          <a:xfrm>
            <a:off x="4535818" y="3759309"/>
            <a:ext cx="261055" cy="261055"/>
          </a:xfrm>
          <a:custGeom>
            <a:avLst/>
            <a:gdLst>
              <a:gd name="T0" fmla="*/ 223 w 234"/>
              <a:gd name="T1" fmla="*/ 203 h 234"/>
              <a:gd name="T2" fmla="*/ 167 w 234"/>
              <a:gd name="T3" fmla="*/ 147 h 234"/>
              <a:gd name="T4" fmla="*/ 166 w 234"/>
              <a:gd name="T5" fmla="*/ 146 h 234"/>
              <a:gd name="T6" fmla="*/ 156 w 234"/>
              <a:gd name="T7" fmla="*/ 34 h 234"/>
              <a:gd name="T8" fmla="*/ 33 w 234"/>
              <a:gd name="T9" fmla="*/ 34 h 234"/>
              <a:gd name="T10" fmla="*/ 33 w 234"/>
              <a:gd name="T11" fmla="*/ 157 h 234"/>
              <a:gd name="T12" fmla="*/ 145 w 234"/>
              <a:gd name="T13" fmla="*/ 166 h 234"/>
              <a:gd name="T14" fmla="*/ 147 w 234"/>
              <a:gd name="T15" fmla="*/ 168 h 234"/>
              <a:gd name="T16" fmla="*/ 202 w 234"/>
              <a:gd name="T17" fmla="*/ 223 h 234"/>
              <a:gd name="T18" fmla="*/ 228 w 234"/>
              <a:gd name="T19" fmla="*/ 229 h 234"/>
              <a:gd name="T20" fmla="*/ 223 w 234"/>
              <a:gd name="T21" fmla="*/ 203 h 234"/>
              <a:gd name="T22" fmla="*/ 53 w 234"/>
              <a:gd name="T23" fmla="*/ 137 h 234"/>
              <a:gd name="T24" fmla="*/ 53 w 234"/>
              <a:gd name="T25" fmla="*/ 54 h 234"/>
              <a:gd name="T26" fmla="*/ 136 w 234"/>
              <a:gd name="T27" fmla="*/ 54 h 234"/>
              <a:gd name="T28" fmla="*/ 136 w 234"/>
              <a:gd name="T29" fmla="*/ 137 h 234"/>
              <a:gd name="T30" fmla="*/ 53 w 234"/>
              <a:gd name="T31" fmla="*/ 137 h 2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234" h="234">
                <a:moveTo>
                  <a:pt x="223" y="203"/>
                </a:moveTo>
                <a:cubicBezTo>
                  <a:pt x="167" y="147"/>
                  <a:pt x="167" y="147"/>
                  <a:pt x="167" y="147"/>
                </a:cubicBezTo>
                <a:cubicBezTo>
                  <a:pt x="167" y="147"/>
                  <a:pt x="166" y="146"/>
                  <a:pt x="166" y="146"/>
                </a:cubicBezTo>
                <a:cubicBezTo>
                  <a:pt x="190" y="112"/>
                  <a:pt x="187" y="65"/>
                  <a:pt x="156" y="34"/>
                </a:cubicBezTo>
                <a:cubicBezTo>
                  <a:pt x="122" y="0"/>
                  <a:pt x="67" y="0"/>
                  <a:pt x="33" y="34"/>
                </a:cubicBezTo>
                <a:cubicBezTo>
                  <a:pt x="0" y="68"/>
                  <a:pt x="0" y="123"/>
                  <a:pt x="33" y="157"/>
                </a:cubicBezTo>
                <a:cubicBezTo>
                  <a:pt x="64" y="187"/>
                  <a:pt x="111" y="190"/>
                  <a:pt x="145" y="166"/>
                </a:cubicBezTo>
                <a:cubicBezTo>
                  <a:pt x="146" y="167"/>
                  <a:pt x="146" y="167"/>
                  <a:pt x="147" y="168"/>
                </a:cubicBezTo>
                <a:cubicBezTo>
                  <a:pt x="202" y="223"/>
                  <a:pt x="202" y="223"/>
                  <a:pt x="202" y="223"/>
                </a:cubicBezTo>
                <a:cubicBezTo>
                  <a:pt x="211" y="232"/>
                  <a:pt x="222" y="234"/>
                  <a:pt x="228" y="229"/>
                </a:cubicBezTo>
                <a:cubicBezTo>
                  <a:pt x="234" y="223"/>
                  <a:pt x="231" y="211"/>
                  <a:pt x="223" y="203"/>
                </a:cubicBezTo>
                <a:close/>
                <a:moveTo>
                  <a:pt x="53" y="137"/>
                </a:moveTo>
                <a:cubicBezTo>
                  <a:pt x="31" y="114"/>
                  <a:pt x="31" y="77"/>
                  <a:pt x="53" y="54"/>
                </a:cubicBezTo>
                <a:cubicBezTo>
                  <a:pt x="76" y="31"/>
                  <a:pt x="113" y="31"/>
                  <a:pt x="136" y="54"/>
                </a:cubicBezTo>
                <a:cubicBezTo>
                  <a:pt x="159" y="77"/>
                  <a:pt x="159" y="114"/>
                  <a:pt x="136" y="137"/>
                </a:cubicBezTo>
                <a:cubicBezTo>
                  <a:pt x="113" y="160"/>
                  <a:pt x="76" y="160"/>
                  <a:pt x="53" y="13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rgbClr val="40404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54" name="椭圆 53"/>
          <p:cNvSpPr/>
          <p:nvPr/>
        </p:nvSpPr>
        <p:spPr>
          <a:xfrm>
            <a:off x="2075541" y="3556005"/>
            <a:ext cx="667659" cy="667659"/>
          </a:xfrm>
          <a:prstGeom prst="ellipse">
            <a:avLst/>
          </a:prstGeom>
          <a:solidFill>
            <a:srgbClr val="404040"/>
          </a:solidFill>
          <a:ln w="19050" cap="flat">
            <a:noFill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solidFill>
                <a:srgbClr val="40404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grpSp>
        <p:nvGrpSpPr>
          <p:cNvPr id="55" name="组合 54"/>
          <p:cNvGrpSpPr/>
          <p:nvPr/>
        </p:nvGrpSpPr>
        <p:grpSpPr>
          <a:xfrm>
            <a:off x="2264261" y="3776735"/>
            <a:ext cx="290219" cy="226200"/>
            <a:chOff x="9439656" y="2777910"/>
            <a:chExt cx="548947" cy="427856"/>
          </a:xfrm>
          <a:solidFill>
            <a:schemeClr val="bg1"/>
          </a:solidFill>
        </p:grpSpPr>
        <p:sp>
          <p:nvSpPr>
            <p:cNvPr id="56" name="Freeform 267"/>
            <p:cNvSpPr>
              <a:spLocks noEditPoints="1"/>
            </p:cNvSpPr>
            <p:nvPr/>
          </p:nvSpPr>
          <p:spPr bwMode="auto">
            <a:xfrm>
              <a:off x="9439656" y="2777910"/>
              <a:ext cx="548947" cy="427856"/>
            </a:xfrm>
            <a:custGeom>
              <a:avLst/>
              <a:gdLst>
                <a:gd name="T0" fmla="*/ 224 w 260"/>
                <a:gd name="T1" fmla="*/ 0 h 202"/>
                <a:gd name="T2" fmla="*/ 36 w 260"/>
                <a:gd name="T3" fmla="*/ 0 h 202"/>
                <a:gd name="T4" fmla="*/ 0 w 260"/>
                <a:gd name="T5" fmla="*/ 36 h 202"/>
                <a:gd name="T6" fmla="*/ 0 w 260"/>
                <a:gd name="T7" fmla="*/ 166 h 202"/>
                <a:gd name="T8" fmla="*/ 36 w 260"/>
                <a:gd name="T9" fmla="*/ 202 h 202"/>
                <a:gd name="T10" fmla="*/ 224 w 260"/>
                <a:gd name="T11" fmla="*/ 202 h 202"/>
                <a:gd name="T12" fmla="*/ 260 w 260"/>
                <a:gd name="T13" fmla="*/ 166 h 202"/>
                <a:gd name="T14" fmla="*/ 260 w 260"/>
                <a:gd name="T15" fmla="*/ 36 h 202"/>
                <a:gd name="T16" fmla="*/ 224 w 260"/>
                <a:gd name="T17" fmla="*/ 0 h 202"/>
                <a:gd name="T18" fmla="*/ 239 w 260"/>
                <a:gd name="T19" fmla="*/ 166 h 202"/>
                <a:gd name="T20" fmla="*/ 224 w 260"/>
                <a:gd name="T21" fmla="*/ 181 h 202"/>
                <a:gd name="T22" fmla="*/ 36 w 260"/>
                <a:gd name="T23" fmla="*/ 181 h 202"/>
                <a:gd name="T24" fmla="*/ 22 w 260"/>
                <a:gd name="T25" fmla="*/ 166 h 202"/>
                <a:gd name="T26" fmla="*/ 22 w 260"/>
                <a:gd name="T27" fmla="*/ 36 h 202"/>
                <a:gd name="T28" fmla="*/ 36 w 260"/>
                <a:gd name="T29" fmla="*/ 21 h 202"/>
                <a:gd name="T30" fmla="*/ 224 w 260"/>
                <a:gd name="T31" fmla="*/ 21 h 202"/>
                <a:gd name="T32" fmla="*/ 239 w 260"/>
                <a:gd name="T33" fmla="*/ 36 h 202"/>
                <a:gd name="T34" fmla="*/ 239 w 260"/>
                <a:gd name="T35" fmla="*/ 166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60" h="202">
                  <a:moveTo>
                    <a:pt x="224" y="0"/>
                  </a:moveTo>
                  <a:cubicBezTo>
                    <a:pt x="36" y="0"/>
                    <a:pt x="36" y="0"/>
                    <a:pt x="36" y="0"/>
                  </a:cubicBezTo>
                  <a:cubicBezTo>
                    <a:pt x="16" y="0"/>
                    <a:pt x="0" y="16"/>
                    <a:pt x="0" y="36"/>
                  </a:cubicBezTo>
                  <a:cubicBezTo>
                    <a:pt x="0" y="166"/>
                    <a:pt x="0" y="166"/>
                    <a:pt x="0" y="166"/>
                  </a:cubicBezTo>
                  <a:cubicBezTo>
                    <a:pt x="0" y="186"/>
                    <a:pt x="16" y="202"/>
                    <a:pt x="36" y="202"/>
                  </a:cubicBezTo>
                  <a:cubicBezTo>
                    <a:pt x="224" y="202"/>
                    <a:pt x="224" y="202"/>
                    <a:pt x="224" y="202"/>
                  </a:cubicBezTo>
                  <a:cubicBezTo>
                    <a:pt x="244" y="202"/>
                    <a:pt x="260" y="186"/>
                    <a:pt x="260" y="166"/>
                  </a:cubicBezTo>
                  <a:cubicBezTo>
                    <a:pt x="260" y="36"/>
                    <a:pt x="260" y="36"/>
                    <a:pt x="260" y="36"/>
                  </a:cubicBezTo>
                  <a:cubicBezTo>
                    <a:pt x="260" y="16"/>
                    <a:pt x="244" y="0"/>
                    <a:pt x="224" y="0"/>
                  </a:cubicBezTo>
                  <a:close/>
                  <a:moveTo>
                    <a:pt x="239" y="166"/>
                  </a:moveTo>
                  <a:cubicBezTo>
                    <a:pt x="239" y="174"/>
                    <a:pt x="232" y="181"/>
                    <a:pt x="224" y="181"/>
                  </a:cubicBezTo>
                  <a:cubicBezTo>
                    <a:pt x="36" y="181"/>
                    <a:pt x="36" y="181"/>
                    <a:pt x="36" y="181"/>
                  </a:cubicBezTo>
                  <a:cubicBezTo>
                    <a:pt x="28" y="181"/>
                    <a:pt x="22" y="174"/>
                    <a:pt x="22" y="166"/>
                  </a:cubicBezTo>
                  <a:cubicBezTo>
                    <a:pt x="22" y="36"/>
                    <a:pt x="22" y="36"/>
                    <a:pt x="22" y="36"/>
                  </a:cubicBezTo>
                  <a:cubicBezTo>
                    <a:pt x="22" y="28"/>
                    <a:pt x="28" y="21"/>
                    <a:pt x="36" y="21"/>
                  </a:cubicBezTo>
                  <a:cubicBezTo>
                    <a:pt x="224" y="21"/>
                    <a:pt x="224" y="21"/>
                    <a:pt x="224" y="21"/>
                  </a:cubicBezTo>
                  <a:cubicBezTo>
                    <a:pt x="232" y="21"/>
                    <a:pt x="239" y="28"/>
                    <a:pt x="239" y="36"/>
                  </a:cubicBezTo>
                  <a:lnTo>
                    <a:pt x="239" y="16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40404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57" name="Freeform 268"/>
            <p:cNvSpPr>
              <a:spLocks/>
            </p:cNvSpPr>
            <p:nvPr/>
          </p:nvSpPr>
          <p:spPr bwMode="auto">
            <a:xfrm>
              <a:off x="9638784" y="2884201"/>
              <a:ext cx="192401" cy="215273"/>
            </a:xfrm>
            <a:custGeom>
              <a:avLst/>
              <a:gdLst>
                <a:gd name="T0" fmla="*/ 80 w 91"/>
                <a:gd name="T1" fmla="*/ 40 h 102"/>
                <a:gd name="T2" fmla="*/ 19 w 91"/>
                <a:gd name="T3" fmla="*/ 6 h 102"/>
                <a:gd name="T4" fmla="*/ 0 w 91"/>
                <a:gd name="T5" fmla="*/ 17 h 102"/>
                <a:gd name="T6" fmla="*/ 0 w 91"/>
                <a:gd name="T7" fmla="*/ 85 h 102"/>
                <a:gd name="T8" fmla="*/ 19 w 91"/>
                <a:gd name="T9" fmla="*/ 96 h 102"/>
                <a:gd name="T10" fmla="*/ 80 w 91"/>
                <a:gd name="T11" fmla="*/ 62 h 102"/>
                <a:gd name="T12" fmla="*/ 80 w 91"/>
                <a:gd name="T13" fmla="*/ 4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1" h="102">
                  <a:moveTo>
                    <a:pt x="80" y="40"/>
                  </a:moveTo>
                  <a:cubicBezTo>
                    <a:pt x="19" y="6"/>
                    <a:pt x="19" y="6"/>
                    <a:pt x="19" y="6"/>
                  </a:cubicBezTo>
                  <a:cubicBezTo>
                    <a:pt x="8" y="0"/>
                    <a:pt x="0" y="5"/>
                    <a:pt x="0" y="17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97"/>
                    <a:pt x="8" y="102"/>
                    <a:pt x="19" y="96"/>
                  </a:cubicBezTo>
                  <a:cubicBezTo>
                    <a:pt x="80" y="62"/>
                    <a:pt x="80" y="62"/>
                    <a:pt x="80" y="62"/>
                  </a:cubicBezTo>
                  <a:cubicBezTo>
                    <a:pt x="91" y="56"/>
                    <a:pt x="91" y="46"/>
                    <a:pt x="80" y="4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40404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sp>
        <p:nvSpPr>
          <p:cNvPr id="59" name="椭圆 58"/>
          <p:cNvSpPr/>
          <p:nvPr/>
        </p:nvSpPr>
        <p:spPr>
          <a:xfrm>
            <a:off x="8846461" y="3556005"/>
            <a:ext cx="667659" cy="667659"/>
          </a:xfrm>
          <a:prstGeom prst="ellipse">
            <a:avLst/>
          </a:prstGeom>
          <a:solidFill>
            <a:srgbClr val="404040"/>
          </a:solidFill>
          <a:ln w="19050" cap="flat">
            <a:noFill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solidFill>
                <a:srgbClr val="40404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61" name="Freeform 271"/>
          <p:cNvSpPr>
            <a:spLocks noEditPoints="1"/>
          </p:cNvSpPr>
          <p:nvPr/>
        </p:nvSpPr>
        <p:spPr bwMode="auto">
          <a:xfrm>
            <a:off x="9086397" y="3740104"/>
            <a:ext cx="187788" cy="299465"/>
          </a:xfrm>
          <a:custGeom>
            <a:avLst/>
            <a:gdLst>
              <a:gd name="T0" fmla="*/ 146 w 168"/>
              <a:gd name="T1" fmla="*/ 163 h 268"/>
              <a:gd name="T2" fmla="*/ 124 w 168"/>
              <a:gd name="T3" fmla="*/ 149 h 268"/>
              <a:gd name="T4" fmla="*/ 153 w 168"/>
              <a:gd name="T5" fmla="*/ 76 h 268"/>
              <a:gd name="T6" fmla="*/ 84 w 168"/>
              <a:gd name="T7" fmla="*/ 0 h 268"/>
              <a:gd name="T8" fmla="*/ 16 w 168"/>
              <a:gd name="T9" fmla="*/ 76 h 268"/>
              <a:gd name="T10" fmla="*/ 44 w 168"/>
              <a:gd name="T11" fmla="*/ 149 h 268"/>
              <a:gd name="T12" fmla="*/ 23 w 168"/>
              <a:gd name="T13" fmla="*/ 163 h 268"/>
              <a:gd name="T14" fmla="*/ 0 w 168"/>
              <a:gd name="T15" fmla="*/ 206 h 268"/>
              <a:gd name="T16" fmla="*/ 84 w 168"/>
              <a:gd name="T17" fmla="*/ 268 h 268"/>
              <a:gd name="T18" fmla="*/ 168 w 168"/>
              <a:gd name="T19" fmla="*/ 206 h 268"/>
              <a:gd name="T20" fmla="*/ 146 w 168"/>
              <a:gd name="T21" fmla="*/ 163 h 268"/>
              <a:gd name="T22" fmla="*/ 37 w 168"/>
              <a:gd name="T23" fmla="*/ 76 h 268"/>
              <a:gd name="T24" fmla="*/ 84 w 168"/>
              <a:gd name="T25" fmla="*/ 21 h 268"/>
              <a:gd name="T26" fmla="*/ 131 w 168"/>
              <a:gd name="T27" fmla="*/ 76 h 268"/>
              <a:gd name="T28" fmla="*/ 84 w 168"/>
              <a:gd name="T29" fmla="*/ 144 h 268"/>
              <a:gd name="T30" fmla="*/ 37 w 168"/>
              <a:gd name="T31" fmla="*/ 76 h 268"/>
              <a:gd name="T32" fmla="*/ 84 w 168"/>
              <a:gd name="T33" fmla="*/ 246 h 268"/>
              <a:gd name="T34" fmla="*/ 22 w 168"/>
              <a:gd name="T35" fmla="*/ 206 h 268"/>
              <a:gd name="T36" fmla="*/ 33 w 168"/>
              <a:gd name="T37" fmla="*/ 182 h 268"/>
              <a:gd name="T38" fmla="*/ 63 w 168"/>
              <a:gd name="T39" fmla="*/ 162 h 268"/>
              <a:gd name="T40" fmla="*/ 84 w 168"/>
              <a:gd name="T41" fmla="*/ 166 h 268"/>
              <a:gd name="T42" fmla="*/ 106 w 168"/>
              <a:gd name="T43" fmla="*/ 162 h 268"/>
              <a:gd name="T44" fmla="*/ 135 w 168"/>
              <a:gd name="T45" fmla="*/ 182 h 268"/>
              <a:gd name="T46" fmla="*/ 147 w 168"/>
              <a:gd name="T47" fmla="*/ 206 h 268"/>
              <a:gd name="T48" fmla="*/ 84 w 168"/>
              <a:gd name="T49" fmla="*/ 246 h 2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68" h="268">
                <a:moveTo>
                  <a:pt x="146" y="163"/>
                </a:moveTo>
                <a:cubicBezTo>
                  <a:pt x="140" y="160"/>
                  <a:pt x="133" y="156"/>
                  <a:pt x="124" y="149"/>
                </a:cubicBezTo>
                <a:cubicBezTo>
                  <a:pt x="142" y="131"/>
                  <a:pt x="153" y="103"/>
                  <a:pt x="153" y="76"/>
                </a:cubicBezTo>
                <a:cubicBezTo>
                  <a:pt x="153" y="32"/>
                  <a:pt x="124" y="0"/>
                  <a:pt x="84" y="0"/>
                </a:cubicBezTo>
                <a:cubicBezTo>
                  <a:pt x="44" y="0"/>
                  <a:pt x="16" y="32"/>
                  <a:pt x="16" y="76"/>
                </a:cubicBezTo>
                <a:cubicBezTo>
                  <a:pt x="16" y="103"/>
                  <a:pt x="26" y="131"/>
                  <a:pt x="44" y="149"/>
                </a:cubicBezTo>
                <a:cubicBezTo>
                  <a:pt x="35" y="156"/>
                  <a:pt x="28" y="160"/>
                  <a:pt x="23" y="163"/>
                </a:cubicBezTo>
                <a:cubicBezTo>
                  <a:pt x="6" y="173"/>
                  <a:pt x="0" y="179"/>
                  <a:pt x="0" y="206"/>
                </a:cubicBezTo>
                <a:cubicBezTo>
                  <a:pt x="0" y="243"/>
                  <a:pt x="33" y="268"/>
                  <a:pt x="84" y="268"/>
                </a:cubicBezTo>
                <a:cubicBezTo>
                  <a:pt x="135" y="268"/>
                  <a:pt x="168" y="243"/>
                  <a:pt x="168" y="206"/>
                </a:cubicBezTo>
                <a:cubicBezTo>
                  <a:pt x="168" y="179"/>
                  <a:pt x="163" y="173"/>
                  <a:pt x="146" y="163"/>
                </a:cubicBezTo>
                <a:close/>
                <a:moveTo>
                  <a:pt x="37" y="76"/>
                </a:moveTo>
                <a:cubicBezTo>
                  <a:pt x="37" y="49"/>
                  <a:pt x="52" y="21"/>
                  <a:pt x="84" y="21"/>
                </a:cubicBezTo>
                <a:cubicBezTo>
                  <a:pt x="117" y="21"/>
                  <a:pt x="131" y="49"/>
                  <a:pt x="131" y="76"/>
                </a:cubicBezTo>
                <a:cubicBezTo>
                  <a:pt x="131" y="108"/>
                  <a:pt x="112" y="144"/>
                  <a:pt x="84" y="144"/>
                </a:cubicBezTo>
                <a:cubicBezTo>
                  <a:pt x="57" y="144"/>
                  <a:pt x="37" y="108"/>
                  <a:pt x="37" y="76"/>
                </a:cubicBezTo>
                <a:close/>
                <a:moveTo>
                  <a:pt x="84" y="246"/>
                </a:moveTo>
                <a:cubicBezTo>
                  <a:pt x="70" y="246"/>
                  <a:pt x="22" y="243"/>
                  <a:pt x="22" y="206"/>
                </a:cubicBezTo>
                <a:cubicBezTo>
                  <a:pt x="22" y="189"/>
                  <a:pt x="22" y="189"/>
                  <a:pt x="33" y="182"/>
                </a:cubicBezTo>
                <a:cubicBezTo>
                  <a:pt x="40" y="178"/>
                  <a:pt x="50" y="172"/>
                  <a:pt x="63" y="162"/>
                </a:cubicBezTo>
                <a:cubicBezTo>
                  <a:pt x="70" y="165"/>
                  <a:pt x="77" y="166"/>
                  <a:pt x="84" y="166"/>
                </a:cubicBezTo>
                <a:cubicBezTo>
                  <a:pt x="92" y="166"/>
                  <a:pt x="99" y="165"/>
                  <a:pt x="106" y="162"/>
                </a:cubicBezTo>
                <a:cubicBezTo>
                  <a:pt x="119" y="172"/>
                  <a:pt x="128" y="178"/>
                  <a:pt x="135" y="182"/>
                </a:cubicBezTo>
                <a:cubicBezTo>
                  <a:pt x="147" y="189"/>
                  <a:pt x="147" y="189"/>
                  <a:pt x="147" y="206"/>
                </a:cubicBezTo>
                <a:cubicBezTo>
                  <a:pt x="147" y="243"/>
                  <a:pt x="99" y="246"/>
                  <a:pt x="84" y="24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rgbClr val="40404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63" name="椭圆 62"/>
          <p:cNvSpPr/>
          <p:nvPr/>
        </p:nvSpPr>
        <p:spPr>
          <a:xfrm>
            <a:off x="6589488" y="3556005"/>
            <a:ext cx="667659" cy="667659"/>
          </a:xfrm>
          <a:prstGeom prst="ellipse">
            <a:avLst/>
          </a:prstGeom>
          <a:solidFill>
            <a:srgbClr val="404040"/>
          </a:solidFill>
          <a:ln w="19050" cap="flat">
            <a:noFill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solidFill>
                <a:srgbClr val="40404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grpSp>
        <p:nvGrpSpPr>
          <p:cNvPr id="64" name="组合 63"/>
          <p:cNvGrpSpPr/>
          <p:nvPr/>
        </p:nvGrpSpPr>
        <p:grpSpPr>
          <a:xfrm>
            <a:off x="6789233" y="3780293"/>
            <a:ext cx="268168" cy="219087"/>
            <a:chOff x="9439656" y="4263297"/>
            <a:chExt cx="507238" cy="414401"/>
          </a:xfrm>
          <a:solidFill>
            <a:schemeClr val="bg1"/>
          </a:solidFill>
        </p:grpSpPr>
        <p:sp>
          <p:nvSpPr>
            <p:cNvPr id="65" name="Freeform 272"/>
            <p:cNvSpPr>
              <a:spLocks noEditPoints="1"/>
            </p:cNvSpPr>
            <p:nvPr/>
          </p:nvSpPr>
          <p:spPr bwMode="auto">
            <a:xfrm>
              <a:off x="9439656" y="4263297"/>
              <a:ext cx="289274" cy="411710"/>
            </a:xfrm>
            <a:custGeom>
              <a:avLst/>
              <a:gdLst>
                <a:gd name="T0" fmla="*/ 43 w 137"/>
                <a:gd name="T1" fmla="*/ 58 h 195"/>
                <a:gd name="T2" fmla="*/ 0 w 137"/>
                <a:gd name="T3" fmla="*/ 87 h 195"/>
                <a:gd name="T4" fmla="*/ 0 w 137"/>
                <a:gd name="T5" fmla="*/ 108 h 195"/>
                <a:gd name="T6" fmla="*/ 43 w 137"/>
                <a:gd name="T7" fmla="*/ 145 h 195"/>
                <a:gd name="T8" fmla="*/ 61 w 137"/>
                <a:gd name="T9" fmla="*/ 145 h 195"/>
                <a:gd name="T10" fmla="*/ 137 w 137"/>
                <a:gd name="T11" fmla="*/ 195 h 195"/>
                <a:gd name="T12" fmla="*/ 137 w 137"/>
                <a:gd name="T13" fmla="*/ 0 h 195"/>
                <a:gd name="T14" fmla="*/ 61 w 137"/>
                <a:gd name="T15" fmla="*/ 58 h 195"/>
                <a:gd name="T16" fmla="*/ 43 w 137"/>
                <a:gd name="T17" fmla="*/ 58 h 195"/>
                <a:gd name="T18" fmla="*/ 71 w 137"/>
                <a:gd name="T19" fmla="*/ 74 h 195"/>
                <a:gd name="T20" fmla="*/ 116 w 137"/>
                <a:gd name="T21" fmla="*/ 41 h 195"/>
                <a:gd name="T22" fmla="*/ 116 w 137"/>
                <a:gd name="T23" fmla="*/ 43 h 195"/>
                <a:gd name="T24" fmla="*/ 116 w 137"/>
                <a:gd name="T25" fmla="*/ 157 h 195"/>
                <a:gd name="T26" fmla="*/ 70 w 137"/>
                <a:gd name="T27" fmla="*/ 127 h 195"/>
                <a:gd name="T28" fmla="*/ 67 w 137"/>
                <a:gd name="T29" fmla="*/ 123 h 195"/>
                <a:gd name="T30" fmla="*/ 61 w 137"/>
                <a:gd name="T31" fmla="*/ 123 h 195"/>
                <a:gd name="T32" fmla="*/ 43 w 137"/>
                <a:gd name="T33" fmla="*/ 123 h 195"/>
                <a:gd name="T34" fmla="*/ 22 w 137"/>
                <a:gd name="T35" fmla="*/ 108 h 195"/>
                <a:gd name="T36" fmla="*/ 22 w 137"/>
                <a:gd name="T37" fmla="*/ 87 h 195"/>
                <a:gd name="T38" fmla="*/ 43 w 137"/>
                <a:gd name="T39" fmla="*/ 79 h 195"/>
                <a:gd name="T40" fmla="*/ 61 w 137"/>
                <a:gd name="T41" fmla="*/ 79 h 195"/>
                <a:gd name="T42" fmla="*/ 67 w 137"/>
                <a:gd name="T43" fmla="*/ 79 h 195"/>
                <a:gd name="T44" fmla="*/ 71 w 137"/>
                <a:gd name="T45" fmla="*/ 74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37" h="195">
                  <a:moveTo>
                    <a:pt x="43" y="58"/>
                  </a:moveTo>
                  <a:cubicBezTo>
                    <a:pt x="23" y="58"/>
                    <a:pt x="0" y="68"/>
                    <a:pt x="0" y="87"/>
                  </a:cubicBezTo>
                  <a:cubicBezTo>
                    <a:pt x="0" y="108"/>
                    <a:pt x="0" y="108"/>
                    <a:pt x="0" y="108"/>
                  </a:cubicBezTo>
                  <a:cubicBezTo>
                    <a:pt x="0" y="127"/>
                    <a:pt x="23" y="145"/>
                    <a:pt x="43" y="145"/>
                  </a:cubicBezTo>
                  <a:cubicBezTo>
                    <a:pt x="61" y="145"/>
                    <a:pt x="61" y="145"/>
                    <a:pt x="61" y="145"/>
                  </a:cubicBezTo>
                  <a:cubicBezTo>
                    <a:pt x="137" y="195"/>
                    <a:pt x="137" y="195"/>
                    <a:pt x="137" y="195"/>
                  </a:cubicBezTo>
                  <a:cubicBezTo>
                    <a:pt x="137" y="0"/>
                    <a:pt x="137" y="0"/>
                    <a:pt x="137" y="0"/>
                  </a:cubicBezTo>
                  <a:cubicBezTo>
                    <a:pt x="61" y="58"/>
                    <a:pt x="61" y="58"/>
                    <a:pt x="61" y="58"/>
                  </a:cubicBezTo>
                  <a:lnTo>
                    <a:pt x="43" y="58"/>
                  </a:lnTo>
                  <a:close/>
                  <a:moveTo>
                    <a:pt x="71" y="74"/>
                  </a:moveTo>
                  <a:cubicBezTo>
                    <a:pt x="116" y="41"/>
                    <a:pt x="116" y="41"/>
                    <a:pt x="116" y="41"/>
                  </a:cubicBezTo>
                  <a:cubicBezTo>
                    <a:pt x="116" y="43"/>
                    <a:pt x="116" y="43"/>
                    <a:pt x="116" y="43"/>
                  </a:cubicBezTo>
                  <a:cubicBezTo>
                    <a:pt x="116" y="157"/>
                    <a:pt x="116" y="157"/>
                    <a:pt x="116" y="157"/>
                  </a:cubicBezTo>
                  <a:cubicBezTo>
                    <a:pt x="70" y="127"/>
                    <a:pt x="70" y="127"/>
                    <a:pt x="70" y="127"/>
                  </a:cubicBezTo>
                  <a:cubicBezTo>
                    <a:pt x="67" y="123"/>
                    <a:pt x="67" y="123"/>
                    <a:pt x="67" y="123"/>
                  </a:cubicBezTo>
                  <a:cubicBezTo>
                    <a:pt x="61" y="123"/>
                    <a:pt x="61" y="123"/>
                    <a:pt x="61" y="123"/>
                  </a:cubicBezTo>
                  <a:cubicBezTo>
                    <a:pt x="43" y="123"/>
                    <a:pt x="43" y="123"/>
                    <a:pt x="43" y="123"/>
                  </a:cubicBezTo>
                  <a:cubicBezTo>
                    <a:pt x="35" y="123"/>
                    <a:pt x="22" y="115"/>
                    <a:pt x="22" y="108"/>
                  </a:cubicBezTo>
                  <a:cubicBezTo>
                    <a:pt x="22" y="87"/>
                    <a:pt x="22" y="87"/>
                    <a:pt x="22" y="87"/>
                  </a:cubicBezTo>
                  <a:cubicBezTo>
                    <a:pt x="22" y="82"/>
                    <a:pt x="34" y="79"/>
                    <a:pt x="43" y="79"/>
                  </a:cubicBezTo>
                  <a:cubicBezTo>
                    <a:pt x="61" y="79"/>
                    <a:pt x="61" y="79"/>
                    <a:pt x="61" y="79"/>
                  </a:cubicBezTo>
                  <a:cubicBezTo>
                    <a:pt x="67" y="79"/>
                    <a:pt x="67" y="79"/>
                    <a:pt x="67" y="79"/>
                  </a:cubicBezTo>
                  <a:lnTo>
                    <a:pt x="71" y="7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40404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66" name="Freeform 273"/>
            <p:cNvSpPr>
              <a:spLocks/>
            </p:cNvSpPr>
            <p:nvPr/>
          </p:nvSpPr>
          <p:spPr bwMode="auto">
            <a:xfrm>
              <a:off x="9776021" y="4401879"/>
              <a:ext cx="60546" cy="146655"/>
            </a:xfrm>
            <a:custGeom>
              <a:avLst/>
              <a:gdLst>
                <a:gd name="T0" fmla="*/ 29 w 29"/>
                <a:gd name="T1" fmla="*/ 34 h 69"/>
                <a:gd name="T2" fmla="*/ 0 w 29"/>
                <a:gd name="T3" fmla="*/ 0 h 69"/>
                <a:gd name="T4" fmla="*/ 0 w 29"/>
                <a:gd name="T5" fmla="*/ 69 h 69"/>
                <a:gd name="T6" fmla="*/ 29 w 29"/>
                <a:gd name="T7" fmla="*/ 34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" h="69">
                  <a:moveTo>
                    <a:pt x="29" y="34"/>
                  </a:moveTo>
                  <a:cubicBezTo>
                    <a:pt x="29" y="17"/>
                    <a:pt x="15" y="2"/>
                    <a:pt x="0" y="0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15" y="66"/>
                    <a:pt x="29" y="52"/>
                    <a:pt x="29" y="3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40404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68" name="Freeform 274"/>
            <p:cNvSpPr>
              <a:spLocks/>
            </p:cNvSpPr>
            <p:nvPr/>
          </p:nvSpPr>
          <p:spPr bwMode="auto">
            <a:xfrm>
              <a:off x="9776021" y="4274060"/>
              <a:ext cx="170873" cy="403638"/>
            </a:xfrm>
            <a:custGeom>
              <a:avLst/>
              <a:gdLst>
                <a:gd name="T0" fmla="*/ 0 w 81"/>
                <a:gd name="T1" fmla="*/ 0 h 191"/>
                <a:gd name="T2" fmla="*/ 0 w 81"/>
                <a:gd name="T3" fmla="*/ 23 h 191"/>
                <a:gd name="T4" fmla="*/ 55 w 81"/>
                <a:gd name="T5" fmla="*/ 95 h 191"/>
                <a:gd name="T6" fmla="*/ 0 w 81"/>
                <a:gd name="T7" fmla="*/ 168 h 191"/>
                <a:gd name="T8" fmla="*/ 0 w 81"/>
                <a:gd name="T9" fmla="*/ 191 h 191"/>
                <a:gd name="T10" fmla="*/ 81 w 81"/>
                <a:gd name="T11" fmla="*/ 95 h 191"/>
                <a:gd name="T12" fmla="*/ 0 w 81"/>
                <a:gd name="T13" fmla="*/ 0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1" h="191">
                  <a:moveTo>
                    <a:pt x="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29" y="32"/>
                    <a:pt x="55" y="61"/>
                    <a:pt x="55" y="95"/>
                  </a:cubicBezTo>
                  <a:cubicBezTo>
                    <a:pt x="55" y="130"/>
                    <a:pt x="29" y="159"/>
                    <a:pt x="0" y="168"/>
                  </a:cubicBezTo>
                  <a:cubicBezTo>
                    <a:pt x="0" y="191"/>
                    <a:pt x="0" y="191"/>
                    <a:pt x="0" y="191"/>
                  </a:cubicBezTo>
                  <a:cubicBezTo>
                    <a:pt x="44" y="183"/>
                    <a:pt x="81" y="143"/>
                    <a:pt x="81" y="95"/>
                  </a:cubicBezTo>
                  <a:cubicBezTo>
                    <a:pt x="81" y="47"/>
                    <a:pt x="44" y="7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40404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sp>
        <p:nvSpPr>
          <p:cNvPr id="69" name="矩形 68"/>
          <p:cNvSpPr/>
          <p:nvPr/>
        </p:nvSpPr>
        <p:spPr>
          <a:xfrm>
            <a:off x="1454566" y="4906625"/>
            <a:ext cx="1912748" cy="7230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051" dirty="0">
                <a:solidFill>
                  <a:srgbClr val="40404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 designer can use default text to simulate what text would look like.</a:t>
            </a:r>
            <a:endParaRPr lang="zh-CN" altLang="en-US" sz="1051" dirty="0">
              <a:solidFill>
                <a:srgbClr val="40404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70" name="矩形 69"/>
          <p:cNvSpPr/>
          <p:nvPr/>
        </p:nvSpPr>
        <p:spPr>
          <a:xfrm>
            <a:off x="1454565" y="4531477"/>
            <a:ext cx="191274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>
                <a:solidFill>
                  <a:srgbClr val="40404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KEY WORDS</a:t>
            </a:r>
            <a:endParaRPr lang="zh-CN" altLang="en-US" b="1">
              <a:solidFill>
                <a:srgbClr val="40404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71" name="矩形 70"/>
          <p:cNvSpPr/>
          <p:nvPr/>
        </p:nvSpPr>
        <p:spPr>
          <a:xfrm>
            <a:off x="3714931" y="4906625"/>
            <a:ext cx="1912748" cy="7230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051" dirty="0">
                <a:solidFill>
                  <a:srgbClr val="40404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 designer can use default text to simulate what text would look like.</a:t>
            </a:r>
            <a:endParaRPr lang="zh-CN" altLang="en-US" sz="1051" dirty="0">
              <a:solidFill>
                <a:srgbClr val="40404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72" name="矩形 71"/>
          <p:cNvSpPr/>
          <p:nvPr/>
        </p:nvSpPr>
        <p:spPr>
          <a:xfrm>
            <a:off x="3714931" y="4531477"/>
            <a:ext cx="191274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>
                <a:solidFill>
                  <a:srgbClr val="40404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KEY WORDS</a:t>
            </a:r>
            <a:endParaRPr lang="zh-CN" altLang="en-US" b="1">
              <a:solidFill>
                <a:srgbClr val="40404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73" name="矩形 72"/>
          <p:cNvSpPr/>
          <p:nvPr/>
        </p:nvSpPr>
        <p:spPr>
          <a:xfrm>
            <a:off x="5969019" y="4906625"/>
            <a:ext cx="1912748" cy="7230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051" dirty="0">
                <a:solidFill>
                  <a:srgbClr val="40404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 designer can use default text to simulate what text would look like.</a:t>
            </a:r>
            <a:endParaRPr lang="zh-CN" altLang="en-US" sz="1051" dirty="0">
              <a:solidFill>
                <a:srgbClr val="40404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74" name="矩形 73"/>
          <p:cNvSpPr/>
          <p:nvPr/>
        </p:nvSpPr>
        <p:spPr>
          <a:xfrm>
            <a:off x="5969017" y="4531477"/>
            <a:ext cx="191274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>
                <a:solidFill>
                  <a:srgbClr val="40404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KEY WORDS</a:t>
            </a:r>
            <a:endParaRPr lang="zh-CN" altLang="en-US" b="1">
              <a:solidFill>
                <a:srgbClr val="40404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75" name="矩形 74"/>
          <p:cNvSpPr/>
          <p:nvPr/>
        </p:nvSpPr>
        <p:spPr>
          <a:xfrm>
            <a:off x="8223106" y="4906625"/>
            <a:ext cx="1912748" cy="7230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051" dirty="0">
                <a:solidFill>
                  <a:srgbClr val="40404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 designer can use default text to simulate what text would look like.</a:t>
            </a:r>
            <a:endParaRPr lang="zh-CN" altLang="en-US" sz="1051" dirty="0">
              <a:solidFill>
                <a:srgbClr val="40404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76" name="矩形 75"/>
          <p:cNvSpPr/>
          <p:nvPr/>
        </p:nvSpPr>
        <p:spPr>
          <a:xfrm>
            <a:off x="8223105" y="4531477"/>
            <a:ext cx="191274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>
                <a:solidFill>
                  <a:srgbClr val="40404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KEY WORDS</a:t>
            </a:r>
            <a:endParaRPr lang="zh-CN" altLang="en-US" b="1">
              <a:solidFill>
                <a:srgbClr val="40404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77" name="文本框 76"/>
          <p:cNvSpPr txBox="1"/>
          <p:nvPr/>
        </p:nvSpPr>
        <p:spPr>
          <a:xfrm>
            <a:off x="1566111" y="2020367"/>
            <a:ext cx="354560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0" dirty="0">
                <a:solidFill>
                  <a:srgbClr val="4A879E"/>
                </a:solidFill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+70%</a:t>
            </a:r>
            <a:endParaRPr lang="zh-CN" altLang="en-US" sz="8000" dirty="0">
              <a:solidFill>
                <a:srgbClr val="4A879E"/>
              </a:solidFill>
              <a:latin typeface="方正兰亭粗黑简体" panose="02000000000000000000" pitchFamily="2" charset="-122"/>
              <a:ea typeface="方正兰亭粗黑简体" panose="02000000000000000000" pitchFamily="2" charset="-122"/>
            </a:endParaRPr>
          </a:p>
        </p:txBody>
      </p:sp>
      <p:sp>
        <p:nvSpPr>
          <p:cNvPr id="78" name="矩形 77"/>
          <p:cNvSpPr/>
          <p:nvPr/>
        </p:nvSpPr>
        <p:spPr>
          <a:xfrm>
            <a:off x="4840617" y="2560876"/>
            <a:ext cx="3081252" cy="5100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100" dirty="0">
                <a:solidFill>
                  <a:srgbClr val="40404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 designer can use default text to simulate what text would look like. </a:t>
            </a:r>
            <a:endParaRPr lang="zh-CN" altLang="en-US" sz="1100" dirty="0">
              <a:solidFill>
                <a:srgbClr val="40404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79" name="矩形 78"/>
          <p:cNvSpPr/>
          <p:nvPr/>
        </p:nvSpPr>
        <p:spPr>
          <a:xfrm>
            <a:off x="4840617" y="2185728"/>
            <a:ext cx="308125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>
                <a:solidFill>
                  <a:srgbClr val="40404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KEY WORDS</a:t>
            </a:r>
            <a:endParaRPr lang="zh-CN" altLang="en-US" sz="2400" b="1">
              <a:solidFill>
                <a:srgbClr val="40404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-43542" y="79218"/>
            <a:ext cx="3127450" cy="1464668"/>
            <a:chOff x="-178953" y="-43543"/>
            <a:chExt cx="3127450" cy="1464668"/>
          </a:xfrm>
        </p:grpSpPr>
        <p:sp>
          <p:nvSpPr>
            <p:cNvPr id="36" name="图文框 35"/>
            <p:cNvSpPr/>
            <p:nvPr/>
          </p:nvSpPr>
          <p:spPr>
            <a:xfrm>
              <a:off x="313126" y="325849"/>
              <a:ext cx="833936" cy="833937"/>
            </a:xfrm>
            <a:prstGeom prst="frame">
              <a:avLst>
                <a:gd name="adj1" fmla="val 1936"/>
              </a:avLst>
            </a:prstGeom>
            <a:solidFill>
              <a:srgbClr val="4040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pic>
          <p:nvPicPr>
            <p:cNvPr id="37" name="图片 36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78953" y="-43543"/>
              <a:ext cx="1630382" cy="1464668"/>
            </a:xfrm>
            <a:prstGeom prst="rect">
              <a:avLst/>
            </a:prstGeom>
          </p:spPr>
        </p:pic>
        <p:sp>
          <p:nvSpPr>
            <p:cNvPr id="38" name="文本框 26"/>
            <p:cNvSpPr>
              <a:spLocks noChangeArrowheads="1"/>
            </p:cNvSpPr>
            <p:nvPr/>
          </p:nvSpPr>
          <p:spPr bwMode="auto">
            <a:xfrm>
              <a:off x="516941" y="381745"/>
              <a:ext cx="2431556" cy="6463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91440" tIns="45720" rIns="91440" bIns="45720">
              <a:spAutoFit/>
            </a:bodyPr>
            <a:lstStyle/>
            <a:p>
              <a:pPr algn="dist"/>
              <a:r>
                <a:rPr lang="en-US" sz="3600" b="1" dirty="0" smtClean="0">
                  <a:solidFill>
                    <a:srgbClr val="404040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Calibri" pitchFamily="34" charset="0"/>
                  <a:sym typeface="Calibri" pitchFamily="34" charset="0"/>
                </a:rPr>
                <a:t>T</a:t>
              </a:r>
              <a:r>
                <a:rPr lang="en-US" sz="2400" b="1" dirty="0" smtClean="0">
                  <a:solidFill>
                    <a:srgbClr val="404040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Calibri" pitchFamily="34" charset="0"/>
                  <a:sym typeface="Calibri" pitchFamily="34" charset="0"/>
                </a:rPr>
                <a:t>itle goes here</a:t>
              </a:r>
              <a:endParaRPr lang="zh-CN" altLang="en-US" sz="2400" b="1" dirty="0">
                <a:solidFill>
                  <a:srgbClr val="404040"/>
                </a:solidFill>
                <a:latin typeface="华文细黑" panose="02010600040101010101" pitchFamily="2" charset="-122"/>
                <a:ea typeface="华文细黑" panose="02010600040101010101" pitchFamily="2" charset="-122"/>
                <a:sym typeface="宋体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733802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hape 6709"/>
          <p:cNvSpPr/>
          <p:nvPr/>
        </p:nvSpPr>
        <p:spPr>
          <a:xfrm>
            <a:off x="5280369" y="2046052"/>
            <a:ext cx="5809035" cy="2387056"/>
          </a:xfrm>
          <a:prstGeom prst="rect">
            <a:avLst/>
          </a:prstGeom>
          <a:solidFill>
            <a:srgbClr val="4A879E"/>
          </a:solidFill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50800" tIns="50800" rIns="50800" bIns="50800" numCol="1" anchor="ctr">
            <a:noAutofit/>
          </a:bodyPr>
          <a:lstStyle>
            <a:lvl1pPr algn="ctr">
              <a:defRPr sz="3000">
                <a:solidFill>
                  <a:srgbClr val="F6F6F6"/>
                </a:solidFill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endParaRPr lang="en-US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pic>
        <p:nvPicPr>
          <p:cNvPr id="5" name="Macbook_Pro.png"/>
          <p:cNvPicPr/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887206" y="1902561"/>
            <a:ext cx="5016887" cy="2892297"/>
          </a:xfrm>
          <a:prstGeom prst="rect">
            <a:avLst/>
          </a:prstGeom>
          <a:ln w="12700">
            <a:miter lim="400000"/>
          </a:ln>
          <a:effectLst>
            <a:outerShdw blurRad="1651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6" name="Shape 6709"/>
          <p:cNvSpPr/>
          <p:nvPr/>
        </p:nvSpPr>
        <p:spPr>
          <a:xfrm>
            <a:off x="1499779" y="2046052"/>
            <a:ext cx="3791739" cy="2387056"/>
          </a:xfrm>
          <a:prstGeom prst="rect">
            <a:avLst/>
          </a:prstGeom>
          <a:blipFill dpi="0" rotWithShape="1">
            <a:blip r:embed="rId4"/>
            <a:srcRect/>
            <a:stretch>
              <a:fillRect t="-8000" r="-4000"/>
            </a:stretch>
          </a:blipFill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50800" tIns="50800" rIns="50800" bIns="50800" numCol="1" anchor="ctr">
            <a:noAutofit/>
          </a:bodyPr>
          <a:lstStyle>
            <a:lvl1pPr algn="ctr">
              <a:defRPr sz="3000">
                <a:solidFill>
                  <a:srgbClr val="F6F6F6"/>
                </a:solidFill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2800" dirty="0">
                <a:solidFill>
                  <a:schemeClr val="bg1"/>
                </a:solidFill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IMAGE</a:t>
            </a:r>
            <a:endParaRPr lang="en-US" sz="2800" dirty="0">
              <a:solidFill>
                <a:schemeClr val="bg1"/>
              </a:solidFill>
              <a:latin typeface="方正兰亭粗黑简体" panose="02000000000000000000" pitchFamily="2" charset="-122"/>
              <a:ea typeface="方正兰亭粗黑简体" panose="02000000000000000000" pitchFamily="2" charset="-122"/>
            </a:endParaRPr>
          </a:p>
          <a:p>
            <a:pPr lvl="0">
              <a:defRPr sz="1800">
                <a:solidFill>
                  <a:srgbClr val="000000"/>
                </a:solidFill>
              </a:defRPr>
            </a:pPr>
            <a:r>
              <a:rPr sz="2800" dirty="0">
                <a:solidFill>
                  <a:schemeClr val="bg1"/>
                </a:solidFill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PLACEHOLDER</a:t>
            </a:r>
          </a:p>
        </p:txBody>
      </p:sp>
      <p:sp>
        <p:nvSpPr>
          <p:cNvPr id="7" name="矩形 6"/>
          <p:cNvSpPr/>
          <p:nvPr/>
        </p:nvSpPr>
        <p:spPr>
          <a:xfrm>
            <a:off x="5925649" y="2891505"/>
            <a:ext cx="4656611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  <a:spcBef>
                <a:spcPts val="600"/>
              </a:spcBef>
            </a:pPr>
            <a:r>
              <a:rPr lang="en-US" altLang="zh-CN" sz="1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 designer can use default text to simulate what text would look like. A designer can use default text to simulate what text would look like. A designer can use default text to simulate what text would look like. A designer can use default text to simulate what text would look like. </a:t>
            </a:r>
          </a:p>
        </p:txBody>
      </p:sp>
      <p:sp>
        <p:nvSpPr>
          <p:cNvPr id="8" name="矩形 7"/>
          <p:cNvSpPr/>
          <p:nvPr/>
        </p:nvSpPr>
        <p:spPr>
          <a:xfrm>
            <a:off x="5925649" y="2413047"/>
            <a:ext cx="465661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 sz="1800">
                <a:solidFill>
                  <a:srgbClr val="000000"/>
                </a:solidFill>
              </a:defRPr>
            </a:pPr>
            <a:r>
              <a:rPr lang="en-US" altLang="zh-CN" sz="2000" b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IMAGE PLACEHOLDER</a:t>
            </a:r>
          </a:p>
        </p:txBody>
      </p:sp>
      <p:sp>
        <p:nvSpPr>
          <p:cNvPr id="11" name="矩形 10"/>
          <p:cNvSpPr/>
          <p:nvPr/>
        </p:nvSpPr>
        <p:spPr>
          <a:xfrm>
            <a:off x="941798" y="5181445"/>
            <a:ext cx="10325719" cy="5724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  <a:spcBef>
                <a:spcPts val="600"/>
              </a:spcBef>
            </a:pPr>
            <a:r>
              <a:rPr lang="en-US" altLang="zh-CN" sz="1200" dirty="0">
                <a:solidFill>
                  <a:srgbClr val="40404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 designer can use default text to simulate what text would look like. A designer can use default text to simulate what text would look like. A designer can use default text to simulate what text would look like. A designer can use default text to simulate what text would look like. </a:t>
            </a:r>
          </a:p>
        </p:txBody>
      </p:sp>
      <p:grpSp>
        <p:nvGrpSpPr>
          <p:cNvPr id="13" name="组合 12"/>
          <p:cNvGrpSpPr/>
          <p:nvPr/>
        </p:nvGrpSpPr>
        <p:grpSpPr>
          <a:xfrm>
            <a:off x="-43542" y="79218"/>
            <a:ext cx="3127450" cy="1464668"/>
            <a:chOff x="-178953" y="-43543"/>
            <a:chExt cx="3127450" cy="1464668"/>
          </a:xfrm>
        </p:grpSpPr>
        <p:sp>
          <p:nvSpPr>
            <p:cNvPr id="14" name="图文框 13"/>
            <p:cNvSpPr/>
            <p:nvPr/>
          </p:nvSpPr>
          <p:spPr>
            <a:xfrm>
              <a:off x="313126" y="325849"/>
              <a:ext cx="833936" cy="833937"/>
            </a:xfrm>
            <a:prstGeom prst="frame">
              <a:avLst>
                <a:gd name="adj1" fmla="val 1936"/>
              </a:avLst>
            </a:prstGeom>
            <a:solidFill>
              <a:srgbClr val="4040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78953" y="-43543"/>
              <a:ext cx="1630382" cy="1464668"/>
            </a:xfrm>
            <a:prstGeom prst="rect">
              <a:avLst/>
            </a:prstGeom>
          </p:spPr>
        </p:pic>
        <p:sp>
          <p:nvSpPr>
            <p:cNvPr id="16" name="文本框 26"/>
            <p:cNvSpPr>
              <a:spLocks noChangeArrowheads="1"/>
            </p:cNvSpPr>
            <p:nvPr/>
          </p:nvSpPr>
          <p:spPr bwMode="auto">
            <a:xfrm>
              <a:off x="516941" y="381745"/>
              <a:ext cx="2431556" cy="6463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91440" tIns="45720" rIns="91440" bIns="45720">
              <a:spAutoFit/>
            </a:bodyPr>
            <a:lstStyle/>
            <a:p>
              <a:pPr algn="dist"/>
              <a:r>
                <a:rPr lang="en-US" sz="3600" b="1" dirty="0" smtClean="0">
                  <a:solidFill>
                    <a:srgbClr val="404040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Calibri" pitchFamily="34" charset="0"/>
                  <a:sym typeface="Calibri" pitchFamily="34" charset="0"/>
                </a:rPr>
                <a:t>T</a:t>
              </a:r>
              <a:r>
                <a:rPr lang="en-US" sz="2400" b="1" dirty="0" smtClean="0">
                  <a:solidFill>
                    <a:srgbClr val="404040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Calibri" pitchFamily="34" charset="0"/>
                  <a:sym typeface="Calibri" pitchFamily="34" charset="0"/>
                </a:rPr>
                <a:t>itle goes here</a:t>
              </a:r>
              <a:endParaRPr lang="zh-CN" altLang="en-US" sz="2400" b="1" dirty="0">
                <a:solidFill>
                  <a:srgbClr val="404040"/>
                </a:solidFill>
                <a:latin typeface="华文细黑" panose="02010600040101010101" pitchFamily="2" charset="-122"/>
                <a:ea typeface="华文细黑" panose="02010600040101010101" pitchFamily="2" charset="-122"/>
                <a:sym typeface="宋体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004182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上箭头 46"/>
          <p:cNvSpPr/>
          <p:nvPr/>
        </p:nvSpPr>
        <p:spPr>
          <a:xfrm>
            <a:off x="5540117" y="2854128"/>
            <a:ext cx="956603" cy="2852781"/>
          </a:xfrm>
          <a:prstGeom prst="upArrow">
            <a:avLst/>
          </a:prstGeom>
          <a:solidFill>
            <a:srgbClr val="4A879E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40404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48" name="任意多边形 47"/>
          <p:cNvSpPr/>
          <p:nvPr/>
        </p:nvSpPr>
        <p:spPr>
          <a:xfrm>
            <a:off x="5887547" y="5145867"/>
            <a:ext cx="261743" cy="1800"/>
          </a:xfrm>
          <a:custGeom>
            <a:avLst/>
            <a:gdLst>
              <a:gd name="connsiteX0" fmla="*/ 0 w 261743"/>
              <a:gd name="connsiteY0" fmla="*/ 0 h 1800"/>
              <a:gd name="connsiteX1" fmla="*/ 243568 w 261743"/>
              <a:gd name="connsiteY1" fmla="*/ 1469 h 1800"/>
              <a:gd name="connsiteX2" fmla="*/ 261743 w 261743"/>
              <a:gd name="connsiteY2" fmla="*/ 1800 h 1800"/>
              <a:gd name="connsiteX3" fmla="*/ 0 w 261743"/>
              <a:gd name="connsiteY3" fmla="*/ 0 h 1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1743" h="1800">
                <a:moveTo>
                  <a:pt x="0" y="0"/>
                </a:moveTo>
                <a:lnTo>
                  <a:pt x="243568" y="1469"/>
                </a:lnTo>
                <a:lnTo>
                  <a:pt x="261743" y="180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40404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51" name="任意多边形 50"/>
          <p:cNvSpPr/>
          <p:nvPr/>
        </p:nvSpPr>
        <p:spPr>
          <a:xfrm>
            <a:off x="5887554" y="5145867"/>
            <a:ext cx="261727" cy="1800"/>
          </a:xfrm>
          <a:custGeom>
            <a:avLst/>
            <a:gdLst>
              <a:gd name="connsiteX0" fmla="*/ 261726 w 261726"/>
              <a:gd name="connsiteY0" fmla="*/ 0 h 1800"/>
              <a:gd name="connsiteX1" fmla="*/ 0 w 261726"/>
              <a:gd name="connsiteY1" fmla="*/ 1800 h 1800"/>
              <a:gd name="connsiteX2" fmla="*/ 18174 w 261726"/>
              <a:gd name="connsiteY2" fmla="*/ 1469 h 1800"/>
              <a:gd name="connsiteX3" fmla="*/ 261726 w 261726"/>
              <a:gd name="connsiteY3" fmla="*/ 0 h 1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1726" h="1800">
                <a:moveTo>
                  <a:pt x="261726" y="0"/>
                </a:moveTo>
                <a:lnTo>
                  <a:pt x="0" y="1800"/>
                </a:lnTo>
                <a:lnTo>
                  <a:pt x="18174" y="1469"/>
                </a:lnTo>
                <a:lnTo>
                  <a:pt x="261726" y="0"/>
                </a:lnTo>
                <a:close/>
              </a:path>
            </a:pathLst>
          </a:custGeom>
          <a:solidFill>
            <a:schemeClr val="accent3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40404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60" name="任意多边形 59"/>
          <p:cNvSpPr/>
          <p:nvPr/>
        </p:nvSpPr>
        <p:spPr>
          <a:xfrm>
            <a:off x="3190810" y="5147667"/>
            <a:ext cx="5655215" cy="673443"/>
          </a:xfrm>
          <a:custGeom>
            <a:avLst/>
            <a:gdLst>
              <a:gd name="connsiteX0" fmla="*/ 2564692 w 5655214"/>
              <a:gd name="connsiteY0" fmla="*/ 0 h 673443"/>
              <a:gd name="connsiteX1" fmla="*/ 2345194 w 5655214"/>
              <a:gd name="connsiteY1" fmla="*/ 4000 h 673443"/>
              <a:gd name="connsiteX2" fmla="*/ 433914 w 5655214"/>
              <a:gd name="connsiteY2" fmla="*/ 284007 h 673443"/>
              <a:gd name="connsiteX3" fmla="*/ 2827607 w 5655214"/>
              <a:gd name="connsiteY3" fmla="*/ 569821 h 673443"/>
              <a:gd name="connsiteX4" fmla="*/ 5221300 w 5655214"/>
              <a:gd name="connsiteY4" fmla="*/ 284007 h 673443"/>
              <a:gd name="connsiteX5" fmla="*/ 3310020 w 5655214"/>
              <a:gd name="connsiteY5" fmla="*/ 4000 h 673443"/>
              <a:gd name="connsiteX6" fmla="*/ 3090523 w 5655214"/>
              <a:gd name="connsiteY6" fmla="*/ 0 h 673443"/>
              <a:gd name="connsiteX7" fmla="*/ 3138249 w 5655214"/>
              <a:gd name="connsiteY7" fmla="*/ 329 h 673443"/>
              <a:gd name="connsiteX8" fmla="*/ 3212934 w 5655214"/>
              <a:gd name="connsiteY8" fmla="*/ 1689 h 673443"/>
              <a:gd name="connsiteX9" fmla="*/ 3445094 w 5655214"/>
              <a:gd name="connsiteY9" fmla="*/ 6514 h 673443"/>
              <a:gd name="connsiteX10" fmla="*/ 3517420 w 5655214"/>
              <a:gd name="connsiteY10" fmla="*/ 8735 h 673443"/>
              <a:gd name="connsiteX11" fmla="*/ 3743551 w 5655214"/>
              <a:gd name="connsiteY11" fmla="*/ 16654 h 673443"/>
              <a:gd name="connsiteX12" fmla="*/ 3809994 w 5655214"/>
              <a:gd name="connsiteY12" fmla="*/ 19558 h 673443"/>
              <a:gd name="connsiteX13" fmla="*/ 4022798 w 5655214"/>
              <a:gd name="connsiteY13" fmla="*/ 30164 h 673443"/>
              <a:gd name="connsiteX14" fmla="*/ 4100377 w 5655214"/>
              <a:gd name="connsiteY14" fmla="*/ 34627 h 673443"/>
              <a:gd name="connsiteX15" fmla="*/ 4262902 w 5655214"/>
              <a:gd name="connsiteY15" fmla="*/ 45289 h 673443"/>
              <a:gd name="connsiteX16" fmla="*/ 4392266 w 5655214"/>
              <a:gd name="connsiteY16" fmla="*/ 54673 h 673443"/>
              <a:gd name="connsiteX17" fmla="*/ 4433897 w 5655214"/>
              <a:gd name="connsiteY17" fmla="*/ 58117 h 673443"/>
              <a:gd name="connsiteX18" fmla="*/ 4626228 w 5655214"/>
              <a:gd name="connsiteY18" fmla="*/ 75290 h 673443"/>
              <a:gd name="connsiteX19" fmla="*/ 5655214 w 5655214"/>
              <a:gd name="connsiteY19" fmla="*/ 335818 h 673443"/>
              <a:gd name="connsiteX20" fmla="*/ 2827607 w 5655214"/>
              <a:gd name="connsiteY20" fmla="*/ 673443 h 673443"/>
              <a:gd name="connsiteX21" fmla="*/ 0 w 5655214"/>
              <a:gd name="connsiteY21" fmla="*/ 335818 h 673443"/>
              <a:gd name="connsiteX22" fmla="*/ 1028986 w 5655214"/>
              <a:gd name="connsiteY22" fmla="*/ 75290 h 673443"/>
              <a:gd name="connsiteX23" fmla="*/ 1221343 w 5655214"/>
              <a:gd name="connsiteY23" fmla="*/ 58115 h 673443"/>
              <a:gd name="connsiteX24" fmla="*/ 1262932 w 5655214"/>
              <a:gd name="connsiteY24" fmla="*/ 54674 h 673443"/>
              <a:gd name="connsiteX25" fmla="*/ 1392331 w 5655214"/>
              <a:gd name="connsiteY25" fmla="*/ 45288 h 673443"/>
              <a:gd name="connsiteX26" fmla="*/ 1554821 w 5655214"/>
              <a:gd name="connsiteY26" fmla="*/ 34628 h 673443"/>
              <a:gd name="connsiteX27" fmla="*/ 1632430 w 5655214"/>
              <a:gd name="connsiteY27" fmla="*/ 30164 h 673443"/>
              <a:gd name="connsiteX28" fmla="*/ 1845204 w 5655214"/>
              <a:gd name="connsiteY28" fmla="*/ 19558 h 673443"/>
              <a:gd name="connsiteX29" fmla="*/ 1911672 w 5655214"/>
              <a:gd name="connsiteY29" fmla="*/ 16654 h 673443"/>
              <a:gd name="connsiteX30" fmla="*/ 2137778 w 5655214"/>
              <a:gd name="connsiteY30" fmla="*/ 8736 h 673443"/>
              <a:gd name="connsiteX31" fmla="*/ 2210125 w 5655214"/>
              <a:gd name="connsiteY31" fmla="*/ 6514 h 673443"/>
              <a:gd name="connsiteX32" fmla="*/ 2442264 w 5655214"/>
              <a:gd name="connsiteY32" fmla="*/ 1690 h 673443"/>
              <a:gd name="connsiteX33" fmla="*/ 2516967 w 5655214"/>
              <a:gd name="connsiteY33" fmla="*/ 329 h 673443"/>
              <a:gd name="connsiteX34" fmla="*/ 2564692 w 5655214"/>
              <a:gd name="connsiteY34" fmla="*/ 0 h 6734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5655214" h="673443">
                <a:moveTo>
                  <a:pt x="2564692" y="0"/>
                </a:moveTo>
                <a:lnTo>
                  <a:pt x="2345194" y="4000"/>
                </a:lnTo>
                <a:cubicBezTo>
                  <a:pt x="1254429" y="30651"/>
                  <a:pt x="433914" y="145888"/>
                  <a:pt x="433914" y="284007"/>
                </a:cubicBezTo>
                <a:cubicBezTo>
                  <a:pt x="433914" y="441858"/>
                  <a:pt x="1505607" y="569821"/>
                  <a:pt x="2827607" y="569821"/>
                </a:cubicBezTo>
                <a:cubicBezTo>
                  <a:pt x="4149607" y="569821"/>
                  <a:pt x="5221300" y="441858"/>
                  <a:pt x="5221300" y="284007"/>
                </a:cubicBezTo>
                <a:cubicBezTo>
                  <a:pt x="5221300" y="145888"/>
                  <a:pt x="4400785" y="30651"/>
                  <a:pt x="3310020" y="4000"/>
                </a:cubicBezTo>
                <a:lnTo>
                  <a:pt x="3090523" y="0"/>
                </a:lnTo>
                <a:lnTo>
                  <a:pt x="3138249" y="329"/>
                </a:lnTo>
                <a:lnTo>
                  <a:pt x="3212934" y="1689"/>
                </a:lnTo>
                <a:lnTo>
                  <a:pt x="3445094" y="6514"/>
                </a:lnTo>
                <a:lnTo>
                  <a:pt x="3517420" y="8735"/>
                </a:lnTo>
                <a:lnTo>
                  <a:pt x="3743551" y="16654"/>
                </a:lnTo>
                <a:lnTo>
                  <a:pt x="3809994" y="19558"/>
                </a:lnTo>
                <a:lnTo>
                  <a:pt x="4022798" y="30164"/>
                </a:lnTo>
                <a:lnTo>
                  <a:pt x="4100377" y="34627"/>
                </a:lnTo>
                <a:lnTo>
                  <a:pt x="4262902" y="45289"/>
                </a:lnTo>
                <a:lnTo>
                  <a:pt x="4392266" y="54673"/>
                </a:lnTo>
                <a:lnTo>
                  <a:pt x="4433897" y="58117"/>
                </a:lnTo>
                <a:lnTo>
                  <a:pt x="4626228" y="75290"/>
                </a:lnTo>
                <a:cubicBezTo>
                  <a:pt x="5254656" y="137216"/>
                  <a:pt x="5655214" y="230932"/>
                  <a:pt x="5655214" y="335818"/>
                </a:cubicBezTo>
                <a:cubicBezTo>
                  <a:pt x="5655214" y="522283"/>
                  <a:pt x="4389251" y="673443"/>
                  <a:pt x="2827607" y="673443"/>
                </a:cubicBezTo>
                <a:cubicBezTo>
                  <a:pt x="1265963" y="673443"/>
                  <a:pt x="0" y="522283"/>
                  <a:pt x="0" y="335818"/>
                </a:cubicBezTo>
                <a:cubicBezTo>
                  <a:pt x="0" y="230932"/>
                  <a:pt x="400558" y="137216"/>
                  <a:pt x="1028986" y="75290"/>
                </a:cubicBezTo>
                <a:lnTo>
                  <a:pt x="1221343" y="58115"/>
                </a:lnTo>
                <a:lnTo>
                  <a:pt x="1262932" y="54674"/>
                </a:lnTo>
                <a:lnTo>
                  <a:pt x="1392331" y="45288"/>
                </a:lnTo>
                <a:lnTo>
                  <a:pt x="1554821" y="34628"/>
                </a:lnTo>
                <a:lnTo>
                  <a:pt x="1632430" y="30164"/>
                </a:lnTo>
                <a:lnTo>
                  <a:pt x="1845204" y="19558"/>
                </a:lnTo>
                <a:lnTo>
                  <a:pt x="1911672" y="16654"/>
                </a:lnTo>
                <a:lnTo>
                  <a:pt x="2137778" y="8736"/>
                </a:lnTo>
                <a:lnTo>
                  <a:pt x="2210125" y="6514"/>
                </a:lnTo>
                <a:lnTo>
                  <a:pt x="2442264" y="1690"/>
                </a:lnTo>
                <a:lnTo>
                  <a:pt x="2516967" y="329"/>
                </a:lnTo>
                <a:lnTo>
                  <a:pt x="2564692" y="0"/>
                </a:lnTo>
                <a:close/>
              </a:path>
            </a:pathLst>
          </a:custGeom>
          <a:noFill/>
          <a:ln w="28575" cap="flat">
            <a:noFill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solidFill>
                <a:srgbClr val="40404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67" name="任意多边形 66"/>
          <p:cNvSpPr/>
          <p:nvPr/>
        </p:nvSpPr>
        <p:spPr>
          <a:xfrm>
            <a:off x="3624724" y="5145859"/>
            <a:ext cx="4787387" cy="571628"/>
          </a:xfrm>
          <a:custGeom>
            <a:avLst/>
            <a:gdLst>
              <a:gd name="connsiteX0" fmla="*/ 2393693 w 4787386"/>
              <a:gd name="connsiteY0" fmla="*/ 0 h 571628"/>
              <a:gd name="connsiteX1" fmla="*/ 2394866 w 4787386"/>
              <a:gd name="connsiteY1" fmla="*/ 7 h 571628"/>
              <a:gd name="connsiteX2" fmla="*/ 2656609 w 4787386"/>
              <a:gd name="connsiteY2" fmla="*/ 1807 h 571628"/>
              <a:gd name="connsiteX3" fmla="*/ 2876106 w 4787386"/>
              <a:gd name="connsiteY3" fmla="*/ 5807 h 571628"/>
              <a:gd name="connsiteX4" fmla="*/ 4787386 w 4787386"/>
              <a:gd name="connsiteY4" fmla="*/ 285814 h 571628"/>
              <a:gd name="connsiteX5" fmla="*/ 2393693 w 4787386"/>
              <a:gd name="connsiteY5" fmla="*/ 571628 h 571628"/>
              <a:gd name="connsiteX6" fmla="*/ 0 w 4787386"/>
              <a:gd name="connsiteY6" fmla="*/ 285814 h 571628"/>
              <a:gd name="connsiteX7" fmla="*/ 1911280 w 4787386"/>
              <a:gd name="connsiteY7" fmla="*/ 5807 h 571628"/>
              <a:gd name="connsiteX8" fmla="*/ 2130778 w 4787386"/>
              <a:gd name="connsiteY8" fmla="*/ 1807 h 571628"/>
              <a:gd name="connsiteX9" fmla="*/ 2392504 w 4787386"/>
              <a:gd name="connsiteY9" fmla="*/ 7 h 571628"/>
              <a:gd name="connsiteX10" fmla="*/ 2393691 w 4787386"/>
              <a:gd name="connsiteY10" fmla="*/ 0 h 571628"/>
              <a:gd name="connsiteX11" fmla="*/ 2071244 w 4787386"/>
              <a:gd name="connsiteY11" fmla="*/ 3881 h 571628"/>
              <a:gd name="connsiteX12" fmla="*/ 793732 w 4787386"/>
              <a:gd name="connsiteY12" fmla="*/ 191040 h 571628"/>
              <a:gd name="connsiteX13" fmla="*/ 2393692 w 4787386"/>
              <a:gd name="connsiteY13" fmla="*/ 382080 h 571628"/>
              <a:gd name="connsiteX14" fmla="*/ 3993652 w 4787386"/>
              <a:gd name="connsiteY14" fmla="*/ 191040 h 571628"/>
              <a:gd name="connsiteX15" fmla="*/ 2716140 w 4787386"/>
              <a:gd name="connsiteY15" fmla="*/ 3881 h 571628"/>
              <a:gd name="connsiteX16" fmla="*/ 2393693 w 4787386"/>
              <a:gd name="connsiteY16" fmla="*/ 0 h 571628"/>
              <a:gd name="connsiteX17" fmla="*/ 2393693 w 4787386"/>
              <a:gd name="connsiteY17" fmla="*/ 0 h 5716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4787386" h="571628">
                <a:moveTo>
                  <a:pt x="2393693" y="0"/>
                </a:moveTo>
                <a:lnTo>
                  <a:pt x="2394866" y="7"/>
                </a:lnTo>
                <a:lnTo>
                  <a:pt x="2656609" y="1807"/>
                </a:lnTo>
                <a:lnTo>
                  <a:pt x="2876106" y="5807"/>
                </a:lnTo>
                <a:cubicBezTo>
                  <a:pt x="3966871" y="32458"/>
                  <a:pt x="4787386" y="147695"/>
                  <a:pt x="4787386" y="285814"/>
                </a:cubicBezTo>
                <a:cubicBezTo>
                  <a:pt x="4787386" y="443665"/>
                  <a:pt x="3715693" y="571628"/>
                  <a:pt x="2393693" y="571628"/>
                </a:cubicBezTo>
                <a:cubicBezTo>
                  <a:pt x="1071693" y="571628"/>
                  <a:pt x="0" y="443665"/>
                  <a:pt x="0" y="285814"/>
                </a:cubicBezTo>
                <a:cubicBezTo>
                  <a:pt x="0" y="147695"/>
                  <a:pt x="820515" y="32458"/>
                  <a:pt x="1911280" y="5807"/>
                </a:cubicBezTo>
                <a:lnTo>
                  <a:pt x="2130778" y="1807"/>
                </a:lnTo>
                <a:lnTo>
                  <a:pt x="2392504" y="7"/>
                </a:lnTo>
                <a:lnTo>
                  <a:pt x="2393691" y="0"/>
                </a:lnTo>
                <a:lnTo>
                  <a:pt x="2071244" y="3881"/>
                </a:lnTo>
                <a:cubicBezTo>
                  <a:pt x="1342169" y="21695"/>
                  <a:pt x="793732" y="98721"/>
                  <a:pt x="793732" y="191040"/>
                </a:cubicBezTo>
                <a:cubicBezTo>
                  <a:pt x="793732" y="296548"/>
                  <a:pt x="1510058" y="382080"/>
                  <a:pt x="2393692" y="382080"/>
                </a:cubicBezTo>
                <a:cubicBezTo>
                  <a:pt x="3277326" y="382080"/>
                  <a:pt x="3993652" y="296548"/>
                  <a:pt x="3993652" y="191040"/>
                </a:cubicBezTo>
                <a:cubicBezTo>
                  <a:pt x="3993652" y="98721"/>
                  <a:pt x="3445215" y="21695"/>
                  <a:pt x="2716140" y="3881"/>
                </a:cubicBezTo>
                <a:lnTo>
                  <a:pt x="2393693" y="0"/>
                </a:lnTo>
                <a:lnTo>
                  <a:pt x="2393693" y="0"/>
                </a:lnTo>
                <a:close/>
              </a:path>
            </a:pathLst>
          </a:custGeom>
          <a:solidFill>
            <a:srgbClr val="404040"/>
          </a:solidFill>
          <a:ln w="28575" cap="flat">
            <a:noFill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solidFill>
                <a:srgbClr val="40404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80" name="任意多边形 79"/>
          <p:cNvSpPr/>
          <p:nvPr/>
        </p:nvSpPr>
        <p:spPr>
          <a:xfrm>
            <a:off x="5863683" y="5145869"/>
            <a:ext cx="309471" cy="2129"/>
          </a:xfrm>
          <a:custGeom>
            <a:avLst/>
            <a:gdLst>
              <a:gd name="connsiteX0" fmla="*/ 0 w 309471"/>
              <a:gd name="connsiteY0" fmla="*/ 0 h 2129"/>
              <a:gd name="connsiteX1" fmla="*/ 287935 w 309471"/>
              <a:gd name="connsiteY1" fmla="*/ 1736 h 2129"/>
              <a:gd name="connsiteX2" fmla="*/ 309471 w 309471"/>
              <a:gd name="connsiteY2" fmla="*/ 2129 h 2129"/>
              <a:gd name="connsiteX3" fmla="*/ 261745 w 309471"/>
              <a:gd name="connsiteY3" fmla="*/ 1800 h 2129"/>
              <a:gd name="connsiteX4" fmla="*/ 243570 w 309471"/>
              <a:gd name="connsiteY4" fmla="*/ 1469 h 2129"/>
              <a:gd name="connsiteX5" fmla="*/ 2 w 309471"/>
              <a:gd name="connsiteY5" fmla="*/ 0 h 2129"/>
              <a:gd name="connsiteX6" fmla="*/ 0 w 309471"/>
              <a:gd name="connsiteY6" fmla="*/ 0 h 21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09471" h="2129">
                <a:moveTo>
                  <a:pt x="0" y="0"/>
                </a:moveTo>
                <a:lnTo>
                  <a:pt x="287935" y="1736"/>
                </a:lnTo>
                <a:lnTo>
                  <a:pt x="309471" y="2129"/>
                </a:lnTo>
                <a:lnTo>
                  <a:pt x="261745" y="1800"/>
                </a:lnTo>
                <a:lnTo>
                  <a:pt x="243570" y="1469"/>
                </a:lnTo>
                <a:lnTo>
                  <a:pt x="2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40404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81" name="任意多边形 80"/>
          <p:cNvSpPr/>
          <p:nvPr/>
        </p:nvSpPr>
        <p:spPr>
          <a:xfrm>
            <a:off x="5863690" y="5145869"/>
            <a:ext cx="309455" cy="2129"/>
          </a:xfrm>
          <a:custGeom>
            <a:avLst/>
            <a:gdLst>
              <a:gd name="connsiteX0" fmla="*/ 309454 w 309454"/>
              <a:gd name="connsiteY0" fmla="*/ 0 h 2129"/>
              <a:gd name="connsiteX1" fmla="*/ 309451 w 309454"/>
              <a:gd name="connsiteY1" fmla="*/ 0 h 2129"/>
              <a:gd name="connsiteX2" fmla="*/ 65899 w 309454"/>
              <a:gd name="connsiteY2" fmla="*/ 1469 h 2129"/>
              <a:gd name="connsiteX3" fmla="*/ 47725 w 309454"/>
              <a:gd name="connsiteY3" fmla="*/ 1800 h 2129"/>
              <a:gd name="connsiteX4" fmla="*/ 0 w 309454"/>
              <a:gd name="connsiteY4" fmla="*/ 2129 h 2129"/>
              <a:gd name="connsiteX5" fmla="*/ 21534 w 309454"/>
              <a:gd name="connsiteY5" fmla="*/ 1736 h 2129"/>
              <a:gd name="connsiteX6" fmla="*/ 309454 w 309454"/>
              <a:gd name="connsiteY6" fmla="*/ 0 h 21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09454" h="2129">
                <a:moveTo>
                  <a:pt x="309454" y="0"/>
                </a:moveTo>
                <a:lnTo>
                  <a:pt x="309451" y="0"/>
                </a:lnTo>
                <a:lnTo>
                  <a:pt x="65899" y="1469"/>
                </a:lnTo>
                <a:lnTo>
                  <a:pt x="47725" y="1800"/>
                </a:lnTo>
                <a:lnTo>
                  <a:pt x="0" y="2129"/>
                </a:lnTo>
                <a:lnTo>
                  <a:pt x="21534" y="1736"/>
                </a:lnTo>
                <a:lnTo>
                  <a:pt x="309454" y="0"/>
                </a:lnTo>
                <a:close/>
              </a:path>
            </a:pathLst>
          </a:custGeom>
          <a:solidFill>
            <a:schemeClr val="accent3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40404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82" name="任意多边形 81"/>
          <p:cNvSpPr/>
          <p:nvPr/>
        </p:nvSpPr>
        <p:spPr>
          <a:xfrm>
            <a:off x="5981067" y="5147997"/>
            <a:ext cx="74703" cy="1361"/>
          </a:xfrm>
          <a:custGeom>
            <a:avLst/>
            <a:gdLst>
              <a:gd name="connsiteX0" fmla="*/ 74703 w 74703"/>
              <a:gd name="connsiteY0" fmla="*/ 0 h 1361"/>
              <a:gd name="connsiteX1" fmla="*/ 0 w 74703"/>
              <a:gd name="connsiteY1" fmla="*/ 1361 h 1361"/>
              <a:gd name="connsiteX2" fmla="*/ 60948 w 74703"/>
              <a:gd name="connsiteY2" fmla="*/ 94 h 1361"/>
              <a:gd name="connsiteX3" fmla="*/ 74703 w 74703"/>
              <a:gd name="connsiteY3" fmla="*/ 0 h 13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4703" h="1361">
                <a:moveTo>
                  <a:pt x="74703" y="0"/>
                </a:moveTo>
                <a:lnTo>
                  <a:pt x="0" y="1361"/>
                </a:lnTo>
                <a:lnTo>
                  <a:pt x="60948" y="94"/>
                </a:lnTo>
                <a:lnTo>
                  <a:pt x="74703" y="0"/>
                </a:lnTo>
                <a:close/>
              </a:path>
            </a:pathLst>
          </a:custGeom>
          <a:solidFill>
            <a:schemeClr val="accent3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40404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83" name="任意多边形 82"/>
          <p:cNvSpPr/>
          <p:nvPr/>
        </p:nvSpPr>
        <p:spPr>
          <a:xfrm>
            <a:off x="5981076" y="5147995"/>
            <a:ext cx="74685" cy="1360"/>
          </a:xfrm>
          <a:custGeom>
            <a:avLst/>
            <a:gdLst>
              <a:gd name="connsiteX0" fmla="*/ 0 w 74685"/>
              <a:gd name="connsiteY0" fmla="*/ 0 h 1360"/>
              <a:gd name="connsiteX1" fmla="*/ 13751 w 74685"/>
              <a:gd name="connsiteY1" fmla="*/ 94 h 1360"/>
              <a:gd name="connsiteX2" fmla="*/ 74685 w 74685"/>
              <a:gd name="connsiteY2" fmla="*/ 1360 h 1360"/>
              <a:gd name="connsiteX3" fmla="*/ 0 w 74685"/>
              <a:gd name="connsiteY3" fmla="*/ 0 h 13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4685" h="1360">
                <a:moveTo>
                  <a:pt x="0" y="0"/>
                </a:moveTo>
                <a:lnTo>
                  <a:pt x="13751" y="94"/>
                </a:lnTo>
                <a:lnTo>
                  <a:pt x="74685" y="136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40404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84" name="任意多边形 83"/>
          <p:cNvSpPr/>
          <p:nvPr/>
        </p:nvSpPr>
        <p:spPr>
          <a:xfrm>
            <a:off x="5902337" y="5149357"/>
            <a:ext cx="232160" cy="4825"/>
          </a:xfrm>
          <a:custGeom>
            <a:avLst/>
            <a:gdLst>
              <a:gd name="connsiteX0" fmla="*/ 0 w 232160"/>
              <a:gd name="connsiteY0" fmla="*/ 0 h 4825"/>
              <a:gd name="connsiteX1" fmla="*/ 184534 w 232160"/>
              <a:gd name="connsiteY1" fmla="*/ 3363 h 4825"/>
              <a:gd name="connsiteX2" fmla="*/ 232160 w 232160"/>
              <a:gd name="connsiteY2" fmla="*/ 4825 h 4825"/>
              <a:gd name="connsiteX3" fmla="*/ 0 w 232160"/>
              <a:gd name="connsiteY3" fmla="*/ 0 h 48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2160" h="4825">
                <a:moveTo>
                  <a:pt x="0" y="0"/>
                </a:moveTo>
                <a:lnTo>
                  <a:pt x="184534" y="3363"/>
                </a:lnTo>
                <a:lnTo>
                  <a:pt x="232160" y="4825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40404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85" name="任意多边形 84"/>
          <p:cNvSpPr/>
          <p:nvPr/>
        </p:nvSpPr>
        <p:spPr>
          <a:xfrm>
            <a:off x="5902349" y="5149356"/>
            <a:ext cx="232139" cy="4824"/>
          </a:xfrm>
          <a:custGeom>
            <a:avLst/>
            <a:gdLst>
              <a:gd name="connsiteX0" fmla="*/ 232139 w 232139"/>
              <a:gd name="connsiteY0" fmla="*/ 0 h 4824"/>
              <a:gd name="connsiteX1" fmla="*/ 0 w 232139"/>
              <a:gd name="connsiteY1" fmla="*/ 4824 h 4824"/>
              <a:gd name="connsiteX2" fmla="*/ 47621 w 232139"/>
              <a:gd name="connsiteY2" fmla="*/ 3362 h 4824"/>
              <a:gd name="connsiteX3" fmla="*/ 232139 w 232139"/>
              <a:gd name="connsiteY3" fmla="*/ 0 h 48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2139" h="4824">
                <a:moveTo>
                  <a:pt x="232139" y="0"/>
                </a:moveTo>
                <a:lnTo>
                  <a:pt x="0" y="4824"/>
                </a:lnTo>
                <a:lnTo>
                  <a:pt x="47621" y="3362"/>
                </a:lnTo>
                <a:lnTo>
                  <a:pt x="232139" y="0"/>
                </a:lnTo>
                <a:close/>
              </a:path>
            </a:pathLst>
          </a:custGeom>
          <a:solidFill>
            <a:schemeClr val="accent3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40404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86" name="任意多边形 85"/>
          <p:cNvSpPr/>
          <p:nvPr/>
        </p:nvSpPr>
        <p:spPr>
          <a:xfrm>
            <a:off x="5982245" y="5154181"/>
            <a:ext cx="72347" cy="2223"/>
          </a:xfrm>
          <a:custGeom>
            <a:avLst/>
            <a:gdLst>
              <a:gd name="connsiteX0" fmla="*/ 72347 w 72347"/>
              <a:gd name="connsiteY0" fmla="*/ 0 h 2222"/>
              <a:gd name="connsiteX1" fmla="*/ 0 w 72347"/>
              <a:gd name="connsiteY1" fmla="*/ 2222 h 2222"/>
              <a:gd name="connsiteX2" fmla="*/ 50411 w 72347"/>
              <a:gd name="connsiteY2" fmla="*/ 456 h 2222"/>
              <a:gd name="connsiteX3" fmla="*/ 72347 w 72347"/>
              <a:gd name="connsiteY3" fmla="*/ 0 h 22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2347" h="2222">
                <a:moveTo>
                  <a:pt x="72347" y="0"/>
                </a:moveTo>
                <a:lnTo>
                  <a:pt x="0" y="2222"/>
                </a:lnTo>
                <a:lnTo>
                  <a:pt x="50411" y="456"/>
                </a:lnTo>
                <a:lnTo>
                  <a:pt x="72347" y="0"/>
                </a:lnTo>
                <a:close/>
              </a:path>
            </a:pathLst>
          </a:custGeom>
          <a:solidFill>
            <a:schemeClr val="accent3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40404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87" name="任意多边形 86"/>
          <p:cNvSpPr/>
          <p:nvPr/>
        </p:nvSpPr>
        <p:spPr>
          <a:xfrm>
            <a:off x="5982254" y="5154182"/>
            <a:ext cx="72327" cy="2221"/>
          </a:xfrm>
          <a:custGeom>
            <a:avLst/>
            <a:gdLst>
              <a:gd name="connsiteX0" fmla="*/ 0 w 72326"/>
              <a:gd name="connsiteY0" fmla="*/ 0 h 2221"/>
              <a:gd name="connsiteX1" fmla="*/ 21929 w 72326"/>
              <a:gd name="connsiteY1" fmla="*/ 456 h 2221"/>
              <a:gd name="connsiteX2" fmla="*/ 72326 w 72326"/>
              <a:gd name="connsiteY2" fmla="*/ 2221 h 2221"/>
              <a:gd name="connsiteX3" fmla="*/ 0 w 72326"/>
              <a:gd name="connsiteY3" fmla="*/ 0 h 22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2326" h="2221">
                <a:moveTo>
                  <a:pt x="0" y="0"/>
                </a:moveTo>
                <a:lnTo>
                  <a:pt x="21929" y="456"/>
                </a:lnTo>
                <a:lnTo>
                  <a:pt x="72326" y="2221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40404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88" name="任意多边形 87"/>
          <p:cNvSpPr/>
          <p:nvPr/>
        </p:nvSpPr>
        <p:spPr>
          <a:xfrm>
            <a:off x="5905353" y="5156403"/>
            <a:ext cx="226131" cy="7919"/>
          </a:xfrm>
          <a:custGeom>
            <a:avLst/>
            <a:gdLst>
              <a:gd name="connsiteX0" fmla="*/ 0 w 226131"/>
              <a:gd name="connsiteY0" fmla="*/ 0 h 7919"/>
              <a:gd name="connsiteX1" fmla="*/ 151031 w 226131"/>
              <a:gd name="connsiteY1" fmla="*/ 4637 h 7919"/>
              <a:gd name="connsiteX2" fmla="*/ 226131 w 226131"/>
              <a:gd name="connsiteY2" fmla="*/ 7919 h 7919"/>
              <a:gd name="connsiteX3" fmla="*/ 0 w 226131"/>
              <a:gd name="connsiteY3" fmla="*/ 0 h 79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6131" h="7919">
                <a:moveTo>
                  <a:pt x="0" y="0"/>
                </a:moveTo>
                <a:lnTo>
                  <a:pt x="151031" y="4637"/>
                </a:lnTo>
                <a:lnTo>
                  <a:pt x="226131" y="7919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40404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89" name="任意多边形 88"/>
          <p:cNvSpPr/>
          <p:nvPr/>
        </p:nvSpPr>
        <p:spPr>
          <a:xfrm>
            <a:off x="5905364" y="5156402"/>
            <a:ext cx="226107" cy="7919"/>
          </a:xfrm>
          <a:custGeom>
            <a:avLst/>
            <a:gdLst>
              <a:gd name="connsiteX0" fmla="*/ 226106 w 226106"/>
              <a:gd name="connsiteY0" fmla="*/ 0 h 7918"/>
              <a:gd name="connsiteX1" fmla="*/ 0 w 226106"/>
              <a:gd name="connsiteY1" fmla="*/ 7918 h 7918"/>
              <a:gd name="connsiteX2" fmla="*/ 75091 w 226106"/>
              <a:gd name="connsiteY2" fmla="*/ 4636 h 7918"/>
              <a:gd name="connsiteX3" fmla="*/ 226106 w 226106"/>
              <a:gd name="connsiteY3" fmla="*/ 0 h 7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6106" h="7918">
                <a:moveTo>
                  <a:pt x="226106" y="0"/>
                </a:moveTo>
                <a:lnTo>
                  <a:pt x="0" y="7918"/>
                </a:lnTo>
                <a:lnTo>
                  <a:pt x="75091" y="4636"/>
                </a:lnTo>
                <a:lnTo>
                  <a:pt x="226106" y="0"/>
                </a:lnTo>
                <a:close/>
              </a:path>
            </a:pathLst>
          </a:custGeom>
          <a:solidFill>
            <a:schemeClr val="accent3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40404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90" name="任意多边形 89"/>
          <p:cNvSpPr/>
          <p:nvPr/>
        </p:nvSpPr>
        <p:spPr>
          <a:xfrm>
            <a:off x="5985183" y="5164320"/>
            <a:ext cx="66468" cy="2904"/>
          </a:xfrm>
          <a:custGeom>
            <a:avLst/>
            <a:gdLst>
              <a:gd name="connsiteX0" fmla="*/ 66468 w 66468"/>
              <a:gd name="connsiteY0" fmla="*/ 0 h 2904"/>
              <a:gd name="connsiteX1" fmla="*/ 0 w 66468"/>
              <a:gd name="connsiteY1" fmla="*/ 2904 h 2904"/>
              <a:gd name="connsiteX2" fmla="*/ 38928 w 66468"/>
              <a:gd name="connsiteY2" fmla="*/ 964 h 2904"/>
              <a:gd name="connsiteX3" fmla="*/ 66468 w 66468"/>
              <a:gd name="connsiteY3" fmla="*/ 0 h 29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6468" h="2904">
                <a:moveTo>
                  <a:pt x="66468" y="0"/>
                </a:moveTo>
                <a:lnTo>
                  <a:pt x="0" y="2904"/>
                </a:lnTo>
                <a:lnTo>
                  <a:pt x="38928" y="964"/>
                </a:lnTo>
                <a:lnTo>
                  <a:pt x="66468" y="0"/>
                </a:lnTo>
                <a:close/>
              </a:path>
            </a:pathLst>
          </a:custGeom>
          <a:solidFill>
            <a:schemeClr val="accent3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40404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91" name="任意多边形 90"/>
          <p:cNvSpPr/>
          <p:nvPr/>
        </p:nvSpPr>
        <p:spPr>
          <a:xfrm>
            <a:off x="5985197" y="5164320"/>
            <a:ext cx="66443" cy="2904"/>
          </a:xfrm>
          <a:custGeom>
            <a:avLst/>
            <a:gdLst>
              <a:gd name="connsiteX0" fmla="*/ 0 w 66443"/>
              <a:gd name="connsiteY0" fmla="*/ 0 h 2904"/>
              <a:gd name="connsiteX1" fmla="*/ 27529 w 66443"/>
              <a:gd name="connsiteY1" fmla="*/ 964 h 2904"/>
              <a:gd name="connsiteX2" fmla="*/ 66443 w 66443"/>
              <a:gd name="connsiteY2" fmla="*/ 2904 h 2904"/>
              <a:gd name="connsiteX3" fmla="*/ 0 w 66443"/>
              <a:gd name="connsiteY3" fmla="*/ 0 h 29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6443" h="2904">
                <a:moveTo>
                  <a:pt x="0" y="0"/>
                </a:moveTo>
                <a:lnTo>
                  <a:pt x="27529" y="964"/>
                </a:lnTo>
                <a:lnTo>
                  <a:pt x="66443" y="2904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40404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92" name="任意多边形 91"/>
          <p:cNvSpPr/>
          <p:nvPr/>
        </p:nvSpPr>
        <p:spPr>
          <a:xfrm>
            <a:off x="5912015" y="5167225"/>
            <a:ext cx="212804" cy="10607"/>
          </a:xfrm>
          <a:custGeom>
            <a:avLst/>
            <a:gdLst>
              <a:gd name="connsiteX0" fmla="*/ 0 w 212804"/>
              <a:gd name="connsiteY0" fmla="*/ 0 h 10606"/>
              <a:gd name="connsiteX1" fmla="*/ 118245 w 212804"/>
              <a:gd name="connsiteY1" fmla="*/ 5167 h 10606"/>
              <a:gd name="connsiteX2" fmla="*/ 212804 w 212804"/>
              <a:gd name="connsiteY2" fmla="*/ 10606 h 10606"/>
              <a:gd name="connsiteX3" fmla="*/ 0 w 212804"/>
              <a:gd name="connsiteY3" fmla="*/ 0 h 106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2804" h="10606">
                <a:moveTo>
                  <a:pt x="0" y="0"/>
                </a:moveTo>
                <a:lnTo>
                  <a:pt x="118245" y="5167"/>
                </a:lnTo>
                <a:lnTo>
                  <a:pt x="212804" y="10606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40404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93" name="任意多边形 92"/>
          <p:cNvSpPr/>
          <p:nvPr/>
        </p:nvSpPr>
        <p:spPr>
          <a:xfrm>
            <a:off x="5912030" y="5167225"/>
            <a:ext cx="212775" cy="10607"/>
          </a:xfrm>
          <a:custGeom>
            <a:avLst/>
            <a:gdLst>
              <a:gd name="connsiteX0" fmla="*/ 212774 w 212774"/>
              <a:gd name="connsiteY0" fmla="*/ 0 h 10606"/>
              <a:gd name="connsiteX1" fmla="*/ 0 w 212774"/>
              <a:gd name="connsiteY1" fmla="*/ 10606 h 10606"/>
              <a:gd name="connsiteX2" fmla="*/ 94545 w 212774"/>
              <a:gd name="connsiteY2" fmla="*/ 5167 h 10606"/>
              <a:gd name="connsiteX3" fmla="*/ 212774 w 212774"/>
              <a:gd name="connsiteY3" fmla="*/ 0 h 106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2774" h="10606">
                <a:moveTo>
                  <a:pt x="212774" y="0"/>
                </a:moveTo>
                <a:lnTo>
                  <a:pt x="0" y="10606"/>
                </a:lnTo>
                <a:lnTo>
                  <a:pt x="94545" y="5167"/>
                </a:lnTo>
                <a:lnTo>
                  <a:pt x="212774" y="0"/>
                </a:lnTo>
                <a:close/>
              </a:path>
            </a:pathLst>
          </a:custGeom>
          <a:solidFill>
            <a:schemeClr val="accent3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40404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94" name="任意多边形 93"/>
          <p:cNvSpPr/>
          <p:nvPr/>
        </p:nvSpPr>
        <p:spPr>
          <a:xfrm>
            <a:off x="5979614" y="5177831"/>
            <a:ext cx="77609" cy="4464"/>
          </a:xfrm>
          <a:custGeom>
            <a:avLst/>
            <a:gdLst>
              <a:gd name="connsiteX0" fmla="*/ 77609 w 77609"/>
              <a:gd name="connsiteY0" fmla="*/ 0 h 4464"/>
              <a:gd name="connsiteX1" fmla="*/ 0 w 77609"/>
              <a:gd name="connsiteY1" fmla="*/ 4464 h 4464"/>
              <a:gd name="connsiteX2" fmla="*/ 37813 w 77609"/>
              <a:gd name="connsiteY2" fmla="*/ 1983 h 4464"/>
              <a:gd name="connsiteX3" fmla="*/ 77609 w 77609"/>
              <a:gd name="connsiteY3" fmla="*/ 0 h 44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7609" h="4464">
                <a:moveTo>
                  <a:pt x="77609" y="0"/>
                </a:moveTo>
                <a:lnTo>
                  <a:pt x="0" y="4464"/>
                </a:lnTo>
                <a:lnTo>
                  <a:pt x="37813" y="1983"/>
                </a:lnTo>
                <a:lnTo>
                  <a:pt x="77609" y="0"/>
                </a:lnTo>
                <a:close/>
              </a:path>
            </a:pathLst>
          </a:custGeom>
          <a:solidFill>
            <a:schemeClr val="accent3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40404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95" name="任意多边形 94"/>
          <p:cNvSpPr/>
          <p:nvPr/>
        </p:nvSpPr>
        <p:spPr>
          <a:xfrm>
            <a:off x="5979629" y="5177833"/>
            <a:ext cx="77579" cy="4463"/>
          </a:xfrm>
          <a:custGeom>
            <a:avLst/>
            <a:gdLst>
              <a:gd name="connsiteX0" fmla="*/ 0 w 77579"/>
              <a:gd name="connsiteY0" fmla="*/ 0 h 4463"/>
              <a:gd name="connsiteX1" fmla="*/ 39780 w 77579"/>
              <a:gd name="connsiteY1" fmla="*/ 1983 h 4463"/>
              <a:gd name="connsiteX2" fmla="*/ 77579 w 77579"/>
              <a:gd name="connsiteY2" fmla="*/ 4463 h 4463"/>
              <a:gd name="connsiteX3" fmla="*/ 0 w 77579"/>
              <a:gd name="connsiteY3" fmla="*/ 0 h 44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7579" h="4463">
                <a:moveTo>
                  <a:pt x="0" y="0"/>
                </a:moveTo>
                <a:lnTo>
                  <a:pt x="39780" y="1983"/>
                </a:lnTo>
                <a:lnTo>
                  <a:pt x="77579" y="4463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40404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96" name="任意多边形 95"/>
          <p:cNvSpPr/>
          <p:nvPr/>
        </p:nvSpPr>
        <p:spPr>
          <a:xfrm>
            <a:off x="5937156" y="5182294"/>
            <a:ext cx="162525" cy="10663"/>
          </a:xfrm>
          <a:custGeom>
            <a:avLst/>
            <a:gdLst>
              <a:gd name="connsiteX0" fmla="*/ 0 w 162525"/>
              <a:gd name="connsiteY0" fmla="*/ 0 h 10662"/>
              <a:gd name="connsiteX1" fmla="*/ 75035 w 162525"/>
              <a:gd name="connsiteY1" fmla="*/ 4316 h 10662"/>
              <a:gd name="connsiteX2" fmla="*/ 162525 w 162525"/>
              <a:gd name="connsiteY2" fmla="*/ 10662 h 10662"/>
              <a:gd name="connsiteX3" fmla="*/ 0 w 162525"/>
              <a:gd name="connsiteY3" fmla="*/ 0 h 106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2525" h="10662">
                <a:moveTo>
                  <a:pt x="0" y="0"/>
                </a:moveTo>
                <a:lnTo>
                  <a:pt x="75035" y="4316"/>
                </a:lnTo>
                <a:lnTo>
                  <a:pt x="162525" y="10662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40404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97" name="任意多边形 96"/>
          <p:cNvSpPr/>
          <p:nvPr/>
        </p:nvSpPr>
        <p:spPr>
          <a:xfrm>
            <a:off x="5937172" y="5182295"/>
            <a:ext cx="162491" cy="10660"/>
          </a:xfrm>
          <a:custGeom>
            <a:avLst/>
            <a:gdLst>
              <a:gd name="connsiteX0" fmla="*/ 162490 w 162490"/>
              <a:gd name="connsiteY0" fmla="*/ 0 h 10660"/>
              <a:gd name="connsiteX1" fmla="*/ 0 w 162490"/>
              <a:gd name="connsiteY1" fmla="*/ 10660 h 10660"/>
              <a:gd name="connsiteX2" fmla="*/ 87471 w 162490"/>
              <a:gd name="connsiteY2" fmla="*/ 4315 h 10660"/>
              <a:gd name="connsiteX3" fmla="*/ 162490 w 162490"/>
              <a:gd name="connsiteY3" fmla="*/ 0 h 106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2490" h="10660">
                <a:moveTo>
                  <a:pt x="162490" y="0"/>
                </a:moveTo>
                <a:lnTo>
                  <a:pt x="0" y="10660"/>
                </a:lnTo>
                <a:lnTo>
                  <a:pt x="87471" y="4315"/>
                </a:lnTo>
                <a:lnTo>
                  <a:pt x="162490" y="0"/>
                </a:lnTo>
                <a:close/>
              </a:path>
            </a:pathLst>
          </a:custGeom>
          <a:solidFill>
            <a:schemeClr val="accent3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40404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98" name="任意多边形 97"/>
          <p:cNvSpPr/>
          <p:nvPr/>
        </p:nvSpPr>
        <p:spPr>
          <a:xfrm>
            <a:off x="5953719" y="5192953"/>
            <a:ext cx="129399" cy="9387"/>
          </a:xfrm>
          <a:custGeom>
            <a:avLst/>
            <a:gdLst>
              <a:gd name="connsiteX0" fmla="*/ 129399 w 129399"/>
              <a:gd name="connsiteY0" fmla="*/ 0 h 9386"/>
              <a:gd name="connsiteX1" fmla="*/ 0 w 129399"/>
              <a:gd name="connsiteY1" fmla="*/ 9386 h 9386"/>
              <a:gd name="connsiteX2" fmla="*/ 52360 w 129399"/>
              <a:gd name="connsiteY2" fmla="*/ 5054 h 9386"/>
              <a:gd name="connsiteX3" fmla="*/ 129399 w 129399"/>
              <a:gd name="connsiteY3" fmla="*/ 0 h 93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9399" h="9386">
                <a:moveTo>
                  <a:pt x="129399" y="0"/>
                </a:moveTo>
                <a:lnTo>
                  <a:pt x="0" y="9386"/>
                </a:lnTo>
                <a:lnTo>
                  <a:pt x="52360" y="5054"/>
                </a:lnTo>
                <a:lnTo>
                  <a:pt x="129399" y="0"/>
                </a:lnTo>
                <a:close/>
              </a:path>
            </a:pathLst>
          </a:custGeom>
          <a:solidFill>
            <a:schemeClr val="accent3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40404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99" name="任意多边形 98"/>
          <p:cNvSpPr/>
          <p:nvPr/>
        </p:nvSpPr>
        <p:spPr>
          <a:xfrm>
            <a:off x="5953735" y="5192955"/>
            <a:ext cx="129364" cy="9384"/>
          </a:xfrm>
          <a:custGeom>
            <a:avLst/>
            <a:gdLst>
              <a:gd name="connsiteX0" fmla="*/ 0 w 129364"/>
              <a:gd name="connsiteY0" fmla="*/ 0 h 9384"/>
              <a:gd name="connsiteX1" fmla="*/ 77018 w 129364"/>
              <a:gd name="connsiteY1" fmla="*/ 5053 h 9384"/>
              <a:gd name="connsiteX2" fmla="*/ 129364 w 129364"/>
              <a:gd name="connsiteY2" fmla="*/ 9384 h 9384"/>
              <a:gd name="connsiteX3" fmla="*/ 0 w 129364"/>
              <a:gd name="connsiteY3" fmla="*/ 0 h 93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9364" h="9384">
                <a:moveTo>
                  <a:pt x="0" y="0"/>
                </a:moveTo>
                <a:lnTo>
                  <a:pt x="77018" y="5053"/>
                </a:lnTo>
                <a:lnTo>
                  <a:pt x="129364" y="9384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40404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00" name="任意多边形 99"/>
          <p:cNvSpPr/>
          <p:nvPr/>
        </p:nvSpPr>
        <p:spPr>
          <a:xfrm>
            <a:off x="5997603" y="5202339"/>
            <a:ext cx="41631" cy="3444"/>
          </a:xfrm>
          <a:custGeom>
            <a:avLst/>
            <a:gdLst>
              <a:gd name="connsiteX0" fmla="*/ 0 w 41631"/>
              <a:gd name="connsiteY0" fmla="*/ 0 h 3444"/>
              <a:gd name="connsiteX1" fmla="*/ 16283 w 41631"/>
              <a:gd name="connsiteY1" fmla="*/ 1181 h 3444"/>
              <a:gd name="connsiteX2" fmla="*/ 41631 w 41631"/>
              <a:gd name="connsiteY2" fmla="*/ 3444 h 3444"/>
              <a:gd name="connsiteX3" fmla="*/ 0 w 41631"/>
              <a:gd name="connsiteY3" fmla="*/ 0 h 34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1631" h="3444">
                <a:moveTo>
                  <a:pt x="0" y="0"/>
                </a:moveTo>
                <a:lnTo>
                  <a:pt x="16283" y="1181"/>
                </a:lnTo>
                <a:lnTo>
                  <a:pt x="41631" y="3444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40404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01" name="任意多边形 100"/>
          <p:cNvSpPr/>
          <p:nvPr/>
        </p:nvSpPr>
        <p:spPr>
          <a:xfrm>
            <a:off x="5997624" y="5202342"/>
            <a:ext cx="41589" cy="3441"/>
          </a:xfrm>
          <a:custGeom>
            <a:avLst/>
            <a:gdLst>
              <a:gd name="connsiteX0" fmla="*/ 41589 w 41589"/>
              <a:gd name="connsiteY0" fmla="*/ 0 h 3441"/>
              <a:gd name="connsiteX1" fmla="*/ 0 w 41589"/>
              <a:gd name="connsiteY1" fmla="*/ 3441 h 3441"/>
              <a:gd name="connsiteX2" fmla="*/ 25322 w 41589"/>
              <a:gd name="connsiteY2" fmla="*/ 1180 h 3441"/>
              <a:gd name="connsiteX3" fmla="*/ 41589 w 41589"/>
              <a:gd name="connsiteY3" fmla="*/ 0 h 34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1589" h="3441">
                <a:moveTo>
                  <a:pt x="41589" y="0"/>
                </a:moveTo>
                <a:lnTo>
                  <a:pt x="0" y="3441"/>
                </a:lnTo>
                <a:lnTo>
                  <a:pt x="25322" y="1180"/>
                </a:lnTo>
                <a:lnTo>
                  <a:pt x="41589" y="0"/>
                </a:lnTo>
                <a:close/>
              </a:path>
            </a:pathLst>
          </a:custGeom>
          <a:solidFill>
            <a:schemeClr val="accent3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40404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02" name="任意多边形 101"/>
          <p:cNvSpPr/>
          <p:nvPr/>
        </p:nvSpPr>
        <p:spPr>
          <a:xfrm>
            <a:off x="2845682" y="5205782"/>
            <a:ext cx="6345471" cy="804249"/>
          </a:xfrm>
          <a:custGeom>
            <a:avLst/>
            <a:gdLst>
              <a:gd name="connsiteX0" fmla="*/ 1566472 w 6345470"/>
              <a:gd name="connsiteY0" fmla="*/ 0 h 804249"/>
              <a:gd name="connsiteX1" fmla="*/ 1374115 w 6345470"/>
              <a:gd name="connsiteY1" fmla="*/ 17175 h 804249"/>
              <a:gd name="connsiteX2" fmla="*/ 345129 w 6345470"/>
              <a:gd name="connsiteY2" fmla="*/ 277703 h 804249"/>
              <a:gd name="connsiteX3" fmla="*/ 3172736 w 6345470"/>
              <a:gd name="connsiteY3" fmla="*/ 615328 h 804249"/>
              <a:gd name="connsiteX4" fmla="*/ 6000343 w 6345470"/>
              <a:gd name="connsiteY4" fmla="*/ 277703 h 804249"/>
              <a:gd name="connsiteX5" fmla="*/ 4971357 w 6345470"/>
              <a:gd name="connsiteY5" fmla="*/ 17175 h 804249"/>
              <a:gd name="connsiteX6" fmla="*/ 4779026 w 6345470"/>
              <a:gd name="connsiteY6" fmla="*/ 2 h 804249"/>
              <a:gd name="connsiteX7" fmla="*/ 4946641 w 6345470"/>
              <a:gd name="connsiteY7" fmla="*/ 13870 h 804249"/>
              <a:gd name="connsiteX8" fmla="*/ 6345470 w 6345470"/>
              <a:gd name="connsiteY8" fmla="*/ 372163 h 804249"/>
              <a:gd name="connsiteX9" fmla="*/ 3172735 w 6345470"/>
              <a:gd name="connsiteY9" fmla="*/ 804249 h 804249"/>
              <a:gd name="connsiteX10" fmla="*/ 0 w 6345470"/>
              <a:gd name="connsiteY10" fmla="*/ 372163 h 804249"/>
              <a:gd name="connsiteX11" fmla="*/ 1398829 w 6345470"/>
              <a:gd name="connsiteY11" fmla="*/ 13870 h 804249"/>
              <a:gd name="connsiteX12" fmla="*/ 1566472 w 6345470"/>
              <a:gd name="connsiteY12" fmla="*/ 0 h 8042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345470" h="804249">
                <a:moveTo>
                  <a:pt x="1566472" y="0"/>
                </a:moveTo>
                <a:lnTo>
                  <a:pt x="1374115" y="17175"/>
                </a:lnTo>
                <a:cubicBezTo>
                  <a:pt x="745687" y="79101"/>
                  <a:pt x="345129" y="172817"/>
                  <a:pt x="345129" y="277703"/>
                </a:cubicBezTo>
                <a:cubicBezTo>
                  <a:pt x="345129" y="464168"/>
                  <a:pt x="1611092" y="615328"/>
                  <a:pt x="3172736" y="615328"/>
                </a:cubicBezTo>
                <a:cubicBezTo>
                  <a:pt x="4734380" y="615328"/>
                  <a:pt x="6000343" y="464168"/>
                  <a:pt x="6000343" y="277703"/>
                </a:cubicBezTo>
                <a:cubicBezTo>
                  <a:pt x="6000343" y="172817"/>
                  <a:pt x="5599785" y="79101"/>
                  <a:pt x="4971357" y="17175"/>
                </a:cubicBezTo>
                <a:lnTo>
                  <a:pt x="4779026" y="2"/>
                </a:lnTo>
                <a:lnTo>
                  <a:pt x="4946641" y="13870"/>
                </a:lnTo>
                <a:cubicBezTo>
                  <a:pt x="5790594" y="91519"/>
                  <a:pt x="6345470" y="223016"/>
                  <a:pt x="6345470" y="372163"/>
                </a:cubicBezTo>
                <a:cubicBezTo>
                  <a:pt x="6345470" y="610798"/>
                  <a:pt x="4924988" y="804249"/>
                  <a:pt x="3172735" y="804249"/>
                </a:cubicBezTo>
                <a:cubicBezTo>
                  <a:pt x="1420482" y="804249"/>
                  <a:pt x="0" y="610798"/>
                  <a:pt x="0" y="372163"/>
                </a:cubicBezTo>
                <a:cubicBezTo>
                  <a:pt x="0" y="223016"/>
                  <a:pt x="554876" y="91519"/>
                  <a:pt x="1398829" y="13870"/>
                </a:cubicBezTo>
                <a:lnTo>
                  <a:pt x="1566472" y="0"/>
                </a:lnTo>
                <a:close/>
              </a:path>
            </a:pathLst>
          </a:custGeom>
          <a:solidFill>
            <a:srgbClr val="404040"/>
          </a:solidFill>
          <a:ln w="28575" cap="flat">
            <a:noFill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solidFill>
                <a:srgbClr val="40404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cxnSp>
        <p:nvCxnSpPr>
          <p:cNvPr id="103" name="直接连接符 102"/>
          <p:cNvCxnSpPr/>
          <p:nvPr/>
        </p:nvCxnSpPr>
        <p:spPr>
          <a:xfrm flipV="1">
            <a:off x="3059512" y="3871742"/>
            <a:ext cx="0" cy="1691649"/>
          </a:xfrm>
          <a:prstGeom prst="line">
            <a:avLst/>
          </a:prstGeom>
          <a:ln>
            <a:solidFill>
              <a:srgbClr val="404040"/>
            </a:solidFill>
            <a:prstDash val="dash"/>
            <a:headEnd type="none" w="lg" len="lg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4" name="矩形 103"/>
          <p:cNvSpPr/>
          <p:nvPr/>
        </p:nvSpPr>
        <p:spPr>
          <a:xfrm>
            <a:off x="2129561" y="2841190"/>
            <a:ext cx="1912748" cy="7525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100" dirty="0">
                <a:solidFill>
                  <a:srgbClr val="40404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 designer can use default text to simulate what text would look like.</a:t>
            </a:r>
            <a:endParaRPr lang="zh-CN" altLang="en-US" sz="1100" dirty="0">
              <a:solidFill>
                <a:srgbClr val="40404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05" name="矩形 104"/>
          <p:cNvSpPr/>
          <p:nvPr/>
        </p:nvSpPr>
        <p:spPr>
          <a:xfrm>
            <a:off x="2117207" y="2466039"/>
            <a:ext cx="191274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dirty="0">
                <a:solidFill>
                  <a:srgbClr val="40404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KEY WORDS</a:t>
            </a:r>
            <a:endParaRPr lang="zh-CN" altLang="en-US" b="1" dirty="0">
              <a:solidFill>
                <a:srgbClr val="40404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cxnSp>
        <p:nvCxnSpPr>
          <p:cNvPr id="106" name="直接连接符 105"/>
          <p:cNvCxnSpPr/>
          <p:nvPr/>
        </p:nvCxnSpPr>
        <p:spPr>
          <a:xfrm flipV="1">
            <a:off x="8515431" y="4659532"/>
            <a:ext cx="0" cy="810789"/>
          </a:xfrm>
          <a:prstGeom prst="line">
            <a:avLst/>
          </a:prstGeom>
          <a:ln>
            <a:solidFill>
              <a:srgbClr val="404040"/>
            </a:solidFill>
            <a:prstDash val="dash"/>
            <a:headEnd type="none" w="lg" len="lg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7" name="矩形 106"/>
          <p:cNvSpPr/>
          <p:nvPr/>
        </p:nvSpPr>
        <p:spPr>
          <a:xfrm>
            <a:off x="7568246" y="3697996"/>
            <a:ext cx="1912748" cy="7525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100" dirty="0">
                <a:solidFill>
                  <a:srgbClr val="40404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 designer can use default text to simulate what text would look like.</a:t>
            </a:r>
            <a:endParaRPr lang="zh-CN" altLang="en-US" sz="1100" dirty="0">
              <a:solidFill>
                <a:srgbClr val="40404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08" name="矩形 107"/>
          <p:cNvSpPr/>
          <p:nvPr/>
        </p:nvSpPr>
        <p:spPr>
          <a:xfrm>
            <a:off x="7555892" y="3322846"/>
            <a:ext cx="191274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>
                <a:solidFill>
                  <a:srgbClr val="40404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KEY WORDS</a:t>
            </a:r>
            <a:endParaRPr lang="zh-CN" altLang="en-US" b="1">
              <a:solidFill>
                <a:srgbClr val="40404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cxnSp>
        <p:nvCxnSpPr>
          <p:cNvPr id="109" name="直接连接符 108"/>
          <p:cNvCxnSpPr/>
          <p:nvPr/>
        </p:nvCxnSpPr>
        <p:spPr>
          <a:xfrm flipV="1">
            <a:off x="7176655" y="2863507"/>
            <a:ext cx="0" cy="2728020"/>
          </a:xfrm>
          <a:prstGeom prst="line">
            <a:avLst/>
          </a:prstGeom>
          <a:ln>
            <a:solidFill>
              <a:srgbClr val="404040"/>
            </a:solidFill>
            <a:prstDash val="dash"/>
            <a:headEnd type="none" w="lg" len="lg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0" name="矩形 109"/>
          <p:cNvSpPr/>
          <p:nvPr/>
        </p:nvSpPr>
        <p:spPr>
          <a:xfrm>
            <a:off x="6232635" y="1864319"/>
            <a:ext cx="1912748" cy="7525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100" dirty="0">
                <a:solidFill>
                  <a:srgbClr val="40404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 designer can use default text to simulate what text would look like.</a:t>
            </a:r>
            <a:endParaRPr lang="zh-CN" altLang="en-US" sz="1100" dirty="0">
              <a:solidFill>
                <a:srgbClr val="40404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11" name="矩形 110"/>
          <p:cNvSpPr/>
          <p:nvPr/>
        </p:nvSpPr>
        <p:spPr>
          <a:xfrm>
            <a:off x="6220281" y="1489170"/>
            <a:ext cx="191274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>
                <a:solidFill>
                  <a:srgbClr val="40404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KEY WORDS</a:t>
            </a:r>
            <a:endParaRPr lang="zh-CN" altLang="en-US" b="1">
              <a:solidFill>
                <a:srgbClr val="40404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44" name="上箭头 43"/>
          <p:cNvSpPr/>
          <p:nvPr/>
        </p:nvSpPr>
        <p:spPr>
          <a:xfrm>
            <a:off x="6212541" y="3610223"/>
            <a:ext cx="422655" cy="1925032"/>
          </a:xfrm>
          <a:prstGeom prst="upArrow">
            <a:avLst/>
          </a:prstGeom>
          <a:solidFill>
            <a:srgbClr val="4A879E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40404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46" name="上箭头 45"/>
          <p:cNvSpPr/>
          <p:nvPr/>
        </p:nvSpPr>
        <p:spPr>
          <a:xfrm>
            <a:off x="5341679" y="4245900"/>
            <a:ext cx="424728" cy="1266625"/>
          </a:xfrm>
          <a:prstGeom prst="upArrow">
            <a:avLst/>
          </a:prstGeom>
          <a:solidFill>
            <a:srgbClr val="4A879E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40404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grpSp>
        <p:nvGrpSpPr>
          <p:cNvPr id="49" name="组合 48"/>
          <p:cNvGrpSpPr/>
          <p:nvPr/>
        </p:nvGrpSpPr>
        <p:grpSpPr>
          <a:xfrm>
            <a:off x="-43542" y="79218"/>
            <a:ext cx="3127450" cy="1464668"/>
            <a:chOff x="-178953" y="-43543"/>
            <a:chExt cx="3127450" cy="1464668"/>
          </a:xfrm>
        </p:grpSpPr>
        <p:sp>
          <p:nvSpPr>
            <p:cNvPr id="56" name="图文框 55"/>
            <p:cNvSpPr/>
            <p:nvPr/>
          </p:nvSpPr>
          <p:spPr>
            <a:xfrm>
              <a:off x="313126" y="325849"/>
              <a:ext cx="833936" cy="833937"/>
            </a:xfrm>
            <a:prstGeom prst="frame">
              <a:avLst>
                <a:gd name="adj1" fmla="val 1936"/>
              </a:avLst>
            </a:prstGeom>
            <a:solidFill>
              <a:srgbClr val="4040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pic>
          <p:nvPicPr>
            <p:cNvPr id="57" name="图片 56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78953" y="-43543"/>
              <a:ext cx="1630382" cy="1464668"/>
            </a:xfrm>
            <a:prstGeom prst="rect">
              <a:avLst/>
            </a:prstGeom>
          </p:spPr>
        </p:pic>
        <p:sp>
          <p:nvSpPr>
            <p:cNvPr id="58" name="文本框 26"/>
            <p:cNvSpPr>
              <a:spLocks noChangeArrowheads="1"/>
            </p:cNvSpPr>
            <p:nvPr/>
          </p:nvSpPr>
          <p:spPr bwMode="auto">
            <a:xfrm>
              <a:off x="516941" y="381745"/>
              <a:ext cx="2431556" cy="6463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91440" tIns="45720" rIns="91440" bIns="45720">
              <a:spAutoFit/>
            </a:bodyPr>
            <a:lstStyle/>
            <a:p>
              <a:pPr algn="dist"/>
              <a:r>
                <a:rPr lang="en-US" sz="3600" b="1" dirty="0" smtClean="0">
                  <a:solidFill>
                    <a:srgbClr val="404040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Calibri" pitchFamily="34" charset="0"/>
                  <a:sym typeface="Calibri" pitchFamily="34" charset="0"/>
                </a:rPr>
                <a:t>T</a:t>
              </a:r>
              <a:r>
                <a:rPr lang="en-US" sz="2400" b="1" dirty="0" smtClean="0">
                  <a:solidFill>
                    <a:srgbClr val="404040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Calibri" pitchFamily="34" charset="0"/>
                  <a:sym typeface="Calibri" pitchFamily="34" charset="0"/>
                </a:rPr>
                <a:t>itle goes here</a:t>
              </a:r>
              <a:endParaRPr lang="zh-CN" altLang="en-US" sz="2400" b="1" dirty="0">
                <a:solidFill>
                  <a:srgbClr val="404040"/>
                </a:solidFill>
                <a:latin typeface="华文细黑" panose="02010600040101010101" pitchFamily="2" charset="-122"/>
                <a:ea typeface="华文细黑" panose="02010600040101010101" pitchFamily="2" charset="-122"/>
                <a:sym typeface="宋体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306824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Rectangle 15"/>
          <p:cNvSpPr/>
          <p:nvPr/>
        </p:nvSpPr>
        <p:spPr>
          <a:xfrm>
            <a:off x="1339187" y="1885035"/>
            <a:ext cx="3058885" cy="3663991"/>
          </a:xfrm>
          <a:prstGeom prst="rect">
            <a:avLst/>
          </a:prstGeom>
          <a:solidFill>
            <a:srgbClr val="F9F9F9"/>
          </a:solidFill>
          <a:ln w="12700" cap="sq">
            <a:noFill/>
          </a:ln>
          <a:effectLst>
            <a:outerShdw blurRad="177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2400"/>
          </a:p>
        </p:txBody>
      </p:sp>
      <p:sp>
        <p:nvSpPr>
          <p:cNvPr id="36" name="Rectangle 16"/>
          <p:cNvSpPr/>
          <p:nvPr/>
        </p:nvSpPr>
        <p:spPr>
          <a:xfrm>
            <a:off x="1339187" y="2213658"/>
            <a:ext cx="3058885" cy="1306828"/>
          </a:xfrm>
          <a:prstGeom prst="rect">
            <a:avLst/>
          </a:prstGeom>
          <a:solidFill>
            <a:srgbClr val="4A879E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2400">
              <a:solidFill>
                <a:schemeClr val="bg1"/>
              </a:solidFill>
            </a:endParaRPr>
          </a:p>
        </p:txBody>
      </p:sp>
      <p:sp>
        <p:nvSpPr>
          <p:cNvPr id="38" name="Rectangle 18"/>
          <p:cNvSpPr/>
          <p:nvPr/>
        </p:nvSpPr>
        <p:spPr>
          <a:xfrm>
            <a:off x="1339187" y="3868830"/>
            <a:ext cx="3058885" cy="348343"/>
          </a:xfrm>
          <a:prstGeom prst="rect">
            <a:avLst/>
          </a:prstGeom>
          <a:solidFill>
            <a:srgbClr val="FDFDFD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2000">
              <a:solidFill>
                <a:srgbClr val="120E0D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40" name="Rectangle 20"/>
          <p:cNvSpPr/>
          <p:nvPr/>
        </p:nvSpPr>
        <p:spPr>
          <a:xfrm>
            <a:off x="1339187" y="4565514"/>
            <a:ext cx="3058885" cy="348343"/>
          </a:xfrm>
          <a:prstGeom prst="rect">
            <a:avLst/>
          </a:prstGeom>
          <a:solidFill>
            <a:srgbClr val="FDFDFD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2000">
              <a:solidFill>
                <a:srgbClr val="120E0D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41" name="Rectangle 21"/>
          <p:cNvSpPr/>
          <p:nvPr/>
        </p:nvSpPr>
        <p:spPr>
          <a:xfrm>
            <a:off x="1339187" y="1885035"/>
            <a:ext cx="3058885" cy="348343"/>
          </a:xfrm>
          <a:prstGeom prst="rect">
            <a:avLst/>
          </a:prstGeom>
          <a:solidFill>
            <a:schemeClr val="tx1">
              <a:alpha val="25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240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42" name="Rectangle 22"/>
          <p:cNvSpPr/>
          <p:nvPr/>
        </p:nvSpPr>
        <p:spPr>
          <a:xfrm>
            <a:off x="1339187" y="1865315"/>
            <a:ext cx="3058885" cy="348343"/>
          </a:xfrm>
          <a:prstGeom prst="rect">
            <a:avLst/>
          </a:prstGeom>
          <a:solidFill>
            <a:srgbClr val="4A879E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KEY WORDS</a:t>
            </a:r>
            <a:endParaRPr lang="zh-CN" altLang="en-US" sz="160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44" name="TextBox 24"/>
          <p:cNvSpPr txBox="1"/>
          <p:nvPr/>
        </p:nvSpPr>
        <p:spPr>
          <a:xfrm>
            <a:off x="2359516" y="2168292"/>
            <a:ext cx="1018227" cy="1077218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algn="ctr"/>
            <a:r>
              <a:rPr lang="id-ID" sz="6400" b="1" dirty="0">
                <a:solidFill>
                  <a:schemeClr val="bg1"/>
                </a:solidFill>
              </a:rPr>
              <a:t>10</a:t>
            </a:r>
          </a:p>
        </p:txBody>
      </p:sp>
      <p:sp>
        <p:nvSpPr>
          <p:cNvPr id="45" name="TextBox 25"/>
          <p:cNvSpPr txBox="1"/>
          <p:nvPr/>
        </p:nvSpPr>
        <p:spPr>
          <a:xfrm>
            <a:off x="3205051" y="2398369"/>
            <a:ext cx="357790" cy="502766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algn="ctr"/>
            <a:r>
              <a:rPr lang="id-ID" sz="2667" b="1" dirty="0">
                <a:solidFill>
                  <a:schemeClr val="bg1"/>
                </a:solidFill>
              </a:rPr>
              <a:t>$</a:t>
            </a:r>
          </a:p>
        </p:txBody>
      </p:sp>
      <p:sp>
        <p:nvSpPr>
          <p:cNvPr id="46" name="TextBox 26"/>
          <p:cNvSpPr txBox="1"/>
          <p:nvPr/>
        </p:nvSpPr>
        <p:spPr>
          <a:xfrm>
            <a:off x="2342879" y="3053618"/>
            <a:ext cx="1051506" cy="338554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algn="ctr"/>
            <a:r>
              <a:rPr lang="id-ID" sz="1600" i="1" dirty="0">
                <a:solidFill>
                  <a:schemeClr val="bg1"/>
                </a:solidFill>
              </a:rPr>
              <a:t>per month</a:t>
            </a:r>
          </a:p>
        </p:txBody>
      </p:sp>
      <p:sp>
        <p:nvSpPr>
          <p:cNvPr id="47" name="TextBox 27"/>
          <p:cNvSpPr txBox="1"/>
          <p:nvPr/>
        </p:nvSpPr>
        <p:spPr>
          <a:xfrm>
            <a:off x="2233683" y="3582269"/>
            <a:ext cx="1269898" cy="276999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algn="ctr"/>
            <a:r>
              <a:rPr lang="id-ID" sz="1200" dirty="0">
                <a:solidFill>
                  <a:srgbClr val="120E0D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1 GB Bandwith</a:t>
            </a:r>
          </a:p>
        </p:txBody>
      </p:sp>
      <p:sp>
        <p:nvSpPr>
          <p:cNvPr id="48" name="TextBox 28"/>
          <p:cNvSpPr txBox="1"/>
          <p:nvPr/>
        </p:nvSpPr>
        <p:spPr>
          <a:xfrm>
            <a:off x="2085405" y="3940401"/>
            <a:ext cx="1566454" cy="276999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algn="ctr"/>
            <a:r>
              <a:rPr lang="id-ID" sz="1200" dirty="0">
                <a:solidFill>
                  <a:srgbClr val="120E0D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10 MB Max File Size</a:t>
            </a:r>
          </a:p>
        </p:txBody>
      </p:sp>
      <p:sp>
        <p:nvSpPr>
          <p:cNvPr id="49" name="TextBox 29"/>
          <p:cNvSpPr txBox="1"/>
          <p:nvPr/>
        </p:nvSpPr>
        <p:spPr>
          <a:xfrm>
            <a:off x="2379556" y="4300387"/>
            <a:ext cx="978152" cy="276999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algn="ctr"/>
            <a:r>
              <a:rPr lang="id-ID" sz="1200" dirty="0">
                <a:solidFill>
                  <a:srgbClr val="120E0D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3 GHZ CPU</a:t>
            </a:r>
          </a:p>
        </p:txBody>
      </p:sp>
      <p:sp>
        <p:nvSpPr>
          <p:cNvPr id="50" name="TextBox 30"/>
          <p:cNvSpPr txBox="1"/>
          <p:nvPr/>
        </p:nvSpPr>
        <p:spPr>
          <a:xfrm>
            <a:off x="2188796" y="4646961"/>
            <a:ext cx="1359668" cy="276999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algn="ctr"/>
            <a:r>
              <a:rPr lang="id-ID" sz="1200" dirty="0">
                <a:solidFill>
                  <a:srgbClr val="120E0D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256 MB Memory</a:t>
            </a:r>
          </a:p>
        </p:txBody>
      </p:sp>
      <p:sp>
        <p:nvSpPr>
          <p:cNvPr id="51" name="Rectangle 31"/>
          <p:cNvSpPr/>
          <p:nvPr/>
        </p:nvSpPr>
        <p:spPr>
          <a:xfrm>
            <a:off x="2016493" y="5008891"/>
            <a:ext cx="1704281" cy="415712"/>
          </a:xfrm>
          <a:prstGeom prst="rect">
            <a:avLst/>
          </a:prstGeom>
          <a:solidFill>
            <a:schemeClr val="bg1">
              <a:lumMod val="75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240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52" name="Freeform 5"/>
          <p:cNvSpPr>
            <a:spLocks/>
          </p:cNvSpPr>
          <p:nvPr/>
        </p:nvSpPr>
        <p:spPr bwMode="auto">
          <a:xfrm>
            <a:off x="2142468" y="5126598"/>
            <a:ext cx="182785" cy="173393"/>
          </a:xfrm>
          <a:custGeom>
            <a:avLst/>
            <a:gdLst>
              <a:gd name="T0" fmla="*/ 207 w 211"/>
              <a:gd name="T1" fmla="*/ 85 h 200"/>
              <a:gd name="T2" fmla="*/ 153 w 211"/>
              <a:gd name="T3" fmla="*/ 124 h 200"/>
              <a:gd name="T4" fmla="*/ 173 w 211"/>
              <a:gd name="T5" fmla="*/ 189 h 200"/>
              <a:gd name="T6" fmla="*/ 170 w 211"/>
              <a:gd name="T7" fmla="*/ 198 h 200"/>
              <a:gd name="T8" fmla="*/ 165 w 211"/>
              <a:gd name="T9" fmla="*/ 200 h 200"/>
              <a:gd name="T10" fmla="*/ 160 w 211"/>
              <a:gd name="T11" fmla="*/ 198 h 200"/>
              <a:gd name="T12" fmla="*/ 106 w 211"/>
              <a:gd name="T13" fmla="*/ 158 h 200"/>
              <a:gd name="T14" fmla="*/ 51 w 211"/>
              <a:gd name="T15" fmla="*/ 198 h 200"/>
              <a:gd name="T16" fmla="*/ 41 w 211"/>
              <a:gd name="T17" fmla="*/ 198 h 200"/>
              <a:gd name="T18" fmla="*/ 38 w 211"/>
              <a:gd name="T19" fmla="*/ 189 h 200"/>
              <a:gd name="T20" fmla="*/ 59 w 211"/>
              <a:gd name="T21" fmla="*/ 124 h 200"/>
              <a:gd name="T22" fmla="*/ 5 w 211"/>
              <a:gd name="T23" fmla="*/ 85 h 200"/>
              <a:gd name="T24" fmla="*/ 2 w 211"/>
              <a:gd name="T25" fmla="*/ 75 h 200"/>
              <a:gd name="T26" fmla="*/ 10 w 211"/>
              <a:gd name="T27" fmla="*/ 70 h 200"/>
              <a:gd name="T28" fmla="*/ 77 w 211"/>
              <a:gd name="T29" fmla="*/ 70 h 200"/>
              <a:gd name="T30" fmla="*/ 98 w 211"/>
              <a:gd name="T31" fmla="*/ 5 h 200"/>
              <a:gd name="T32" fmla="*/ 106 w 211"/>
              <a:gd name="T33" fmla="*/ 0 h 200"/>
              <a:gd name="T34" fmla="*/ 114 w 211"/>
              <a:gd name="T35" fmla="*/ 5 h 200"/>
              <a:gd name="T36" fmla="*/ 135 w 211"/>
              <a:gd name="T37" fmla="*/ 70 h 200"/>
              <a:gd name="T38" fmla="*/ 202 w 211"/>
              <a:gd name="T39" fmla="*/ 70 h 200"/>
              <a:gd name="T40" fmla="*/ 210 w 211"/>
              <a:gd name="T41" fmla="*/ 75 h 200"/>
              <a:gd name="T42" fmla="*/ 207 w 211"/>
              <a:gd name="T43" fmla="*/ 85 h 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211" h="200">
                <a:moveTo>
                  <a:pt x="207" y="85"/>
                </a:moveTo>
                <a:cubicBezTo>
                  <a:pt x="153" y="124"/>
                  <a:pt x="153" y="124"/>
                  <a:pt x="153" y="124"/>
                </a:cubicBezTo>
                <a:cubicBezTo>
                  <a:pt x="173" y="189"/>
                  <a:pt x="173" y="189"/>
                  <a:pt x="173" y="189"/>
                </a:cubicBezTo>
                <a:cubicBezTo>
                  <a:pt x="175" y="192"/>
                  <a:pt x="173" y="196"/>
                  <a:pt x="170" y="198"/>
                </a:cubicBezTo>
                <a:cubicBezTo>
                  <a:pt x="169" y="199"/>
                  <a:pt x="167" y="200"/>
                  <a:pt x="165" y="200"/>
                </a:cubicBezTo>
                <a:cubicBezTo>
                  <a:pt x="164" y="200"/>
                  <a:pt x="162" y="199"/>
                  <a:pt x="160" y="198"/>
                </a:cubicBezTo>
                <a:cubicBezTo>
                  <a:pt x="106" y="158"/>
                  <a:pt x="106" y="158"/>
                  <a:pt x="106" y="158"/>
                </a:cubicBezTo>
                <a:cubicBezTo>
                  <a:pt x="51" y="198"/>
                  <a:pt x="51" y="198"/>
                  <a:pt x="51" y="198"/>
                </a:cubicBezTo>
                <a:cubicBezTo>
                  <a:pt x="48" y="200"/>
                  <a:pt x="44" y="200"/>
                  <a:pt x="41" y="198"/>
                </a:cubicBezTo>
                <a:cubicBezTo>
                  <a:pt x="38" y="196"/>
                  <a:pt x="37" y="192"/>
                  <a:pt x="38" y="189"/>
                </a:cubicBezTo>
                <a:cubicBezTo>
                  <a:pt x="59" y="124"/>
                  <a:pt x="59" y="124"/>
                  <a:pt x="59" y="124"/>
                </a:cubicBezTo>
                <a:cubicBezTo>
                  <a:pt x="5" y="85"/>
                  <a:pt x="5" y="85"/>
                  <a:pt x="5" y="85"/>
                </a:cubicBezTo>
                <a:cubicBezTo>
                  <a:pt x="2" y="83"/>
                  <a:pt x="0" y="79"/>
                  <a:pt x="2" y="75"/>
                </a:cubicBezTo>
                <a:cubicBezTo>
                  <a:pt x="3" y="72"/>
                  <a:pt x="6" y="70"/>
                  <a:pt x="10" y="70"/>
                </a:cubicBezTo>
                <a:cubicBezTo>
                  <a:pt x="77" y="70"/>
                  <a:pt x="77" y="70"/>
                  <a:pt x="77" y="70"/>
                </a:cubicBezTo>
                <a:cubicBezTo>
                  <a:pt x="98" y="5"/>
                  <a:pt x="98" y="5"/>
                  <a:pt x="98" y="5"/>
                </a:cubicBezTo>
                <a:cubicBezTo>
                  <a:pt x="99" y="2"/>
                  <a:pt x="102" y="0"/>
                  <a:pt x="106" y="0"/>
                </a:cubicBezTo>
                <a:cubicBezTo>
                  <a:pt x="110" y="0"/>
                  <a:pt x="113" y="2"/>
                  <a:pt x="114" y="5"/>
                </a:cubicBezTo>
                <a:cubicBezTo>
                  <a:pt x="135" y="70"/>
                  <a:pt x="135" y="70"/>
                  <a:pt x="135" y="70"/>
                </a:cubicBezTo>
                <a:cubicBezTo>
                  <a:pt x="202" y="70"/>
                  <a:pt x="202" y="70"/>
                  <a:pt x="202" y="70"/>
                </a:cubicBezTo>
                <a:cubicBezTo>
                  <a:pt x="206" y="70"/>
                  <a:pt x="209" y="72"/>
                  <a:pt x="210" y="75"/>
                </a:cubicBezTo>
                <a:cubicBezTo>
                  <a:pt x="211" y="79"/>
                  <a:pt x="210" y="83"/>
                  <a:pt x="207" y="85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id-ID" sz="240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53" name="TextBox 33"/>
          <p:cNvSpPr txBox="1"/>
          <p:nvPr/>
        </p:nvSpPr>
        <p:spPr>
          <a:xfrm>
            <a:off x="2214626" y="5055980"/>
            <a:ext cx="1510349" cy="297454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algn="ctr"/>
            <a:r>
              <a:rPr lang="id-ID" sz="1333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Get Private Plan</a:t>
            </a:r>
          </a:p>
        </p:txBody>
      </p:sp>
      <p:sp>
        <p:nvSpPr>
          <p:cNvPr id="54" name="Rectangle 34"/>
          <p:cNvSpPr/>
          <p:nvPr/>
        </p:nvSpPr>
        <p:spPr>
          <a:xfrm>
            <a:off x="4566303" y="1885035"/>
            <a:ext cx="3058885" cy="3878573"/>
          </a:xfrm>
          <a:prstGeom prst="rect">
            <a:avLst/>
          </a:prstGeom>
          <a:solidFill>
            <a:srgbClr val="F9F9F9"/>
          </a:solidFill>
          <a:ln w="12700" cap="sq">
            <a:noFill/>
          </a:ln>
          <a:effectLst>
            <a:outerShdw blurRad="177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2400"/>
          </a:p>
        </p:txBody>
      </p:sp>
      <p:sp>
        <p:nvSpPr>
          <p:cNvPr id="55" name="Rectangle 35"/>
          <p:cNvSpPr/>
          <p:nvPr/>
        </p:nvSpPr>
        <p:spPr>
          <a:xfrm>
            <a:off x="4566303" y="2213658"/>
            <a:ext cx="3058885" cy="1306828"/>
          </a:xfrm>
          <a:prstGeom prst="rect">
            <a:avLst/>
          </a:prstGeom>
          <a:solidFill>
            <a:srgbClr val="4A879E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2400">
              <a:solidFill>
                <a:schemeClr val="bg1"/>
              </a:solidFill>
            </a:endParaRPr>
          </a:p>
        </p:txBody>
      </p:sp>
      <p:sp>
        <p:nvSpPr>
          <p:cNvPr id="57" name="Rectangle 37"/>
          <p:cNvSpPr/>
          <p:nvPr/>
        </p:nvSpPr>
        <p:spPr>
          <a:xfrm>
            <a:off x="4566303" y="3868830"/>
            <a:ext cx="3058885" cy="348343"/>
          </a:xfrm>
          <a:prstGeom prst="rect">
            <a:avLst/>
          </a:prstGeom>
          <a:solidFill>
            <a:srgbClr val="FDFDFD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2000">
              <a:solidFill>
                <a:srgbClr val="120E0D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59" name="Rectangle 39"/>
          <p:cNvSpPr/>
          <p:nvPr/>
        </p:nvSpPr>
        <p:spPr>
          <a:xfrm>
            <a:off x="4566303" y="4565514"/>
            <a:ext cx="3058885" cy="348343"/>
          </a:xfrm>
          <a:prstGeom prst="rect">
            <a:avLst/>
          </a:prstGeom>
          <a:solidFill>
            <a:srgbClr val="FDFDFD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2000">
              <a:solidFill>
                <a:srgbClr val="120E0D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60" name="Rectangle 40"/>
          <p:cNvSpPr/>
          <p:nvPr/>
        </p:nvSpPr>
        <p:spPr>
          <a:xfrm>
            <a:off x="4566303" y="1885035"/>
            <a:ext cx="3058885" cy="348343"/>
          </a:xfrm>
          <a:prstGeom prst="rect">
            <a:avLst/>
          </a:prstGeom>
          <a:solidFill>
            <a:schemeClr val="tx1">
              <a:alpha val="25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240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61" name="Rectangle 41"/>
          <p:cNvSpPr/>
          <p:nvPr/>
        </p:nvSpPr>
        <p:spPr>
          <a:xfrm>
            <a:off x="4566303" y="1680506"/>
            <a:ext cx="3058885" cy="533153"/>
          </a:xfrm>
          <a:prstGeom prst="rect">
            <a:avLst/>
          </a:prstGeom>
          <a:solidFill>
            <a:srgbClr val="4A879E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KEY WORDS</a:t>
            </a:r>
            <a:endParaRPr lang="zh-CN" altLang="en-US" sz="160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63" name="TextBox 43"/>
          <p:cNvSpPr txBox="1"/>
          <p:nvPr/>
        </p:nvSpPr>
        <p:spPr>
          <a:xfrm>
            <a:off x="5586635" y="2168292"/>
            <a:ext cx="1018227" cy="1077218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algn="ctr"/>
            <a:r>
              <a:rPr lang="id-ID" sz="6400" b="1" dirty="0">
                <a:solidFill>
                  <a:schemeClr val="bg1"/>
                </a:solidFill>
              </a:rPr>
              <a:t>20</a:t>
            </a:r>
          </a:p>
        </p:txBody>
      </p:sp>
      <p:sp>
        <p:nvSpPr>
          <p:cNvPr id="64" name="TextBox 44"/>
          <p:cNvSpPr txBox="1"/>
          <p:nvPr/>
        </p:nvSpPr>
        <p:spPr>
          <a:xfrm>
            <a:off x="6432167" y="2398369"/>
            <a:ext cx="357790" cy="502766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algn="ctr"/>
            <a:r>
              <a:rPr lang="id-ID" sz="2667" b="1" dirty="0">
                <a:solidFill>
                  <a:schemeClr val="bg1"/>
                </a:solidFill>
              </a:rPr>
              <a:t>$</a:t>
            </a:r>
          </a:p>
        </p:txBody>
      </p:sp>
      <p:sp>
        <p:nvSpPr>
          <p:cNvPr id="65" name="TextBox 45"/>
          <p:cNvSpPr txBox="1"/>
          <p:nvPr/>
        </p:nvSpPr>
        <p:spPr>
          <a:xfrm>
            <a:off x="5569995" y="3053618"/>
            <a:ext cx="1051506" cy="338554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algn="ctr"/>
            <a:r>
              <a:rPr lang="id-ID" sz="1600" i="1" dirty="0">
                <a:solidFill>
                  <a:schemeClr val="bg1"/>
                </a:solidFill>
              </a:rPr>
              <a:t>per month</a:t>
            </a:r>
          </a:p>
        </p:txBody>
      </p:sp>
      <p:sp>
        <p:nvSpPr>
          <p:cNvPr id="66" name="TextBox 46"/>
          <p:cNvSpPr txBox="1"/>
          <p:nvPr/>
        </p:nvSpPr>
        <p:spPr>
          <a:xfrm>
            <a:off x="5418320" y="3582269"/>
            <a:ext cx="1354858" cy="276999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algn="ctr"/>
            <a:r>
              <a:rPr lang="id-ID" sz="1200" dirty="0">
                <a:solidFill>
                  <a:srgbClr val="120E0D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10 GB Bandwith</a:t>
            </a:r>
          </a:p>
        </p:txBody>
      </p:sp>
      <p:sp>
        <p:nvSpPr>
          <p:cNvPr id="67" name="TextBox 47"/>
          <p:cNvSpPr txBox="1"/>
          <p:nvPr/>
        </p:nvSpPr>
        <p:spPr>
          <a:xfrm>
            <a:off x="5312521" y="3940401"/>
            <a:ext cx="1566454" cy="276999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algn="ctr"/>
            <a:r>
              <a:rPr lang="id-ID" sz="1200" dirty="0">
                <a:solidFill>
                  <a:srgbClr val="120E0D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50 MB Max File Size</a:t>
            </a:r>
          </a:p>
        </p:txBody>
      </p:sp>
      <p:sp>
        <p:nvSpPr>
          <p:cNvPr id="68" name="TextBox 48"/>
          <p:cNvSpPr txBox="1"/>
          <p:nvPr/>
        </p:nvSpPr>
        <p:spPr>
          <a:xfrm>
            <a:off x="5606672" y="4300387"/>
            <a:ext cx="978152" cy="276999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algn="ctr"/>
            <a:r>
              <a:rPr lang="id-ID" sz="1200" dirty="0">
                <a:solidFill>
                  <a:srgbClr val="120E0D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5 GHZ CPU</a:t>
            </a:r>
          </a:p>
        </p:txBody>
      </p:sp>
      <p:sp>
        <p:nvSpPr>
          <p:cNvPr id="69" name="TextBox 49"/>
          <p:cNvSpPr txBox="1"/>
          <p:nvPr/>
        </p:nvSpPr>
        <p:spPr>
          <a:xfrm>
            <a:off x="5373434" y="4646961"/>
            <a:ext cx="1444626" cy="276999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algn="ctr"/>
            <a:r>
              <a:rPr lang="id-ID" sz="1200" dirty="0">
                <a:solidFill>
                  <a:srgbClr val="120E0D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1024 MB Memory</a:t>
            </a:r>
          </a:p>
        </p:txBody>
      </p:sp>
      <p:sp>
        <p:nvSpPr>
          <p:cNvPr id="70" name="Rectangle 62"/>
          <p:cNvSpPr/>
          <p:nvPr/>
        </p:nvSpPr>
        <p:spPr>
          <a:xfrm>
            <a:off x="5243609" y="5127475"/>
            <a:ext cx="1704281" cy="415712"/>
          </a:xfrm>
          <a:prstGeom prst="rect">
            <a:avLst/>
          </a:prstGeom>
          <a:solidFill>
            <a:schemeClr val="bg1">
              <a:lumMod val="75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240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71" name="TextBox 64"/>
          <p:cNvSpPr txBox="1"/>
          <p:nvPr/>
        </p:nvSpPr>
        <p:spPr>
          <a:xfrm>
            <a:off x="5400870" y="5174563"/>
            <a:ext cx="1592103" cy="297454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algn="ctr"/>
            <a:r>
              <a:rPr lang="id-ID" sz="1333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Get Business Plan</a:t>
            </a:r>
          </a:p>
        </p:txBody>
      </p:sp>
      <p:sp>
        <p:nvSpPr>
          <p:cNvPr id="72" name="Freeform 9"/>
          <p:cNvSpPr>
            <a:spLocks noEditPoints="1"/>
          </p:cNvSpPr>
          <p:nvPr/>
        </p:nvSpPr>
        <p:spPr bwMode="auto">
          <a:xfrm>
            <a:off x="5288582" y="5266288"/>
            <a:ext cx="214909" cy="178163"/>
          </a:xfrm>
          <a:custGeom>
            <a:avLst/>
            <a:gdLst>
              <a:gd name="T0" fmla="*/ 221 w 242"/>
              <a:gd name="T1" fmla="*/ 0 h 200"/>
              <a:gd name="T2" fmla="*/ 171 w 242"/>
              <a:gd name="T3" fmla="*/ 0 h 200"/>
              <a:gd name="T4" fmla="*/ 135 w 242"/>
              <a:gd name="T5" fmla="*/ 15 h 200"/>
              <a:gd name="T6" fmla="*/ 51 w 242"/>
              <a:gd name="T7" fmla="*/ 99 h 200"/>
              <a:gd name="T8" fmla="*/ 51 w 242"/>
              <a:gd name="T9" fmla="*/ 129 h 200"/>
              <a:gd name="T10" fmla="*/ 113 w 242"/>
              <a:gd name="T11" fmla="*/ 192 h 200"/>
              <a:gd name="T12" fmla="*/ 143 w 242"/>
              <a:gd name="T13" fmla="*/ 192 h 200"/>
              <a:gd name="T14" fmla="*/ 227 w 242"/>
              <a:gd name="T15" fmla="*/ 108 h 200"/>
              <a:gd name="T16" fmla="*/ 242 w 242"/>
              <a:gd name="T17" fmla="*/ 71 h 200"/>
              <a:gd name="T18" fmla="*/ 242 w 242"/>
              <a:gd name="T19" fmla="*/ 22 h 200"/>
              <a:gd name="T20" fmla="*/ 221 w 242"/>
              <a:gd name="T21" fmla="*/ 0 h 200"/>
              <a:gd name="T22" fmla="*/ 192 w 242"/>
              <a:gd name="T23" fmla="*/ 71 h 200"/>
              <a:gd name="T24" fmla="*/ 171 w 242"/>
              <a:gd name="T25" fmla="*/ 50 h 200"/>
              <a:gd name="T26" fmla="*/ 192 w 242"/>
              <a:gd name="T27" fmla="*/ 29 h 200"/>
              <a:gd name="T28" fmla="*/ 214 w 242"/>
              <a:gd name="T29" fmla="*/ 50 h 200"/>
              <a:gd name="T30" fmla="*/ 192 w 242"/>
              <a:gd name="T31" fmla="*/ 71 h 200"/>
              <a:gd name="T32" fmla="*/ 19 w 242"/>
              <a:gd name="T33" fmla="*/ 119 h 200"/>
              <a:gd name="T34" fmla="*/ 95 w 242"/>
              <a:gd name="T35" fmla="*/ 196 h 200"/>
              <a:gd name="T36" fmla="*/ 70 w 242"/>
              <a:gd name="T37" fmla="*/ 192 h 200"/>
              <a:gd name="T38" fmla="*/ 8 w 242"/>
              <a:gd name="T39" fmla="*/ 129 h 200"/>
              <a:gd name="T40" fmla="*/ 8 w 242"/>
              <a:gd name="T41" fmla="*/ 99 h 200"/>
              <a:gd name="T42" fmla="*/ 92 w 242"/>
              <a:gd name="T43" fmla="*/ 15 h 200"/>
              <a:gd name="T44" fmla="*/ 128 w 242"/>
              <a:gd name="T45" fmla="*/ 0 h 200"/>
              <a:gd name="T46" fmla="*/ 19 w 242"/>
              <a:gd name="T47" fmla="*/ 109 h 200"/>
              <a:gd name="T48" fmla="*/ 19 w 242"/>
              <a:gd name="T49" fmla="*/ 119 h 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242" h="200">
                <a:moveTo>
                  <a:pt x="221" y="0"/>
                </a:moveTo>
                <a:cubicBezTo>
                  <a:pt x="171" y="0"/>
                  <a:pt x="171" y="0"/>
                  <a:pt x="171" y="0"/>
                </a:cubicBezTo>
                <a:cubicBezTo>
                  <a:pt x="159" y="0"/>
                  <a:pt x="143" y="7"/>
                  <a:pt x="135" y="15"/>
                </a:cubicBezTo>
                <a:cubicBezTo>
                  <a:pt x="51" y="99"/>
                  <a:pt x="51" y="99"/>
                  <a:pt x="51" y="99"/>
                </a:cubicBezTo>
                <a:cubicBezTo>
                  <a:pt x="42" y="107"/>
                  <a:pt x="42" y="121"/>
                  <a:pt x="51" y="129"/>
                </a:cubicBezTo>
                <a:cubicBezTo>
                  <a:pt x="113" y="192"/>
                  <a:pt x="113" y="192"/>
                  <a:pt x="113" y="192"/>
                </a:cubicBezTo>
                <a:cubicBezTo>
                  <a:pt x="121" y="200"/>
                  <a:pt x="135" y="200"/>
                  <a:pt x="143" y="192"/>
                </a:cubicBezTo>
                <a:cubicBezTo>
                  <a:pt x="227" y="108"/>
                  <a:pt x="227" y="108"/>
                  <a:pt x="227" y="108"/>
                </a:cubicBezTo>
                <a:cubicBezTo>
                  <a:pt x="236" y="100"/>
                  <a:pt x="242" y="83"/>
                  <a:pt x="242" y="71"/>
                </a:cubicBezTo>
                <a:cubicBezTo>
                  <a:pt x="242" y="22"/>
                  <a:pt x="242" y="22"/>
                  <a:pt x="242" y="22"/>
                </a:cubicBezTo>
                <a:cubicBezTo>
                  <a:pt x="242" y="10"/>
                  <a:pt x="233" y="0"/>
                  <a:pt x="221" y="0"/>
                </a:cubicBezTo>
                <a:moveTo>
                  <a:pt x="192" y="71"/>
                </a:moveTo>
                <a:cubicBezTo>
                  <a:pt x="181" y="71"/>
                  <a:pt x="171" y="62"/>
                  <a:pt x="171" y="50"/>
                </a:cubicBezTo>
                <a:cubicBezTo>
                  <a:pt x="171" y="38"/>
                  <a:pt x="181" y="29"/>
                  <a:pt x="192" y="29"/>
                </a:cubicBezTo>
                <a:cubicBezTo>
                  <a:pt x="204" y="29"/>
                  <a:pt x="214" y="38"/>
                  <a:pt x="214" y="50"/>
                </a:cubicBezTo>
                <a:cubicBezTo>
                  <a:pt x="214" y="62"/>
                  <a:pt x="204" y="71"/>
                  <a:pt x="192" y="71"/>
                </a:cubicBezTo>
                <a:moveTo>
                  <a:pt x="19" y="119"/>
                </a:moveTo>
                <a:cubicBezTo>
                  <a:pt x="95" y="196"/>
                  <a:pt x="95" y="196"/>
                  <a:pt x="95" y="196"/>
                </a:cubicBezTo>
                <a:cubicBezTo>
                  <a:pt x="87" y="200"/>
                  <a:pt x="77" y="199"/>
                  <a:pt x="70" y="192"/>
                </a:cubicBezTo>
                <a:cubicBezTo>
                  <a:pt x="8" y="129"/>
                  <a:pt x="8" y="129"/>
                  <a:pt x="8" y="129"/>
                </a:cubicBezTo>
                <a:cubicBezTo>
                  <a:pt x="0" y="121"/>
                  <a:pt x="0" y="107"/>
                  <a:pt x="8" y="99"/>
                </a:cubicBezTo>
                <a:cubicBezTo>
                  <a:pt x="92" y="15"/>
                  <a:pt x="92" y="15"/>
                  <a:pt x="92" y="15"/>
                </a:cubicBezTo>
                <a:cubicBezTo>
                  <a:pt x="100" y="7"/>
                  <a:pt x="116" y="0"/>
                  <a:pt x="128" y="0"/>
                </a:cubicBezTo>
                <a:cubicBezTo>
                  <a:pt x="19" y="109"/>
                  <a:pt x="19" y="109"/>
                  <a:pt x="19" y="109"/>
                </a:cubicBezTo>
                <a:cubicBezTo>
                  <a:pt x="16" y="112"/>
                  <a:pt x="16" y="117"/>
                  <a:pt x="19" y="119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id-ID" sz="240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73" name="Rectangle 66"/>
          <p:cNvSpPr/>
          <p:nvPr/>
        </p:nvSpPr>
        <p:spPr>
          <a:xfrm>
            <a:off x="7793931" y="1885035"/>
            <a:ext cx="3058885" cy="3663991"/>
          </a:xfrm>
          <a:prstGeom prst="rect">
            <a:avLst/>
          </a:prstGeom>
          <a:solidFill>
            <a:srgbClr val="F9F9F9"/>
          </a:solidFill>
          <a:ln w="12700" cap="sq">
            <a:noFill/>
          </a:ln>
          <a:effectLst>
            <a:outerShdw blurRad="177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2400"/>
          </a:p>
        </p:txBody>
      </p:sp>
      <p:sp>
        <p:nvSpPr>
          <p:cNvPr id="74" name="Rectangle 67"/>
          <p:cNvSpPr/>
          <p:nvPr/>
        </p:nvSpPr>
        <p:spPr>
          <a:xfrm>
            <a:off x="7793931" y="2213658"/>
            <a:ext cx="3058885" cy="1306828"/>
          </a:xfrm>
          <a:prstGeom prst="rect">
            <a:avLst/>
          </a:prstGeom>
          <a:solidFill>
            <a:srgbClr val="4A879E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2400">
              <a:solidFill>
                <a:schemeClr val="bg1"/>
              </a:solidFill>
            </a:endParaRPr>
          </a:p>
        </p:txBody>
      </p:sp>
      <p:sp>
        <p:nvSpPr>
          <p:cNvPr id="76" name="Rectangle 69"/>
          <p:cNvSpPr/>
          <p:nvPr/>
        </p:nvSpPr>
        <p:spPr>
          <a:xfrm>
            <a:off x="7793931" y="3868830"/>
            <a:ext cx="3058885" cy="348343"/>
          </a:xfrm>
          <a:prstGeom prst="rect">
            <a:avLst/>
          </a:prstGeom>
          <a:solidFill>
            <a:srgbClr val="FDFDFD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2000">
              <a:solidFill>
                <a:srgbClr val="120E0D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78" name="Rectangle 71"/>
          <p:cNvSpPr/>
          <p:nvPr/>
        </p:nvSpPr>
        <p:spPr>
          <a:xfrm>
            <a:off x="7793931" y="4565514"/>
            <a:ext cx="3058885" cy="348343"/>
          </a:xfrm>
          <a:prstGeom prst="rect">
            <a:avLst/>
          </a:prstGeom>
          <a:solidFill>
            <a:srgbClr val="FDFDFD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2000">
              <a:solidFill>
                <a:srgbClr val="120E0D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79" name="Rectangle 72"/>
          <p:cNvSpPr/>
          <p:nvPr/>
        </p:nvSpPr>
        <p:spPr>
          <a:xfrm>
            <a:off x="7793931" y="1885035"/>
            <a:ext cx="3058885" cy="348343"/>
          </a:xfrm>
          <a:prstGeom prst="rect">
            <a:avLst/>
          </a:prstGeom>
          <a:solidFill>
            <a:schemeClr val="tx1">
              <a:alpha val="25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240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80" name="Rectangle 73"/>
          <p:cNvSpPr/>
          <p:nvPr/>
        </p:nvSpPr>
        <p:spPr>
          <a:xfrm>
            <a:off x="7793931" y="1865315"/>
            <a:ext cx="3058885" cy="348343"/>
          </a:xfrm>
          <a:prstGeom prst="rect">
            <a:avLst/>
          </a:prstGeom>
          <a:solidFill>
            <a:srgbClr val="4A879E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KEY WORDS</a:t>
            </a:r>
            <a:endParaRPr lang="zh-CN" altLang="en-US" sz="160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82" name="TextBox 75"/>
          <p:cNvSpPr txBox="1"/>
          <p:nvPr/>
        </p:nvSpPr>
        <p:spPr>
          <a:xfrm>
            <a:off x="8814260" y="2168292"/>
            <a:ext cx="1018227" cy="1077218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algn="ctr"/>
            <a:r>
              <a:rPr lang="id-ID" sz="6400" b="1" dirty="0">
                <a:solidFill>
                  <a:schemeClr val="bg1"/>
                </a:solidFill>
              </a:rPr>
              <a:t>50</a:t>
            </a:r>
          </a:p>
        </p:txBody>
      </p:sp>
      <p:sp>
        <p:nvSpPr>
          <p:cNvPr id="83" name="TextBox 76"/>
          <p:cNvSpPr txBox="1"/>
          <p:nvPr/>
        </p:nvSpPr>
        <p:spPr>
          <a:xfrm>
            <a:off x="9659795" y="2398369"/>
            <a:ext cx="357790" cy="502766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algn="ctr"/>
            <a:r>
              <a:rPr lang="id-ID" sz="2667" b="1" dirty="0">
                <a:solidFill>
                  <a:schemeClr val="bg1"/>
                </a:solidFill>
              </a:rPr>
              <a:t>$</a:t>
            </a:r>
          </a:p>
        </p:txBody>
      </p:sp>
      <p:sp>
        <p:nvSpPr>
          <p:cNvPr id="84" name="TextBox 77"/>
          <p:cNvSpPr txBox="1"/>
          <p:nvPr/>
        </p:nvSpPr>
        <p:spPr>
          <a:xfrm>
            <a:off x="8797623" y="3053618"/>
            <a:ext cx="1051506" cy="338554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algn="ctr"/>
            <a:r>
              <a:rPr lang="id-ID" sz="1600" i="1" dirty="0">
                <a:solidFill>
                  <a:schemeClr val="bg1"/>
                </a:solidFill>
              </a:rPr>
              <a:t>per month</a:t>
            </a:r>
          </a:p>
        </p:txBody>
      </p:sp>
      <p:sp>
        <p:nvSpPr>
          <p:cNvPr id="85" name="TextBox 78"/>
          <p:cNvSpPr txBox="1"/>
          <p:nvPr/>
        </p:nvSpPr>
        <p:spPr>
          <a:xfrm>
            <a:off x="8516906" y="3582269"/>
            <a:ext cx="1612942" cy="276999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algn="ctr"/>
            <a:r>
              <a:rPr lang="id-ID" sz="1200" dirty="0">
                <a:solidFill>
                  <a:srgbClr val="120E0D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Unlimited Bandwith</a:t>
            </a:r>
          </a:p>
        </p:txBody>
      </p:sp>
      <p:sp>
        <p:nvSpPr>
          <p:cNvPr id="86" name="TextBox 79"/>
          <p:cNvSpPr txBox="1"/>
          <p:nvPr/>
        </p:nvSpPr>
        <p:spPr>
          <a:xfrm>
            <a:off x="8445575" y="3940401"/>
            <a:ext cx="1755609" cy="276999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algn="ctr"/>
            <a:r>
              <a:rPr lang="id-ID" sz="1200" dirty="0">
                <a:solidFill>
                  <a:srgbClr val="120E0D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No Maximum File Size</a:t>
            </a:r>
          </a:p>
        </p:txBody>
      </p:sp>
      <p:sp>
        <p:nvSpPr>
          <p:cNvPr id="87" name="TextBox 80"/>
          <p:cNvSpPr txBox="1"/>
          <p:nvPr/>
        </p:nvSpPr>
        <p:spPr>
          <a:xfrm>
            <a:off x="8834300" y="4300387"/>
            <a:ext cx="978152" cy="276999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algn="ctr"/>
            <a:r>
              <a:rPr lang="id-ID" sz="1200" dirty="0">
                <a:solidFill>
                  <a:srgbClr val="120E0D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5 GHZ CPU</a:t>
            </a:r>
          </a:p>
        </p:txBody>
      </p:sp>
      <p:sp>
        <p:nvSpPr>
          <p:cNvPr id="88" name="TextBox 81"/>
          <p:cNvSpPr txBox="1"/>
          <p:nvPr/>
        </p:nvSpPr>
        <p:spPr>
          <a:xfrm>
            <a:off x="8728501" y="4646961"/>
            <a:ext cx="1189749" cy="276999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algn="ctr"/>
            <a:r>
              <a:rPr lang="id-ID" sz="1200" dirty="0">
                <a:solidFill>
                  <a:srgbClr val="120E0D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4 MB Memory</a:t>
            </a:r>
          </a:p>
        </p:txBody>
      </p:sp>
      <p:sp>
        <p:nvSpPr>
          <p:cNvPr id="89" name="Rectangle 82"/>
          <p:cNvSpPr/>
          <p:nvPr/>
        </p:nvSpPr>
        <p:spPr>
          <a:xfrm>
            <a:off x="8471237" y="5008891"/>
            <a:ext cx="1704281" cy="415712"/>
          </a:xfrm>
          <a:prstGeom prst="rect">
            <a:avLst/>
          </a:prstGeom>
          <a:solidFill>
            <a:schemeClr val="bg1">
              <a:lumMod val="75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240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90" name="TextBox 83"/>
          <p:cNvSpPr txBox="1"/>
          <p:nvPr/>
        </p:nvSpPr>
        <p:spPr>
          <a:xfrm>
            <a:off x="8702235" y="5055980"/>
            <a:ext cx="1444626" cy="297454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algn="ctr"/>
            <a:r>
              <a:rPr lang="id-ID" sz="1333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Get Mega Plan</a:t>
            </a:r>
          </a:p>
        </p:txBody>
      </p:sp>
      <p:sp>
        <p:nvSpPr>
          <p:cNvPr id="91" name="Freeform 13"/>
          <p:cNvSpPr>
            <a:spLocks noEditPoints="1"/>
          </p:cNvSpPr>
          <p:nvPr/>
        </p:nvSpPr>
        <p:spPr bwMode="auto">
          <a:xfrm>
            <a:off x="8563345" y="5135890"/>
            <a:ext cx="209248" cy="205055"/>
          </a:xfrm>
          <a:custGeom>
            <a:avLst/>
            <a:gdLst>
              <a:gd name="T0" fmla="*/ 179 w 208"/>
              <a:gd name="T1" fmla="*/ 79 h 204"/>
              <a:gd name="T2" fmla="*/ 174 w 208"/>
              <a:gd name="T3" fmla="*/ 66 h 204"/>
              <a:gd name="T4" fmla="*/ 185 w 208"/>
              <a:gd name="T5" fmla="*/ 38 h 204"/>
              <a:gd name="T6" fmla="*/ 169 w 208"/>
              <a:gd name="T7" fmla="*/ 22 h 204"/>
              <a:gd name="T8" fmla="*/ 140 w 208"/>
              <a:gd name="T9" fmla="*/ 33 h 204"/>
              <a:gd name="T10" fmla="*/ 128 w 208"/>
              <a:gd name="T11" fmla="*/ 28 h 204"/>
              <a:gd name="T12" fmla="*/ 115 w 208"/>
              <a:gd name="T13" fmla="*/ 0 h 204"/>
              <a:gd name="T14" fmla="*/ 92 w 208"/>
              <a:gd name="T15" fmla="*/ 0 h 204"/>
              <a:gd name="T16" fmla="*/ 80 w 208"/>
              <a:gd name="T17" fmla="*/ 28 h 204"/>
              <a:gd name="T18" fmla="*/ 67 w 208"/>
              <a:gd name="T19" fmla="*/ 33 h 204"/>
              <a:gd name="T20" fmla="*/ 38 w 208"/>
              <a:gd name="T21" fmla="*/ 22 h 204"/>
              <a:gd name="T22" fmla="*/ 22 w 208"/>
              <a:gd name="T23" fmla="*/ 38 h 204"/>
              <a:gd name="T24" fmla="*/ 34 w 208"/>
              <a:gd name="T25" fmla="*/ 66 h 204"/>
              <a:gd name="T26" fmla="*/ 28 w 208"/>
              <a:gd name="T27" fmla="*/ 79 h 204"/>
              <a:gd name="T28" fmla="*/ 0 w 208"/>
              <a:gd name="T29" fmla="*/ 91 h 204"/>
              <a:gd name="T30" fmla="*/ 0 w 208"/>
              <a:gd name="T31" fmla="*/ 114 h 204"/>
              <a:gd name="T32" fmla="*/ 28 w 208"/>
              <a:gd name="T33" fmla="*/ 125 h 204"/>
              <a:gd name="T34" fmla="*/ 34 w 208"/>
              <a:gd name="T35" fmla="*/ 138 h 204"/>
              <a:gd name="T36" fmla="*/ 22 w 208"/>
              <a:gd name="T37" fmla="*/ 167 h 204"/>
              <a:gd name="T38" fmla="*/ 39 w 208"/>
              <a:gd name="T39" fmla="*/ 182 h 204"/>
              <a:gd name="T40" fmla="*/ 67 w 208"/>
              <a:gd name="T41" fmla="*/ 171 h 204"/>
              <a:gd name="T42" fmla="*/ 80 w 208"/>
              <a:gd name="T43" fmla="*/ 176 h 204"/>
              <a:gd name="T44" fmla="*/ 93 w 208"/>
              <a:gd name="T45" fmla="*/ 204 h 204"/>
              <a:gd name="T46" fmla="*/ 116 w 208"/>
              <a:gd name="T47" fmla="*/ 204 h 204"/>
              <a:gd name="T48" fmla="*/ 128 w 208"/>
              <a:gd name="T49" fmla="*/ 176 h 204"/>
              <a:gd name="T50" fmla="*/ 141 w 208"/>
              <a:gd name="T51" fmla="*/ 171 h 204"/>
              <a:gd name="T52" fmla="*/ 170 w 208"/>
              <a:gd name="T53" fmla="*/ 182 h 204"/>
              <a:gd name="T54" fmla="*/ 186 w 208"/>
              <a:gd name="T55" fmla="*/ 166 h 204"/>
              <a:gd name="T56" fmla="*/ 174 w 208"/>
              <a:gd name="T57" fmla="*/ 138 h 204"/>
              <a:gd name="T58" fmla="*/ 179 w 208"/>
              <a:gd name="T59" fmla="*/ 125 h 204"/>
              <a:gd name="T60" fmla="*/ 208 w 208"/>
              <a:gd name="T61" fmla="*/ 113 h 204"/>
              <a:gd name="T62" fmla="*/ 208 w 208"/>
              <a:gd name="T63" fmla="*/ 90 h 204"/>
              <a:gd name="T64" fmla="*/ 179 w 208"/>
              <a:gd name="T65" fmla="*/ 79 h 204"/>
              <a:gd name="T66" fmla="*/ 137 w 208"/>
              <a:gd name="T67" fmla="*/ 102 h 204"/>
              <a:gd name="T68" fmla="*/ 104 w 208"/>
              <a:gd name="T69" fmla="*/ 135 h 204"/>
              <a:gd name="T70" fmla="*/ 70 w 208"/>
              <a:gd name="T71" fmla="*/ 102 h 204"/>
              <a:gd name="T72" fmla="*/ 104 w 208"/>
              <a:gd name="T73" fmla="*/ 69 h 204"/>
              <a:gd name="T74" fmla="*/ 137 w 208"/>
              <a:gd name="T75" fmla="*/ 102 h 2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208" h="204">
                <a:moveTo>
                  <a:pt x="179" y="79"/>
                </a:moveTo>
                <a:cubicBezTo>
                  <a:pt x="174" y="66"/>
                  <a:pt x="174" y="66"/>
                  <a:pt x="174" y="66"/>
                </a:cubicBezTo>
                <a:cubicBezTo>
                  <a:pt x="174" y="66"/>
                  <a:pt x="186" y="39"/>
                  <a:pt x="185" y="38"/>
                </a:cubicBezTo>
                <a:cubicBezTo>
                  <a:pt x="169" y="22"/>
                  <a:pt x="169" y="22"/>
                  <a:pt x="169" y="22"/>
                </a:cubicBezTo>
                <a:cubicBezTo>
                  <a:pt x="168" y="21"/>
                  <a:pt x="140" y="33"/>
                  <a:pt x="140" y="33"/>
                </a:cubicBezTo>
                <a:cubicBezTo>
                  <a:pt x="128" y="28"/>
                  <a:pt x="128" y="28"/>
                  <a:pt x="128" y="28"/>
                </a:cubicBezTo>
                <a:cubicBezTo>
                  <a:pt x="128" y="28"/>
                  <a:pt x="116" y="0"/>
                  <a:pt x="115" y="0"/>
                </a:cubicBezTo>
                <a:cubicBezTo>
                  <a:pt x="92" y="0"/>
                  <a:pt x="92" y="0"/>
                  <a:pt x="92" y="0"/>
                </a:cubicBezTo>
                <a:cubicBezTo>
                  <a:pt x="90" y="0"/>
                  <a:pt x="80" y="28"/>
                  <a:pt x="80" y="28"/>
                </a:cubicBezTo>
                <a:cubicBezTo>
                  <a:pt x="67" y="33"/>
                  <a:pt x="67" y="33"/>
                  <a:pt x="67" y="33"/>
                </a:cubicBezTo>
                <a:cubicBezTo>
                  <a:pt x="67" y="33"/>
                  <a:pt x="39" y="21"/>
                  <a:pt x="38" y="22"/>
                </a:cubicBezTo>
                <a:cubicBezTo>
                  <a:pt x="22" y="38"/>
                  <a:pt x="22" y="38"/>
                  <a:pt x="22" y="38"/>
                </a:cubicBezTo>
                <a:cubicBezTo>
                  <a:pt x="21" y="39"/>
                  <a:pt x="34" y="66"/>
                  <a:pt x="34" y="66"/>
                </a:cubicBezTo>
                <a:cubicBezTo>
                  <a:pt x="28" y="79"/>
                  <a:pt x="28" y="79"/>
                  <a:pt x="28" y="79"/>
                </a:cubicBezTo>
                <a:cubicBezTo>
                  <a:pt x="28" y="79"/>
                  <a:pt x="0" y="90"/>
                  <a:pt x="0" y="91"/>
                </a:cubicBezTo>
                <a:cubicBezTo>
                  <a:pt x="0" y="114"/>
                  <a:pt x="0" y="114"/>
                  <a:pt x="0" y="114"/>
                </a:cubicBezTo>
                <a:cubicBezTo>
                  <a:pt x="0" y="115"/>
                  <a:pt x="28" y="125"/>
                  <a:pt x="28" y="125"/>
                </a:cubicBezTo>
                <a:cubicBezTo>
                  <a:pt x="34" y="138"/>
                  <a:pt x="34" y="138"/>
                  <a:pt x="34" y="138"/>
                </a:cubicBezTo>
                <a:cubicBezTo>
                  <a:pt x="34" y="138"/>
                  <a:pt x="21" y="166"/>
                  <a:pt x="22" y="167"/>
                </a:cubicBezTo>
                <a:cubicBezTo>
                  <a:pt x="39" y="182"/>
                  <a:pt x="39" y="182"/>
                  <a:pt x="39" y="182"/>
                </a:cubicBezTo>
                <a:cubicBezTo>
                  <a:pt x="40" y="183"/>
                  <a:pt x="67" y="171"/>
                  <a:pt x="67" y="171"/>
                </a:cubicBezTo>
                <a:cubicBezTo>
                  <a:pt x="80" y="176"/>
                  <a:pt x="80" y="176"/>
                  <a:pt x="80" y="176"/>
                </a:cubicBezTo>
                <a:cubicBezTo>
                  <a:pt x="80" y="176"/>
                  <a:pt x="91" y="204"/>
                  <a:pt x="93" y="204"/>
                </a:cubicBezTo>
                <a:cubicBezTo>
                  <a:pt x="116" y="204"/>
                  <a:pt x="116" y="204"/>
                  <a:pt x="116" y="204"/>
                </a:cubicBezTo>
                <a:cubicBezTo>
                  <a:pt x="117" y="204"/>
                  <a:pt x="128" y="176"/>
                  <a:pt x="128" y="176"/>
                </a:cubicBezTo>
                <a:cubicBezTo>
                  <a:pt x="141" y="171"/>
                  <a:pt x="141" y="171"/>
                  <a:pt x="141" y="171"/>
                </a:cubicBezTo>
                <a:cubicBezTo>
                  <a:pt x="141" y="171"/>
                  <a:pt x="169" y="183"/>
                  <a:pt x="170" y="182"/>
                </a:cubicBezTo>
                <a:cubicBezTo>
                  <a:pt x="186" y="166"/>
                  <a:pt x="186" y="166"/>
                  <a:pt x="186" y="166"/>
                </a:cubicBezTo>
                <a:cubicBezTo>
                  <a:pt x="187" y="165"/>
                  <a:pt x="174" y="138"/>
                  <a:pt x="174" y="138"/>
                </a:cubicBezTo>
                <a:cubicBezTo>
                  <a:pt x="179" y="125"/>
                  <a:pt x="179" y="125"/>
                  <a:pt x="179" y="125"/>
                </a:cubicBezTo>
                <a:cubicBezTo>
                  <a:pt x="179" y="125"/>
                  <a:pt x="208" y="114"/>
                  <a:pt x="208" y="113"/>
                </a:cubicBezTo>
                <a:cubicBezTo>
                  <a:pt x="208" y="90"/>
                  <a:pt x="208" y="90"/>
                  <a:pt x="208" y="90"/>
                </a:cubicBezTo>
                <a:cubicBezTo>
                  <a:pt x="208" y="89"/>
                  <a:pt x="179" y="79"/>
                  <a:pt x="179" y="79"/>
                </a:cubicBezTo>
                <a:moveTo>
                  <a:pt x="137" y="102"/>
                </a:moveTo>
                <a:cubicBezTo>
                  <a:pt x="137" y="120"/>
                  <a:pt x="122" y="135"/>
                  <a:pt x="104" y="135"/>
                </a:cubicBezTo>
                <a:cubicBezTo>
                  <a:pt x="85" y="135"/>
                  <a:pt x="70" y="120"/>
                  <a:pt x="70" y="102"/>
                </a:cubicBezTo>
                <a:cubicBezTo>
                  <a:pt x="70" y="84"/>
                  <a:pt x="85" y="69"/>
                  <a:pt x="104" y="69"/>
                </a:cubicBezTo>
                <a:cubicBezTo>
                  <a:pt x="122" y="69"/>
                  <a:pt x="137" y="84"/>
                  <a:pt x="137" y="102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id-ID" sz="240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grpSp>
        <p:nvGrpSpPr>
          <p:cNvPr id="56" name="组合 55"/>
          <p:cNvGrpSpPr/>
          <p:nvPr/>
        </p:nvGrpSpPr>
        <p:grpSpPr>
          <a:xfrm>
            <a:off x="-43542" y="79218"/>
            <a:ext cx="3127450" cy="1464668"/>
            <a:chOff x="-178953" y="-43543"/>
            <a:chExt cx="3127450" cy="1464668"/>
          </a:xfrm>
        </p:grpSpPr>
        <p:sp>
          <p:nvSpPr>
            <p:cNvPr id="58" name="图文框 57"/>
            <p:cNvSpPr/>
            <p:nvPr/>
          </p:nvSpPr>
          <p:spPr>
            <a:xfrm>
              <a:off x="313126" y="325849"/>
              <a:ext cx="833936" cy="833937"/>
            </a:xfrm>
            <a:prstGeom prst="frame">
              <a:avLst>
                <a:gd name="adj1" fmla="val 1936"/>
              </a:avLst>
            </a:prstGeom>
            <a:solidFill>
              <a:srgbClr val="4040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pic>
          <p:nvPicPr>
            <p:cNvPr id="62" name="图片 61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78953" y="-43543"/>
              <a:ext cx="1630382" cy="1464668"/>
            </a:xfrm>
            <a:prstGeom prst="rect">
              <a:avLst/>
            </a:prstGeom>
          </p:spPr>
        </p:pic>
        <p:sp>
          <p:nvSpPr>
            <p:cNvPr id="94" name="文本框 26"/>
            <p:cNvSpPr>
              <a:spLocks noChangeArrowheads="1"/>
            </p:cNvSpPr>
            <p:nvPr/>
          </p:nvSpPr>
          <p:spPr bwMode="auto">
            <a:xfrm>
              <a:off x="516941" y="381745"/>
              <a:ext cx="2431556" cy="6463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91440" tIns="45720" rIns="91440" bIns="45720">
              <a:spAutoFit/>
            </a:bodyPr>
            <a:lstStyle/>
            <a:p>
              <a:pPr algn="dist"/>
              <a:r>
                <a:rPr lang="en-US" sz="3600" b="1" dirty="0" smtClean="0">
                  <a:solidFill>
                    <a:srgbClr val="404040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Calibri" pitchFamily="34" charset="0"/>
                  <a:sym typeface="Calibri" pitchFamily="34" charset="0"/>
                </a:rPr>
                <a:t>T</a:t>
              </a:r>
              <a:r>
                <a:rPr lang="en-US" sz="2400" b="1" dirty="0" smtClean="0">
                  <a:solidFill>
                    <a:srgbClr val="404040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Calibri" pitchFamily="34" charset="0"/>
                  <a:sym typeface="Calibri" pitchFamily="34" charset="0"/>
                </a:rPr>
                <a:t>itle goes here</a:t>
              </a:r>
              <a:endParaRPr lang="zh-CN" altLang="en-US" sz="2400" b="1" dirty="0">
                <a:solidFill>
                  <a:srgbClr val="404040"/>
                </a:solidFill>
                <a:latin typeface="华文细黑" panose="02010600040101010101" pitchFamily="2" charset="-122"/>
                <a:ea typeface="华文细黑" panose="02010600040101010101" pitchFamily="2" charset="-122"/>
                <a:sym typeface="宋体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88630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404" b="13010"/>
          <a:stretch/>
        </p:blipFill>
        <p:spPr>
          <a:xfrm>
            <a:off x="3705674" y="1349829"/>
            <a:ext cx="8486326" cy="5508171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358846" y="355926"/>
            <a:ext cx="167315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5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目录</a:t>
            </a:r>
            <a:endParaRPr lang="zh-CN" altLang="en-US" sz="5400" dirty="0">
              <a:solidFill>
                <a:schemeClr val="tx1">
                  <a:lumMod val="75000"/>
                  <a:lumOff val="25000"/>
                </a:schemeClr>
              </a:solidFill>
              <a:latin typeface="方正兰亭粗黑简体" panose="02000000000000000000" pitchFamily="2" charset="-122"/>
              <a:ea typeface="方正兰亭粗黑简体" panose="02000000000000000000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075544" y="1629976"/>
            <a:ext cx="35653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……</a:t>
            </a:r>
            <a:r>
              <a:rPr lang="zh-CN" altLang="en-US" sz="2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项目背景简介</a:t>
            </a:r>
            <a:endParaRPr lang="zh-CN" altLang="en-US" sz="2800" dirty="0">
              <a:solidFill>
                <a:schemeClr val="tx1">
                  <a:lumMod val="75000"/>
                  <a:lumOff val="25000"/>
                </a:schemeClr>
              </a:solidFill>
              <a:latin typeface="方正兰亭粗黑简体" panose="02000000000000000000" pitchFamily="2" charset="-122"/>
              <a:ea typeface="方正兰亭粗黑简体" panose="02000000000000000000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061112" y="2387496"/>
            <a:ext cx="345984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……</a:t>
            </a:r>
            <a:r>
              <a:rPr lang="zh-CN" altLang="en-US" sz="2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项目计划介绍</a:t>
            </a:r>
            <a:endParaRPr lang="zh-CN" altLang="en-US" sz="2800" dirty="0">
              <a:solidFill>
                <a:schemeClr val="tx1">
                  <a:lumMod val="75000"/>
                  <a:lumOff val="25000"/>
                </a:schemeClr>
              </a:solidFill>
              <a:latin typeface="方正兰亭粗黑简体" panose="02000000000000000000" pitchFamily="2" charset="-122"/>
              <a:ea typeface="方正兰亭粗黑简体" panose="02000000000000000000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085905" y="3151393"/>
            <a:ext cx="35699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……</a:t>
            </a:r>
            <a:r>
              <a:rPr lang="zh-CN" altLang="en-US" sz="2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市场状况分析</a:t>
            </a:r>
            <a:endParaRPr lang="zh-CN" altLang="en-US" sz="2800" dirty="0">
              <a:solidFill>
                <a:schemeClr val="tx1">
                  <a:lumMod val="75000"/>
                  <a:lumOff val="25000"/>
                </a:schemeClr>
              </a:solidFill>
              <a:latin typeface="方正兰亭粗黑简体" panose="02000000000000000000" pitchFamily="2" charset="-122"/>
              <a:ea typeface="方正兰亭粗黑简体" panose="02000000000000000000" pitchFamily="2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058225" y="3907480"/>
            <a:ext cx="36576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……</a:t>
            </a:r>
            <a:r>
              <a:rPr lang="zh-CN" altLang="en-US" sz="2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投资回报分析</a:t>
            </a:r>
            <a:endParaRPr lang="zh-CN" altLang="en-US" sz="2800" dirty="0">
              <a:solidFill>
                <a:schemeClr val="tx1">
                  <a:lumMod val="75000"/>
                  <a:lumOff val="25000"/>
                </a:schemeClr>
              </a:solidFill>
              <a:latin typeface="方正兰亭粗黑简体" panose="02000000000000000000" pitchFamily="2" charset="-122"/>
              <a:ea typeface="方正兰亭粗黑简体" panose="02000000000000000000" pitchFamily="2" charset="-122"/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1329119" y="1629976"/>
            <a:ext cx="524037" cy="524037"/>
          </a:xfrm>
          <a:prstGeom prst="roundRect">
            <a:avLst/>
          </a:pr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chemeClr val="bg1"/>
              </a:solidFill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286961" y="1629159"/>
            <a:ext cx="58461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 smtClean="0">
                <a:solidFill>
                  <a:schemeClr val="bg1"/>
                </a:solidFill>
                <a:latin typeface="Impact" panose="020B0806030902050204" pitchFamily="34" charset="0"/>
              </a:rPr>
              <a:t>1</a:t>
            </a:r>
            <a:endParaRPr lang="zh-CN" altLang="en-US" sz="24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17" name="圆角矩形 16"/>
          <p:cNvSpPr/>
          <p:nvPr/>
        </p:nvSpPr>
        <p:spPr>
          <a:xfrm>
            <a:off x="1329119" y="2388318"/>
            <a:ext cx="524037" cy="524037"/>
          </a:xfrm>
          <a:prstGeom prst="roundRect">
            <a:avLst/>
          </a:pr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chemeClr val="bg1"/>
              </a:solidFill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292372" y="2388318"/>
            <a:ext cx="58461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 smtClean="0">
                <a:solidFill>
                  <a:schemeClr val="bg1"/>
                </a:solidFill>
                <a:latin typeface="Impact" panose="020B0806030902050204" pitchFamily="34" charset="0"/>
              </a:rPr>
              <a:t>2</a:t>
            </a:r>
            <a:endParaRPr lang="zh-CN" altLang="en-US" sz="24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19" name="圆角矩形 18"/>
          <p:cNvSpPr/>
          <p:nvPr/>
        </p:nvSpPr>
        <p:spPr>
          <a:xfrm>
            <a:off x="1323708" y="3151393"/>
            <a:ext cx="524037" cy="524037"/>
          </a:xfrm>
          <a:prstGeom prst="roundRect">
            <a:avLst/>
          </a:pr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chemeClr val="bg1"/>
              </a:solidFill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1286961" y="3151393"/>
            <a:ext cx="58461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 smtClean="0">
                <a:solidFill>
                  <a:schemeClr val="bg1"/>
                </a:solidFill>
                <a:latin typeface="Impact" panose="020B0806030902050204" pitchFamily="34" charset="0"/>
              </a:rPr>
              <a:t>3</a:t>
            </a:r>
            <a:endParaRPr lang="zh-CN" altLang="en-US" sz="24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21" name="圆角矩形 20"/>
          <p:cNvSpPr/>
          <p:nvPr/>
        </p:nvSpPr>
        <p:spPr>
          <a:xfrm>
            <a:off x="1323708" y="3938763"/>
            <a:ext cx="524037" cy="524037"/>
          </a:xfrm>
          <a:prstGeom prst="roundRect">
            <a:avLst/>
          </a:pr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chemeClr val="bg1"/>
              </a:solidFill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1286961" y="3938763"/>
            <a:ext cx="58461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 smtClean="0">
                <a:solidFill>
                  <a:schemeClr val="bg1"/>
                </a:solidFill>
                <a:latin typeface="Impact" panose="020B0806030902050204" pitchFamily="34" charset="0"/>
              </a:rPr>
              <a:t>4</a:t>
            </a:r>
            <a:endParaRPr lang="zh-CN" altLang="en-US" sz="24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401449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任意多边形 75"/>
          <p:cNvSpPr/>
          <p:nvPr/>
        </p:nvSpPr>
        <p:spPr>
          <a:xfrm>
            <a:off x="4528702" y="2137123"/>
            <a:ext cx="1466335" cy="1466335"/>
          </a:xfrm>
          <a:custGeom>
            <a:avLst/>
            <a:gdLst>
              <a:gd name="connsiteX0" fmla="*/ 566700 w 1466335"/>
              <a:gd name="connsiteY0" fmla="*/ 0 h 1466334"/>
              <a:gd name="connsiteX1" fmla="*/ 1182986 w 1466335"/>
              <a:gd name="connsiteY1" fmla="*/ 616286 h 1466334"/>
              <a:gd name="connsiteX2" fmla="*/ 1466335 w 1466335"/>
              <a:gd name="connsiteY2" fmla="*/ 332937 h 1466334"/>
              <a:gd name="connsiteX3" fmla="*/ 1466334 w 1466335"/>
              <a:gd name="connsiteY3" fmla="*/ 1466334 h 1466334"/>
              <a:gd name="connsiteX4" fmla="*/ 332938 w 1466335"/>
              <a:gd name="connsiteY4" fmla="*/ 1466334 h 1466334"/>
              <a:gd name="connsiteX5" fmla="*/ 616287 w 1466335"/>
              <a:gd name="connsiteY5" fmla="*/ 1182985 h 1466334"/>
              <a:gd name="connsiteX6" fmla="*/ 0 w 1466335"/>
              <a:gd name="connsiteY6" fmla="*/ 566699 h 1466334"/>
              <a:gd name="connsiteX7" fmla="*/ 129402 w 1466335"/>
              <a:gd name="connsiteY7" fmla="*/ 437297 h 1466334"/>
              <a:gd name="connsiteX8" fmla="*/ 106155 w 1466335"/>
              <a:gd name="connsiteY8" fmla="*/ 409121 h 1466334"/>
              <a:gd name="connsiteX9" fmla="*/ 64513 w 1466335"/>
              <a:gd name="connsiteY9" fmla="*/ 272796 h 1466334"/>
              <a:gd name="connsiteX10" fmla="*/ 308339 w 1466335"/>
              <a:gd name="connsiteY10" fmla="*/ 28970 h 1466334"/>
              <a:gd name="connsiteX11" fmla="*/ 444665 w 1466335"/>
              <a:gd name="connsiteY11" fmla="*/ 70612 h 1466334"/>
              <a:gd name="connsiteX12" fmla="*/ 472841 w 1466335"/>
              <a:gd name="connsiteY12" fmla="*/ 93859 h 14663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466335" h="1466334">
                <a:moveTo>
                  <a:pt x="566700" y="0"/>
                </a:moveTo>
                <a:lnTo>
                  <a:pt x="1182986" y="616286"/>
                </a:lnTo>
                <a:lnTo>
                  <a:pt x="1466335" y="332937"/>
                </a:lnTo>
                <a:lnTo>
                  <a:pt x="1466334" y="1466334"/>
                </a:lnTo>
                <a:lnTo>
                  <a:pt x="332938" y="1466334"/>
                </a:lnTo>
                <a:lnTo>
                  <a:pt x="616287" y="1182985"/>
                </a:lnTo>
                <a:lnTo>
                  <a:pt x="0" y="566699"/>
                </a:lnTo>
                <a:lnTo>
                  <a:pt x="129402" y="437297"/>
                </a:lnTo>
                <a:lnTo>
                  <a:pt x="106155" y="409121"/>
                </a:lnTo>
                <a:cubicBezTo>
                  <a:pt x="79865" y="370207"/>
                  <a:pt x="64513" y="323294"/>
                  <a:pt x="64513" y="272796"/>
                </a:cubicBezTo>
                <a:cubicBezTo>
                  <a:pt x="64513" y="138135"/>
                  <a:pt x="173678" y="28970"/>
                  <a:pt x="308339" y="28970"/>
                </a:cubicBezTo>
                <a:cubicBezTo>
                  <a:pt x="358837" y="28970"/>
                  <a:pt x="405750" y="44321"/>
                  <a:pt x="444665" y="70612"/>
                </a:cubicBezTo>
                <a:lnTo>
                  <a:pt x="472841" y="93859"/>
                </a:lnTo>
                <a:close/>
              </a:path>
            </a:pathLst>
          </a:custGeom>
          <a:solidFill>
            <a:srgbClr val="4A879E"/>
          </a:solidFill>
          <a:ln w="38100" cap="flat">
            <a:noFill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grpSp>
        <p:nvGrpSpPr>
          <p:cNvPr id="57" name="组合 56"/>
          <p:cNvGrpSpPr/>
          <p:nvPr/>
        </p:nvGrpSpPr>
        <p:grpSpPr>
          <a:xfrm>
            <a:off x="4731054" y="2327312"/>
            <a:ext cx="211972" cy="165214"/>
            <a:chOff x="9439656" y="2777910"/>
            <a:chExt cx="548947" cy="427856"/>
          </a:xfrm>
          <a:solidFill>
            <a:schemeClr val="bg1"/>
          </a:solidFill>
        </p:grpSpPr>
        <p:sp>
          <p:nvSpPr>
            <p:cNvPr id="59" name="Freeform 267"/>
            <p:cNvSpPr>
              <a:spLocks noEditPoints="1"/>
            </p:cNvSpPr>
            <p:nvPr/>
          </p:nvSpPr>
          <p:spPr bwMode="auto">
            <a:xfrm>
              <a:off x="9439656" y="2777910"/>
              <a:ext cx="548947" cy="427856"/>
            </a:xfrm>
            <a:custGeom>
              <a:avLst/>
              <a:gdLst>
                <a:gd name="T0" fmla="*/ 224 w 260"/>
                <a:gd name="T1" fmla="*/ 0 h 202"/>
                <a:gd name="T2" fmla="*/ 36 w 260"/>
                <a:gd name="T3" fmla="*/ 0 h 202"/>
                <a:gd name="T4" fmla="*/ 0 w 260"/>
                <a:gd name="T5" fmla="*/ 36 h 202"/>
                <a:gd name="T6" fmla="*/ 0 w 260"/>
                <a:gd name="T7" fmla="*/ 166 h 202"/>
                <a:gd name="T8" fmla="*/ 36 w 260"/>
                <a:gd name="T9" fmla="*/ 202 h 202"/>
                <a:gd name="T10" fmla="*/ 224 w 260"/>
                <a:gd name="T11" fmla="*/ 202 h 202"/>
                <a:gd name="T12" fmla="*/ 260 w 260"/>
                <a:gd name="T13" fmla="*/ 166 h 202"/>
                <a:gd name="T14" fmla="*/ 260 w 260"/>
                <a:gd name="T15" fmla="*/ 36 h 202"/>
                <a:gd name="T16" fmla="*/ 224 w 260"/>
                <a:gd name="T17" fmla="*/ 0 h 202"/>
                <a:gd name="T18" fmla="*/ 239 w 260"/>
                <a:gd name="T19" fmla="*/ 166 h 202"/>
                <a:gd name="T20" fmla="*/ 224 w 260"/>
                <a:gd name="T21" fmla="*/ 181 h 202"/>
                <a:gd name="T22" fmla="*/ 36 w 260"/>
                <a:gd name="T23" fmla="*/ 181 h 202"/>
                <a:gd name="T24" fmla="*/ 22 w 260"/>
                <a:gd name="T25" fmla="*/ 166 h 202"/>
                <a:gd name="T26" fmla="*/ 22 w 260"/>
                <a:gd name="T27" fmla="*/ 36 h 202"/>
                <a:gd name="T28" fmla="*/ 36 w 260"/>
                <a:gd name="T29" fmla="*/ 21 h 202"/>
                <a:gd name="T30" fmla="*/ 224 w 260"/>
                <a:gd name="T31" fmla="*/ 21 h 202"/>
                <a:gd name="T32" fmla="*/ 239 w 260"/>
                <a:gd name="T33" fmla="*/ 36 h 202"/>
                <a:gd name="T34" fmla="*/ 239 w 260"/>
                <a:gd name="T35" fmla="*/ 166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60" h="202">
                  <a:moveTo>
                    <a:pt x="224" y="0"/>
                  </a:moveTo>
                  <a:cubicBezTo>
                    <a:pt x="36" y="0"/>
                    <a:pt x="36" y="0"/>
                    <a:pt x="36" y="0"/>
                  </a:cubicBezTo>
                  <a:cubicBezTo>
                    <a:pt x="16" y="0"/>
                    <a:pt x="0" y="16"/>
                    <a:pt x="0" y="36"/>
                  </a:cubicBezTo>
                  <a:cubicBezTo>
                    <a:pt x="0" y="166"/>
                    <a:pt x="0" y="166"/>
                    <a:pt x="0" y="166"/>
                  </a:cubicBezTo>
                  <a:cubicBezTo>
                    <a:pt x="0" y="186"/>
                    <a:pt x="16" y="202"/>
                    <a:pt x="36" y="202"/>
                  </a:cubicBezTo>
                  <a:cubicBezTo>
                    <a:pt x="224" y="202"/>
                    <a:pt x="224" y="202"/>
                    <a:pt x="224" y="202"/>
                  </a:cubicBezTo>
                  <a:cubicBezTo>
                    <a:pt x="244" y="202"/>
                    <a:pt x="260" y="186"/>
                    <a:pt x="260" y="166"/>
                  </a:cubicBezTo>
                  <a:cubicBezTo>
                    <a:pt x="260" y="36"/>
                    <a:pt x="260" y="36"/>
                    <a:pt x="260" y="36"/>
                  </a:cubicBezTo>
                  <a:cubicBezTo>
                    <a:pt x="260" y="16"/>
                    <a:pt x="244" y="0"/>
                    <a:pt x="224" y="0"/>
                  </a:cubicBezTo>
                  <a:close/>
                  <a:moveTo>
                    <a:pt x="239" y="166"/>
                  </a:moveTo>
                  <a:cubicBezTo>
                    <a:pt x="239" y="174"/>
                    <a:pt x="232" y="181"/>
                    <a:pt x="224" y="181"/>
                  </a:cubicBezTo>
                  <a:cubicBezTo>
                    <a:pt x="36" y="181"/>
                    <a:pt x="36" y="181"/>
                    <a:pt x="36" y="181"/>
                  </a:cubicBezTo>
                  <a:cubicBezTo>
                    <a:pt x="28" y="181"/>
                    <a:pt x="22" y="174"/>
                    <a:pt x="22" y="166"/>
                  </a:cubicBezTo>
                  <a:cubicBezTo>
                    <a:pt x="22" y="36"/>
                    <a:pt x="22" y="36"/>
                    <a:pt x="22" y="36"/>
                  </a:cubicBezTo>
                  <a:cubicBezTo>
                    <a:pt x="22" y="28"/>
                    <a:pt x="28" y="21"/>
                    <a:pt x="36" y="21"/>
                  </a:cubicBezTo>
                  <a:cubicBezTo>
                    <a:pt x="224" y="21"/>
                    <a:pt x="224" y="21"/>
                    <a:pt x="224" y="21"/>
                  </a:cubicBezTo>
                  <a:cubicBezTo>
                    <a:pt x="232" y="21"/>
                    <a:pt x="239" y="28"/>
                    <a:pt x="239" y="36"/>
                  </a:cubicBezTo>
                  <a:lnTo>
                    <a:pt x="239" y="16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60" name="Freeform 268"/>
            <p:cNvSpPr>
              <a:spLocks/>
            </p:cNvSpPr>
            <p:nvPr/>
          </p:nvSpPr>
          <p:spPr bwMode="auto">
            <a:xfrm>
              <a:off x="9638784" y="2884201"/>
              <a:ext cx="192401" cy="215273"/>
            </a:xfrm>
            <a:custGeom>
              <a:avLst/>
              <a:gdLst>
                <a:gd name="T0" fmla="*/ 80 w 91"/>
                <a:gd name="T1" fmla="*/ 40 h 102"/>
                <a:gd name="T2" fmla="*/ 19 w 91"/>
                <a:gd name="T3" fmla="*/ 6 h 102"/>
                <a:gd name="T4" fmla="*/ 0 w 91"/>
                <a:gd name="T5" fmla="*/ 17 h 102"/>
                <a:gd name="T6" fmla="*/ 0 w 91"/>
                <a:gd name="T7" fmla="*/ 85 h 102"/>
                <a:gd name="T8" fmla="*/ 19 w 91"/>
                <a:gd name="T9" fmla="*/ 96 h 102"/>
                <a:gd name="T10" fmla="*/ 80 w 91"/>
                <a:gd name="T11" fmla="*/ 62 h 102"/>
                <a:gd name="T12" fmla="*/ 80 w 91"/>
                <a:gd name="T13" fmla="*/ 4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1" h="102">
                  <a:moveTo>
                    <a:pt x="80" y="40"/>
                  </a:moveTo>
                  <a:cubicBezTo>
                    <a:pt x="19" y="6"/>
                    <a:pt x="19" y="6"/>
                    <a:pt x="19" y="6"/>
                  </a:cubicBezTo>
                  <a:cubicBezTo>
                    <a:pt x="8" y="0"/>
                    <a:pt x="0" y="5"/>
                    <a:pt x="0" y="17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97"/>
                    <a:pt x="8" y="102"/>
                    <a:pt x="19" y="96"/>
                  </a:cubicBezTo>
                  <a:cubicBezTo>
                    <a:pt x="80" y="62"/>
                    <a:pt x="80" y="62"/>
                    <a:pt x="80" y="62"/>
                  </a:cubicBezTo>
                  <a:cubicBezTo>
                    <a:pt x="91" y="56"/>
                    <a:pt x="91" y="46"/>
                    <a:pt x="80" y="4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sp>
        <p:nvSpPr>
          <p:cNvPr id="72" name="文本框 71"/>
          <p:cNvSpPr txBox="1"/>
          <p:nvPr/>
        </p:nvSpPr>
        <p:spPr>
          <a:xfrm>
            <a:off x="5455645" y="2931908"/>
            <a:ext cx="41229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20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1</a:t>
            </a:r>
            <a:endParaRPr lang="zh-CN" altLang="en-US" sz="320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77" name="任意多边形 76"/>
          <p:cNvSpPr/>
          <p:nvPr/>
        </p:nvSpPr>
        <p:spPr>
          <a:xfrm>
            <a:off x="6137754" y="2137124"/>
            <a:ext cx="1466332" cy="1466334"/>
          </a:xfrm>
          <a:custGeom>
            <a:avLst/>
            <a:gdLst>
              <a:gd name="connsiteX0" fmla="*/ 899633 w 1466332"/>
              <a:gd name="connsiteY0" fmla="*/ 0 h 1466333"/>
              <a:gd name="connsiteX1" fmla="*/ 1001747 w 1466332"/>
              <a:gd name="connsiteY1" fmla="*/ 102113 h 1466333"/>
              <a:gd name="connsiteX2" fmla="*/ 1003173 w 1466332"/>
              <a:gd name="connsiteY2" fmla="*/ 100385 h 1466333"/>
              <a:gd name="connsiteX3" fmla="*/ 1175584 w 1466332"/>
              <a:gd name="connsiteY3" fmla="*/ 28970 h 1466333"/>
              <a:gd name="connsiteX4" fmla="*/ 1419410 w 1466332"/>
              <a:gd name="connsiteY4" fmla="*/ 272796 h 1466333"/>
              <a:gd name="connsiteX5" fmla="*/ 1347995 w 1466332"/>
              <a:gd name="connsiteY5" fmla="*/ 445207 h 1466333"/>
              <a:gd name="connsiteX6" fmla="*/ 1346267 w 1466332"/>
              <a:gd name="connsiteY6" fmla="*/ 446633 h 1466333"/>
              <a:gd name="connsiteX7" fmla="*/ 1466332 w 1466332"/>
              <a:gd name="connsiteY7" fmla="*/ 566698 h 1466333"/>
              <a:gd name="connsiteX8" fmla="*/ 850047 w 1466332"/>
              <a:gd name="connsiteY8" fmla="*/ 1182983 h 1466333"/>
              <a:gd name="connsiteX9" fmla="*/ 1133398 w 1466332"/>
              <a:gd name="connsiteY9" fmla="*/ 1466333 h 1466333"/>
              <a:gd name="connsiteX10" fmla="*/ 0 w 1466332"/>
              <a:gd name="connsiteY10" fmla="*/ 1466333 h 1466333"/>
              <a:gd name="connsiteX11" fmla="*/ 0 w 1466332"/>
              <a:gd name="connsiteY11" fmla="*/ 332935 h 1466333"/>
              <a:gd name="connsiteX12" fmla="*/ 283349 w 1466332"/>
              <a:gd name="connsiteY12" fmla="*/ 616284 h 14663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466332" h="1466333">
                <a:moveTo>
                  <a:pt x="899633" y="0"/>
                </a:moveTo>
                <a:lnTo>
                  <a:pt x="1001747" y="102113"/>
                </a:lnTo>
                <a:lnTo>
                  <a:pt x="1003173" y="100385"/>
                </a:lnTo>
                <a:cubicBezTo>
                  <a:pt x="1047297" y="56261"/>
                  <a:pt x="1108254" y="28970"/>
                  <a:pt x="1175584" y="28970"/>
                </a:cubicBezTo>
                <a:cubicBezTo>
                  <a:pt x="1310245" y="28970"/>
                  <a:pt x="1419410" y="138135"/>
                  <a:pt x="1419410" y="272796"/>
                </a:cubicBezTo>
                <a:cubicBezTo>
                  <a:pt x="1419410" y="340127"/>
                  <a:pt x="1392119" y="401083"/>
                  <a:pt x="1347995" y="445207"/>
                </a:cubicBezTo>
                <a:lnTo>
                  <a:pt x="1346267" y="446633"/>
                </a:lnTo>
                <a:lnTo>
                  <a:pt x="1466332" y="566698"/>
                </a:lnTo>
                <a:lnTo>
                  <a:pt x="850047" y="1182983"/>
                </a:lnTo>
                <a:lnTo>
                  <a:pt x="1133398" y="1466333"/>
                </a:lnTo>
                <a:lnTo>
                  <a:pt x="0" y="1466333"/>
                </a:lnTo>
                <a:lnTo>
                  <a:pt x="0" y="332935"/>
                </a:lnTo>
                <a:lnTo>
                  <a:pt x="283349" y="616284"/>
                </a:lnTo>
                <a:close/>
              </a:path>
            </a:pathLst>
          </a:custGeom>
          <a:solidFill>
            <a:srgbClr val="4A879E"/>
          </a:solidFill>
          <a:ln w="38100" cap="flat">
            <a:noFill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54" name="Freeform 247"/>
          <p:cNvSpPr>
            <a:spLocks noEditPoints="1"/>
          </p:cNvSpPr>
          <p:nvPr/>
        </p:nvSpPr>
        <p:spPr bwMode="auto">
          <a:xfrm>
            <a:off x="7218003" y="2314584"/>
            <a:ext cx="190672" cy="190672"/>
          </a:xfrm>
          <a:custGeom>
            <a:avLst/>
            <a:gdLst>
              <a:gd name="T0" fmla="*/ 223 w 234"/>
              <a:gd name="T1" fmla="*/ 203 h 234"/>
              <a:gd name="T2" fmla="*/ 167 w 234"/>
              <a:gd name="T3" fmla="*/ 147 h 234"/>
              <a:gd name="T4" fmla="*/ 166 w 234"/>
              <a:gd name="T5" fmla="*/ 146 h 234"/>
              <a:gd name="T6" fmla="*/ 156 w 234"/>
              <a:gd name="T7" fmla="*/ 34 h 234"/>
              <a:gd name="T8" fmla="*/ 33 w 234"/>
              <a:gd name="T9" fmla="*/ 34 h 234"/>
              <a:gd name="T10" fmla="*/ 33 w 234"/>
              <a:gd name="T11" fmla="*/ 157 h 234"/>
              <a:gd name="T12" fmla="*/ 145 w 234"/>
              <a:gd name="T13" fmla="*/ 166 h 234"/>
              <a:gd name="T14" fmla="*/ 147 w 234"/>
              <a:gd name="T15" fmla="*/ 168 h 234"/>
              <a:gd name="T16" fmla="*/ 202 w 234"/>
              <a:gd name="T17" fmla="*/ 223 h 234"/>
              <a:gd name="T18" fmla="*/ 228 w 234"/>
              <a:gd name="T19" fmla="*/ 229 h 234"/>
              <a:gd name="T20" fmla="*/ 223 w 234"/>
              <a:gd name="T21" fmla="*/ 203 h 234"/>
              <a:gd name="T22" fmla="*/ 53 w 234"/>
              <a:gd name="T23" fmla="*/ 137 h 234"/>
              <a:gd name="T24" fmla="*/ 53 w 234"/>
              <a:gd name="T25" fmla="*/ 54 h 234"/>
              <a:gd name="T26" fmla="*/ 136 w 234"/>
              <a:gd name="T27" fmla="*/ 54 h 234"/>
              <a:gd name="T28" fmla="*/ 136 w 234"/>
              <a:gd name="T29" fmla="*/ 137 h 234"/>
              <a:gd name="T30" fmla="*/ 53 w 234"/>
              <a:gd name="T31" fmla="*/ 137 h 2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234" h="234">
                <a:moveTo>
                  <a:pt x="223" y="203"/>
                </a:moveTo>
                <a:cubicBezTo>
                  <a:pt x="167" y="147"/>
                  <a:pt x="167" y="147"/>
                  <a:pt x="167" y="147"/>
                </a:cubicBezTo>
                <a:cubicBezTo>
                  <a:pt x="167" y="147"/>
                  <a:pt x="166" y="146"/>
                  <a:pt x="166" y="146"/>
                </a:cubicBezTo>
                <a:cubicBezTo>
                  <a:pt x="190" y="112"/>
                  <a:pt x="187" y="65"/>
                  <a:pt x="156" y="34"/>
                </a:cubicBezTo>
                <a:cubicBezTo>
                  <a:pt x="122" y="0"/>
                  <a:pt x="67" y="0"/>
                  <a:pt x="33" y="34"/>
                </a:cubicBezTo>
                <a:cubicBezTo>
                  <a:pt x="0" y="68"/>
                  <a:pt x="0" y="123"/>
                  <a:pt x="33" y="157"/>
                </a:cubicBezTo>
                <a:cubicBezTo>
                  <a:pt x="64" y="187"/>
                  <a:pt x="111" y="190"/>
                  <a:pt x="145" y="166"/>
                </a:cubicBezTo>
                <a:cubicBezTo>
                  <a:pt x="146" y="167"/>
                  <a:pt x="146" y="167"/>
                  <a:pt x="147" y="168"/>
                </a:cubicBezTo>
                <a:cubicBezTo>
                  <a:pt x="202" y="223"/>
                  <a:pt x="202" y="223"/>
                  <a:pt x="202" y="223"/>
                </a:cubicBezTo>
                <a:cubicBezTo>
                  <a:pt x="211" y="232"/>
                  <a:pt x="222" y="234"/>
                  <a:pt x="228" y="229"/>
                </a:cubicBezTo>
                <a:cubicBezTo>
                  <a:pt x="234" y="223"/>
                  <a:pt x="231" y="211"/>
                  <a:pt x="223" y="203"/>
                </a:cubicBezTo>
                <a:close/>
                <a:moveTo>
                  <a:pt x="53" y="137"/>
                </a:moveTo>
                <a:cubicBezTo>
                  <a:pt x="31" y="114"/>
                  <a:pt x="31" y="77"/>
                  <a:pt x="53" y="54"/>
                </a:cubicBezTo>
                <a:cubicBezTo>
                  <a:pt x="76" y="31"/>
                  <a:pt x="113" y="31"/>
                  <a:pt x="136" y="54"/>
                </a:cubicBezTo>
                <a:cubicBezTo>
                  <a:pt x="159" y="77"/>
                  <a:pt x="159" y="114"/>
                  <a:pt x="136" y="137"/>
                </a:cubicBezTo>
                <a:cubicBezTo>
                  <a:pt x="113" y="160"/>
                  <a:pt x="76" y="160"/>
                  <a:pt x="53" y="13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73" name="文本框 72"/>
          <p:cNvSpPr txBox="1"/>
          <p:nvPr/>
        </p:nvSpPr>
        <p:spPr>
          <a:xfrm>
            <a:off x="6209554" y="2931907"/>
            <a:ext cx="41229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20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2</a:t>
            </a:r>
            <a:endParaRPr lang="zh-CN" altLang="en-US" sz="320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78" name="任意多边形 77"/>
          <p:cNvSpPr/>
          <p:nvPr/>
        </p:nvSpPr>
        <p:spPr>
          <a:xfrm>
            <a:off x="4528699" y="3726687"/>
            <a:ext cx="1466332" cy="1466335"/>
          </a:xfrm>
          <a:custGeom>
            <a:avLst/>
            <a:gdLst>
              <a:gd name="connsiteX0" fmla="*/ 332935 w 1466332"/>
              <a:gd name="connsiteY0" fmla="*/ 0 h 1466334"/>
              <a:gd name="connsiteX1" fmla="*/ 1466332 w 1466332"/>
              <a:gd name="connsiteY1" fmla="*/ 0 h 1466334"/>
              <a:gd name="connsiteX2" fmla="*/ 1466332 w 1466332"/>
              <a:gd name="connsiteY2" fmla="*/ 1133398 h 1466334"/>
              <a:gd name="connsiteX3" fmla="*/ 1182983 w 1466332"/>
              <a:gd name="connsiteY3" fmla="*/ 850049 h 1466334"/>
              <a:gd name="connsiteX4" fmla="*/ 566699 w 1466332"/>
              <a:gd name="connsiteY4" fmla="*/ 1466334 h 1466334"/>
              <a:gd name="connsiteX5" fmla="*/ 450949 w 1466332"/>
              <a:gd name="connsiteY5" fmla="*/ 1350583 h 1466334"/>
              <a:gd name="connsiteX6" fmla="*/ 444666 w 1466332"/>
              <a:gd name="connsiteY6" fmla="*/ 1355768 h 1466334"/>
              <a:gd name="connsiteX7" fmla="*/ 308340 w 1466332"/>
              <a:gd name="connsiteY7" fmla="*/ 1397409 h 1466334"/>
              <a:gd name="connsiteX8" fmla="*/ 64514 w 1466332"/>
              <a:gd name="connsiteY8" fmla="*/ 1153583 h 1466334"/>
              <a:gd name="connsiteX9" fmla="*/ 106156 w 1466332"/>
              <a:gd name="connsiteY9" fmla="*/ 1017258 h 1466334"/>
              <a:gd name="connsiteX10" fmla="*/ 111340 w 1466332"/>
              <a:gd name="connsiteY10" fmla="*/ 1010975 h 1466334"/>
              <a:gd name="connsiteX11" fmla="*/ 0 w 1466332"/>
              <a:gd name="connsiteY11" fmla="*/ 899634 h 1466334"/>
              <a:gd name="connsiteX12" fmla="*/ 616285 w 1466332"/>
              <a:gd name="connsiteY12" fmla="*/ 283350 h 14663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466332" h="1466334">
                <a:moveTo>
                  <a:pt x="332935" y="0"/>
                </a:moveTo>
                <a:lnTo>
                  <a:pt x="1466332" y="0"/>
                </a:lnTo>
                <a:lnTo>
                  <a:pt x="1466332" y="1133398"/>
                </a:lnTo>
                <a:lnTo>
                  <a:pt x="1182983" y="850049"/>
                </a:lnTo>
                <a:lnTo>
                  <a:pt x="566699" y="1466334"/>
                </a:lnTo>
                <a:lnTo>
                  <a:pt x="450949" y="1350583"/>
                </a:lnTo>
                <a:lnTo>
                  <a:pt x="444666" y="1355768"/>
                </a:lnTo>
                <a:cubicBezTo>
                  <a:pt x="405751" y="1382058"/>
                  <a:pt x="358838" y="1397409"/>
                  <a:pt x="308340" y="1397409"/>
                </a:cubicBezTo>
                <a:cubicBezTo>
                  <a:pt x="173679" y="1397409"/>
                  <a:pt x="64514" y="1288244"/>
                  <a:pt x="64514" y="1153583"/>
                </a:cubicBezTo>
                <a:cubicBezTo>
                  <a:pt x="64514" y="1103085"/>
                  <a:pt x="79866" y="1056173"/>
                  <a:pt x="106156" y="1017258"/>
                </a:cubicBezTo>
                <a:lnTo>
                  <a:pt x="111340" y="1010975"/>
                </a:lnTo>
                <a:lnTo>
                  <a:pt x="0" y="899634"/>
                </a:lnTo>
                <a:lnTo>
                  <a:pt x="616285" y="283350"/>
                </a:lnTo>
                <a:close/>
              </a:path>
            </a:pathLst>
          </a:custGeom>
          <a:solidFill>
            <a:srgbClr val="4A879E"/>
          </a:solidFill>
          <a:ln w="38100" cap="flat">
            <a:noFill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grpSp>
        <p:nvGrpSpPr>
          <p:cNvPr id="68" name="组合 67"/>
          <p:cNvGrpSpPr/>
          <p:nvPr/>
        </p:nvGrpSpPr>
        <p:grpSpPr>
          <a:xfrm>
            <a:off x="4739106" y="4800262"/>
            <a:ext cx="195867" cy="160019"/>
            <a:chOff x="9439656" y="4263297"/>
            <a:chExt cx="507238" cy="414401"/>
          </a:xfrm>
          <a:solidFill>
            <a:schemeClr val="bg1"/>
          </a:solidFill>
        </p:grpSpPr>
        <p:sp>
          <p:nvSpPr>
            <p:cNvPr id="69" name="Freeform 272"/>
            <p:cNvSpPr>
              <a:spLocks noEditPoints="1"/>
            </p:cNvSpPr>
            <p:nvPr/>
          </p:nvSpPr>
          <p:spPr bwMode="auto">
            <a:xfrm>
              <a:off x="9439656" y="4263297"/>
              <a:ext cx="289274" cy="411710"/>
            </a:xfrm>
            <a:custGeom>
              <a:avLst/>
              <a:gdLst>
                <a:gd name="T0" fmla="*/ 43 w 137"/>
                <a:gd name="T1" fmla="*/ 58 h 195"/>
                <a:gd name="T2" fmla="*/ 0 w 137"/>
                <a:gd name="T3" fmla="*/ 87 h 195"/>
                <a:gd name="T4" fmla="*/ 0 w 137"/>
                <a:gd name="T5" fmla="*/ 108 h 195"/>
                <a:gd name="T6" fmla="*/ 43 w 137"/>
                <a:gd name="T7" fmla="*/ 145 h 195"/>
                <a:gd name="T8" fmla="*/ 61 w 137"/>
                <a:gd name="T9" fmla="*/ 145 h 195"/>
                <a:gd name="T10" fmla="*/ 137 w 137"/>
                <a:gd name="T11" fmla="*/ 195 h 195"/>
                <a:gd name="T12" fmla="*/ 137 w 137"/>
                <a:gd name="T13" fmla="*/ 0 h 195"/>
                <a:gd name="T14" fmla="*/ 61 w 137"/>
                <a:gd name="T15" fmla="*/ 58 h 195"/>
                <a:gd name="T16" fmla="*/ 43 w 137"/>
                <a:gd name="T17" fmla="*/ 58 h 195"/>
                <a:gd name="T18" fmla="*/ 71 w 137"/>
                <a:gd name="T19" fmla="*/ 74 h 195"/>
                <a:gd name="T20" fmla="*/ 116 w 137"/>
                <a:gd name="T21" fmla="*/ 41 h 195"/>
                <a:gd name="T22" fmla="*/ 116 w 137"/>
                <a:gd name="T23" fmla="*/ 43 h 195"/>
                <a:gd name="T24" fmla="*/ 116 w 137"/>
                <a:gd name="T25" fmla="*/ 157 h 195"/>
                <a:gd name="T26" fmla="*/ 70 w 137"/>
                <a:gd name="T27" fmla="*/ 127 h 195"/>
                <a:gd name="T28" fmla="*/ 67 w 137"/>
                <a:gd name="T29" fmla="*/ 123 h 195"/>
                <a:gd name="T30" fmla="*/ 61 w 137"/>
                <a:gd name="T31" fmla="*/ 123 h 195"/>
                <a:gd name="T32" fmla="*/ 43 w 137"/>
                <a:gd name="T33" fmla="*/ 123 h 195"/>
                <a:gd name="T34" fmla="*/ 22 w 137"/>
                <a:gd name="T35" fmla="*/ 108 h 195"/>
                <a:gd name="T36" fmla="*/ 22 w 137"/>
                <a:gd name="T37" fmla="*/ 87 h 195"/>
                <a:gd name="T38" fmla="*/ 43 w 137"/>
                <a:gd name="T39" fmla="*/ 79 h 195"/>
                <a:gd name="T40" fmla="*/ 61 w 137"/>
                <a:gd name="T41" fmla="*/ 79 h 195"/>
                <a:gd name="T42" fmla="*/ 67 w 137"/>
                <a:gd name="T43" fmla="*/ 79 h 195"/>
                <a:gd name="T44" fmla="*/ 71 w 137"/>
                <a:gd name="T45" fmla="*/ 74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37" h="195">
                  <a:moveTo>
                    <a:pt x="43" y="58"/>
                  </a:moveTo>
                  <a:cubicBezTo>
                    <a:pt x="23" y="58"/>
                    <a:pt x="0" y="68"/>
                    <a:pt x="0" y="87"/>
                  </a:cubicBezTo>
                  <a:cubicBezTo>
                    <a:pt x="0" y="108"/>
                    <a:pt x="0" y="108"/>
                    <a:pt x="0" y="108"/>
                  </a:cubicBezTo>
                  <a:cubicBezTo>
                    <a:pt x="0" y="127"/>
                    <a:pt x="23" y="145"/>
                    <a:pt x="43" y="145"/>
                  </a:cubicBezTo>
                  <a:cubicBezTo>
                    <a:pt x="61" y="145"/>
                    <a:pt x="61" y="145"/>
                    <a:pt x="61" y="145"/>
                  </a:cubicBezTo>
                  <a:cubicBezTo>
                    <a:pt x="137" y="195"/>
                    <a:pt x="137" y="195"/>
                    <a:pt x="137" y="195"/>
                  </a:cubicBezTo>
                  <a:cubicBezTo>
                    <a:pt x="137" y="0"/>
                    <a:pt x="137" y="0"/>
                    <a:pt x="137" y="0"/>
                  </a:cubicBezTo>
                  <a:cubicBezTo>
                    <a:pt x="61" y="58"/>
                    <a:pt x="61" y="58"/>
                    <a:pt x="61" y="58"/>
                  </a:cubicBezTo>
                  <a:lnTo>
                    <a:pt x="43" y="58"/>
                  </a:lnTo>
                  <a:close/>
                  <a:moveTo>
                    <a:pt x="71" y="74"/>
                  </a:moveTo>
                  <a:cubicBezTo>
                    <a:pt x="116" y="41"/>
                    <a:pt x="116" y="41"/>
                    <a:pt x="116" y="41"/>
                  </a:cubicBezTo>
                  <a:cubicBezTo>
                    <a:pt x="116" y="43"/>
                    <a:pt x="116" y="43"/>
                    <a:pt x="116" y="43"/>
                  </a:cubicBezTo>
                  <a:cubicBezTo>
                    <a:pt x="116" y="157"/>
                    <a:pt x="116" y="157"/>
                    <a:pt x="116" y="157"/>
                  </a:cubicBezTo>
                  <a:cubicBezTo>
                    <a:pt x="70" y="127"/>
                    <a:pt x="70" y="127"/>
                    <a:pt x="70" y="127"/>
                  </a:cubicBezTo>
                  <a:cubicBezTo>
                    <a:pt x="67" y="123"/>
                    <a:pt x="67" y="123"/>
                    <a:pt x="67" y="123"/>
                  </a:cubicBezTo>
                  <a:cubicBezTo>
                    <a:pt x="61" y="123"/>
                    <a:pt x="61" y="123"/>
                    <a:pt x="61" y="123"/>
                  </a:cubicBezTo>
                  <a:cubicBezTo>
                    <a:pt x="43" y="123"/>
                    <a:pt x="43" y="123"/>
                    <a:pt x="43" y="123"/>
                  </a:cubicBezTo>
                  <a:cubicBezTo>
                    <a:pt x="35" y="123"/>
                    <a:pt x="22" y="115"/>
                    <a:pt x="22" y="108"/>
                  </a:cubicBezTo>
                  <a:cubicBezTo>
                    <a:pt x="22" y="87"/>
                    <a:pt x="22" y="87"/>
                    <a:pt x="22" y="87"/>
                  </a:cubicBezTo>
                  <a:cubicBezTo>
                    <a:pt x="22" y="82"/>
                    <a:pt x="34" y="79"/>
                    <a:pt x="43" y="79"/>
                  </a:cubicBezTo>
                  <a:cubicBezTo>
                    <a:pt x="61" y="79"/>
                    <a:pt x="61" y="79"/>
                    <a:pt x="61" y="79"/>
                  </a:cubicBezTo>
                  <a:cubicBezTo>
                    <a:pt x="67" y="79"/>
                    <a:pt x="67" y="79"/>
                    <a:pt x="67" y="79"/>
                  </a:cubicBezTo>
                  <a:lnTo>
                    <a:pt x="71" y="7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70" name="Freeform 273"/>
            <p:cNvSpPr>
              <a:spLocks/>
            </p:cNvSpPr>
            <p:nvPr/>
          </p:nvSpPr>
          <p:spPr bwMode="auto">
            <a:xfrm>
              <a:off x="9776021" y="4401879"/>
              <a:ext cx="60546" cy="146655"/>
            </a:xfrm>
            <a:custGeom>
              <a:avLst/>
              <a:gdLst>
                <a:gd name="T0" fmla="*/ 29 w 29"/>
                <a:gd name="T1" fmla="*/ 34 h 69"/>
                <a:gd name="T2" fmla="*/ 0 w 29"/>
                <a:gd name="T3" fmla="*/ 0 h 69"/>
                <a:gd name="T4" fmla="*/ 0 w 29"/>
                <a:gd name="T5" fmla="*/ 69 h 69"/>
                <a:gd name="T6" fmla="*/ 29 w 29"/>
                <a:gd name="T7" fmla="*/ 34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" h="69">
                  <a:moveTo>
                    <a:pt x="29" y="34"/>
                  </a:moveTo>
                  <a:cubicBezTo>
                    <a:pt x="29" y="17"/>
                    <a:pt x="15" y="2"/>
                    <a:pt x="0" y="0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15" y="66"/>
                    <a:pt x="29" y="52"/>
                    <a:pt x="29" y="3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71" name="Freeform 274"/>
            <p:cNvSpPr>
              <a:spLocks/>
            </p:cNvSpPr>
            <p:nvPr/>
          </p:nvSpPr>
          <p:spPr bwMode="auto">
            <a:xfrm>
              <a:off x="9776021" y="4274060"/>
              <a:ext cx="170873" cy="403638"/>
            </a:xfrm>
            <a:custGeom>
              <a:avLst/>
              <a:gdLst>
                <a:gd name="T0" fmla="*/ 0 w 81"/>
                <a:gd name="T1" fmla="*/ 0 h 191"/>
                <a:gd name="T2" fmla="*/ 0 w 81"/>
                <a:gd name="T3" fmla="*/ 23 h 191"/>
                <a:gd name="T4" fmla="*/ 55 w 81"/>
                <a:gd name="T5" fmla="*/ 95 h 191"/>
                <a:gd name="T6" fmla="*/ 0 w 81"/>
                <a:gd name="T7" fmla="*/ 168 h 191"/>
                <a:gd name="T8" fmla="*/ 0 w 81"/>
                <a:gd name="T9" fmla="*/ 191 h 191"/>
                <a:gd name="T10" fmla="*/ 81 w 81"/>
                <a:gd name="T11" fmla="*/ 95 h 191"/>
                <a:gd name="T12" fmla="*/ 0 w 81"/>
                <a:gd name="T13" fmla="*/ 0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1" h="191">
                  <a:moveTo>
                    <a:pt x="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29" y="32"/>
                    <a:pt x="55" y="61"/>
                    <a:pt x="55" y="95"/>
                  </a:cubicBezTo>
                  <a:cubicBezTo>
                    <a:pt x="55" y="130"/>
                    <a:pt x="29" y="159"/>
                    <a:pt x="0" y="168"/>
                  </a:cubicBezTo>
                  <a:cubicBezTo>
                    <a:pt x="0" y="191"/>
                    <a:pt x="0" y="191"/>
                    <a:pt x="0" y="191"/>
                  </a:cubicBezTo>
                  <a:cubicBezTo>
                    <a:pt x="44" y="183"/>
                    <a:pt x="81" y="143"/>
                    <a:pt x="81" y="95"/>
                  </a:cubicBezTo>
                  <a:cubicBezTo>
                    <a:pt x="81" y="47"/>
                    <a:pt x="44" y="7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sp>
        <p:nvSpPr>
          <p:cNvPr id="74" name="文本框 73"/>
          <p:cNvSpPr txBox="1"/>
          <p:nvPr/>
        </p:nvSpPr>
        <p:spPr>
          <a:xfrm>
            <a:off x="5486100" y="3818526"/>
            <a:ext cx="41229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20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3</a:t>
            </a:r>
            <a:endParaRPr lang="zh-CN" altLang="en-US" sz="320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79" name="任意多边形 78"/>
          <p:cNvSpPr/>
          <p:nvPr/>
        </p:nvSpPr>
        <p:spPr>
          <a:xfrm rot="13500000">
            <a:off x="5860856" y="3593754"/>
            <a:ext cx="1890795" cy="1602865"/>
          </a:xfrm>
          <a:custGeom>
            <a:avLst/>
            <a:gdLst>
              <a:gd name="connsiteX0" fmla="*/ 1890795 w 1890795"/>
              <a:gd name="connsiteY0" fmla="*/ 801433 h 1602865"/>
              <a:gd name="connsiteX1" fmla="*/ 1089363 w 1890795"/>
              <a:gd name="connsiteY1" fmla="*/ 1602865 h 1602865"/>
              <a:gd name="connsiteX2" fmla="*/ 1089363 w 1890795"/>
              <a:gd name="connsiteY2" fmla="*/ 1202149 h 1602865"/>
              <a:gd name="connsiteX3" fmla="*/ 217803 w 1890795"/>
              <a:gd name="connsiteY3" fmla="*/ 1202149 h 1602865"/>
              <a:gd name="connsiteX4" fmla="*/ 217803 w 1890795"/>
              <a:gd name="connsiteY4" fmla="*/ 1058322 h 1602865"/>
              <a:gd name="connsiteX5" fmla="*/ 197257 w 1890795"/>
              <a:gd name="connsiteY5" fmla="*/ 1056352 h 1602865"/>
              <a:gd name="connsiteX6" fmla="*/ 71415 w 1890795"/>
              <a:gd name="connsiteY6" fmla="*/ 989401 h 1602865"/>
              <a:gd name="connsiteX7" fmla="*/ 71415 w 1890795"/>
              <a:gd name="connsiteY7" fmla="*/ 644579 h 1602865"/>
              <a:gd name="connsiteX8" fmla="*/ 197257 w 1890795"/>
              <a:gd name="connsiteY8" fmla="*/ 577628 h 1602865"/>
              <a:gd name="connsiteX9" fmla="*/ 217803 w 1890795"/>
              <a:gd name="connsiteY9" fmla="*/ 575658 h 1602865"/>
              <a:gd name="connsiteX10" fmla="*/ 217803 w 1890795"/>
              <a:gd name="connsiteY10" fmla="*/ 400716 h 1602865"/>
              <a:gd name="connsiteX11" fmla="*/ 1089363 w 1890795"/>
              <a:gd name="connsiteY11" fmla="*/ 400716 h 1602865"/>
              <a:gd name="connsiteX12" fmla="*/ 1089363 w 1890795"/>
              <a:gd name="connsiteY12" fmla="*/ 0 h 16028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890795" h="1602865">
                <a:moveTo>
                  <a:pt x="1890795" y="801433"/>
                </a:moveTo>
                <a:lnTo>
                  <a:pt x="1089363" y="1602865"/>
                </a:lnTo>
                <a:lnTo>
                  <a:pt x="1089363" y="1202149"/>
                </a:lnTo>
                <a:lnTo>
                  <a:pt x="217803" y="1202149"/>
                </a:lnTo>
                <a:lnTo>
                  <a:pt x="217803" y="1058322"/>
                </a:lnTo>
                <a:lnTo>
                  <a:pt x="197257" y="1056352"/>
                </a:lnTo>
                <a:cubicBezTo>
                  <a:pt x="151149" y="1047425"/>
                  <a:pt x="107122" y="1025108"/>
                  <a:pt x="71415" y="989401"/>
                </a:cubicBezTo>
                <a:cubicBezTo>
                  <a:pt x="-23805" y="894181"/>
                  <a:pt x="-23805" y="739799"/>
                  <a:pt x="71415" y="644579"/>
                </a:cubicBezTo>
                <a:cubicBezTo>
                  <a:pt x="107122" y="608871"/>
                  <a:pt x="151149" y="586554"/>
                  <a:pt x="197257" y="577628"/>
                </a:cubicBezTo>
                <a:lnTo>
                  <a:pt x="217803" y="575658"/>
                </a:lnTo>
                <a:lnTo>
                  <a:pt x="217803" y="400716"/>
                </a:lnTo>
                <a:lnTo>
                  <a:pt x="1089363" y="400716"/>
                </a:lnTo>
                <a:lnTo>
                  <a:pt x="1089363" y="0"/>
                </a:lnTo>
                <a:close/>
              </a:path>
            </a:pathLst>
          </a:custGeom>
          <a:solidFill>
            <a:srgbClr val="4A879E"/>
          </a:solidFill>
          <a:ln w="38100" cap="flat">
            <a:noFill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solidFill>
                <a:srgbClr val="40404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75" name="文本框 74"/>
          <p:cNvSpPr txBox="1"/>
          <p:nvPr/>
        </p:nvSpPr>
        <p:spPr>
          <a:xfrm>
            <a:off x="6208753" y="3818526"/>
            <a:ext cx="41229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20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4</a:t>
            </a:r>
            <a:endParaRPr lang="zh-CN" altLang="en-US" sz="320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64" name="Freeform 271"/>
          <p:cNvSpPr>
            <a:spLocks noEditPoints="1"/>
          </p:cNvSpPr>
          <p:nvPr/>
        </p:nvSpPr>
        <p:spPr bwMode="auto">
          <a:xfrm>
            <a:off x="7244760" y="4770909"/>
            <a:ext cx="137159" cy="218726"/>
          </a:xfrm>
          <a:custGeom>
            <a:avLst/>
            <a:gdLst>
              <a:gd name="T0" fmla="*/ 146 w 168"/>
              <a:gd name="T1" fmla="*/ 163 h 268"/>
              <a:gd name="T2" fmla="*/ 124 w 168"/>
              <a:gd name="T3" fmla="*/ 149 h 268"/>
              <a:gd name="T4" fmla="*/ 153 w 168"/>
              <a:gd name="T5" fmla="*/ 76 h 268"/>
              <a:gd name="T6" fmla="*/ 84 w 168"/>
              <a:gd name="T7" fmla="*/ 0 h 268"/>
              <a:gd name="T8" fmla="*/ 16 w 168"/>
              <a:gd name="T9" fmla="*/ 76 h 268"/>
              <a:gd name="T10" fmla="*/ 44 w 168"/>
              <a:gd name="T11" fmla="*/ 149 h 268"/>
              <a:gd name="T12" fmla="*/ 23 w 168"/>
              <a:gd name="T13" fmla="*/ 163 h 268"/>
              <a:gd name="T14" fmla="*/ 0 w 168"/>
              <a:gd name="T15" fmla="*/ 206 h 268"/>
              <a:gd name="T16" fmla="*/ 84 w 168"/>
              <a:gd name="T17" fmla="*/ 268 h 268"/>
              <a:gd name="T18" fmla="*/ 168 w 168"/>
              <a:gd name="T19" fmla="*/ 206 h 268"/>
              <a:gd name="T20" fmla="*/ 146 w 168"/>
              <a:gd name="T21" fmla="*/ 163 h 268"/>
              <a:gd name="T22" fmla="*/ 37 w 168"/>
              <a:gd name="T23" fmla="*/ 76 h 268"/>
              <a:gd name="T24" fmla="*/ 84 w 168"/>
              <a:gd name="T25" fmla="*/ 21 h 268"/>
              <a:gd name="T26" fmla="*/ 131 w 168"/>
              <a:gd name="T27" fmla="*/ 76 h 268"/>
              <a:gd name="T28" fmla="*/ 84 w 168"/>
              <a:gd name="T29" fmla="*/ 144 h 268"/>
              <a:gd name="T30" fmla="*/ 37 w 168"/>
              <a:gd name="T31" fmla="*/ 76 h 268"/>
              <a:gd name="T32" fmla="*/ 84 w 168"/>
              <a:gd name="T33" fmla="*/ 246 h 268"/>
              <a:gd name="T34" fmla="*/ 22 w 168"/>
              <a:gd name="T35" fmla="*/ 206 h 268"/>
              <a:gd name="T36" fmla="*/ 33 w 168"/>
              <a:gd name="T37" fmla="*/ 182 h 268"/>
              <a:gd name="T38" fmla="*/ 63 w 168"/>
              <a:gd name="T39" fmla="*/ 162 h 268"/>
              <a:gd name="T40" fmla="*/ 84 w 168"/>
              <a:gd name="T41" fmla="*/ 166 h 268"/>
              <a:gd name="T42" fmla="*/ 106 w 168"/>
              <a:gd name="T43" fmla="*/ 162 h 268"/>
              <a:gd name="T44" fmla="*/ 135 w 168"/>
              <a:gd name="T45" fmla="*/ 182 h 268"/>
              <a:gd name="T46" fmla="*/ 147 w 168"/>
              <a:gd name="T47" fmla="*/ 206 h 268"/>
              <a:gd name="T48" fmla="*/ 84 w 168"/>
              <a:gd name="T49" fmla="*/ 246 h 2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68" h="268">
                <a:moveTo>
                  <a:pt x="146" y="163"/>
                </a:moveTo>
                <a:cubicBezTo>
                  <a:pt x="140" y="160"/>
                  <a:pt x="133" y="156"/>
                  <a:pt x="124" y="149"/>
                </a:cubicBezTo>
                <a:cubicBezTo>
                  <a:pt x="142" y="131"/>
                  <a:pt x="153" y="103"/>
                  <a:pt x="153" y="76"/>
                </a:cubicBezTo>
                <a:cubicBezTo>
                  <a:pt x="153" y="32"/>
                  <a:pt x="124" y="0"/>
                  <a:pt x="84" y="0"/>
                </a:cubicBezTo>
                <a:cubicBezTo>
                  <a:pt x="44" y="0"/>
                  <a:pt x="16" y="32"/>
                  <a:pt x="16" y="76"/>
                </a:cubicBezTo>
                <a:cubicBezTo>
                  <a:pt x="16" y="103"/>
                  <a:pt x="26" y="131"/>
                  <a:pt x="44" y="149"/>
                </a:cubicBezTo>
                <a:cubicBezTo>
                  <a:pt x="35" y="156"/>
                  <a:pt x="28" y="160"/>
                  <a:pt x="23" y="163"/>
                </a:cubicBezTo>
                <a:cubicBezTo>
                  <a:pt x="6" y="173"/>
                  <a:pt x="0" y="179"/>
                  <a:pt x="0" y="206"/>
                </a:cubicBezTo>
                <a:cubicBezTo>
                  <a:pt x="0" y="243"/>
                  <a:pt x="33" y="268"/>
                  <a:pt x="84" y="268"/>
                </a:cubicBezTo>
                <a:cubicBezTo>
                  <a:pt x="135" y="268"/>
                  <a:pt x="168" y="243"/>
                  <a:pt x="168" y="206"/>
                </a:cubicBezTo>
                <a:cubicBezTo>
                  <a:pt x="168" y="179"/>
                  <a:pt x="163" y="173"/>
                  <a:pt x="146" y="163"/>
                </a:cubicBezTo>
                <a:close/>
                <a:moveTo>
                  <a:pt x="37" y="76"/>
                </a:moveTo>
                <a:cubicBezTo>
                  <a:pt x="37" y="49"/>
                  <a:pt x="52" y="21"/>
                  <a:pt x="84" y="21"/>
                </a:cubicBezTo>
                <a:cubicBezTo>
                  <a:pt x="117" y="21"/>
                  <a:pt x="131" y="49"/>
                  <a:pt x="131" y="76"/>
                </a:cubicBezTo>
                <a:cubicBezTo>
                  <a:pt x="131" y="108"/>
                  <a:pt x="112" y="144"/>
                  <a:pt x="84" y="144"/>
                </a:cubicBezTo>
                <a:cubicBezTo>
                  <a:pt x="57" y="144"/>
                  <a:pt x="37" y="108"/>
                  <a:pt x="37" y="76"/>
                </a:cubicBezTo>
                <a:close/>
                <a:moveTo>
                  <a:pt x="84" y="246"/>
                </a:moveTo>
                <a:cubicBezTo>
                  <a:pt x="70" y="246"/>
                  <a:pt x="22" y="243"/>
                  <a:pt x="22" y="206"/>
                </a:cubicBezTo>
                <a:cubicBezTo>
                  <a:pt x="22" y="189"/>
                  <a:pt x="22" y="189"/>
                  <a:pt x="33" y="182"/>
                </a:cubicBezTo>
                <a:cubicBezTo>
                  <a:pt x="40" y="178"/>
                  <a:pt x="50" y="172"/>
                  <a:pt x="63" y="162"/>
                </a:cubicBezTo>
                <a:cubicBezTo>
                  <a:pt x="70" y="165"/>
                  <a:pt x="77" y="166"/>
                  <a:pt x="84" y="166"/>
                </a:cubicBezTo>
                <a:cubicBezTo>
                  <a:pt x="92" y="166"/>
                  <a:pt x="99" y="165"/>
                  <a:pt x="106" y="162"/>
                </a:cubicBezTo>
                <a:cubicBezTo>
                  <a:pt x="119" y="172"/>
                  <a:pt x="128" y="178"/>
                  <a:pt x="135" y="182"/>
                </a:cubicBezTo>
                <a:cubicBezTo>
                  <a:pt x="147" y="189"/>
                  <a:pt x="147" y="189"/>
                  <a:pt x="147" y="206"/>
                </a:cubicBezTo>
                <a:cubicBezTo>
                  <a:pt x="147" y="243"/>
                  <a:pt x="99" y="246"/>
                  <a:pt x="84" y="24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/>
            <a:endParaRPr lang="en-US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83" name="矩形 82"/>
          <p:cNvSpPr/>
          <p:nvPr/>
        </p:nvSpPr>
        <p:spPr>
          <a:xfrm>
            <a:off x="8004703" y="4562588"/>
            <a:ext cx="1912748" cy="7525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30000"/>
              </a:lnSpc>
            </a:pPr>
            <a:r>
              <a:rPr lang="en-US" altLang="zh-CN" sz="1100" dirty="0">
                <a:solidFill>
                  <a:srgbClr val="40404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 designer can use default text to simulate what text would look like.</a:t>
            </a:r>
            <a:endParaRPr lang="zh-CN" altLang="en-US" sz="1100" dirty="0">
              <a:solidFill>
                <a:srgbClr val="40404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89" name="矩形 88"/>
          <p:cNvSpPr/>
          <p:nvPr/>
        </p:nvSpPr>
        <p:spPr>
          <a:xfrm>
            <a:off x="8004701" y="4187438"/>
            <a:ext cx="191274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CN" b="1">
                <a:solidFill>
                  <a:srgbClr val="40404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KEY WORDS</a:t>
            </a:r>
            <a:endParaRPr lang="zh-CN" altLang="en-US" b="1">
              <a:solidFill>
                <a:srgbClr val="40404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90" name="矩形 89"/>
          <p:cNvSpPr/>
          <p:nvPr/>
        </p:nvSpPr>
        <p:spPr>
          <a:xfrm>
            <a:off x="8004703" y="2290130"/>
            <a:ext cx="1912748" cy="7525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30000"/>
              </a:lnSpc>
            </a:pPr>
            <a:r>
              <a:rPr lang="en-US" altLang="zh-CN" sz="1100" dirty="0">
                <a:solidFill>
                  <a:srgbClr val="40404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 designer can use default text to simulate what text would look like.</a:t>
            </a:r>
            <a:endParaRPr lang="zh-CN" altLang="en-US" sz="1100" dirty="0">
              <a:solidFill>
                <a:srgbClr val="40404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91" name="矩形 90"/>
          <p:cNvSpPr/>
          <p:nvPr/>
        </p:nvSpPr>
        <p:spPr>
          <a:xfrm>
            <a:off x="8004701" y="1914979"/>
            <a:ext cx="191274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CN" b="1">
                <a:solidFill>
                  <a:srgbClr val="40404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KEY WORDS</a:t>
            </a:r>
            <a:endParaRPr lang="zh-CN" altLang="en-US" b="1">
              <a:solidFill>
                <a:srgbClr val="40404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92" name="矩形 91"/>
          <p:cNvSpPr/>
          <p:nvPr/>
        </p:nvSpPr>
        <p:spPr>
          <a:xfrm>
            <a:off x="2172965" y="4555366"/>
            <a:ext cx="1912748" cy="7525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100" dirty="0">
                <a:solidFill>
                  <a:srgbClr val="40404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 designer can use default text to simulate what text would look like.</a:t>
            </a:r>
            <a:endParaRPr lang="zh-CN" altLang="en-US" sz="1100" dirty="0">
              <a:solidFill>
                <a:srgbClr val="40404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93" name="矩形 92"/>
          <p:cNvSpPr/>
          <p:nvPr/>
        </p:nvSpPr>
        <p:spPr>
          <a:xfrm>
            <a:off x="2172964" y="4180215"/>
            <a:ext cx="191274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>
                <a:solidFill>
                  <a:srgbClr val="40404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KEY WORDS</a:t>
            </a:r>
            <a:endParaRPr lang="zh-CN" altLang="en-US" b="1">
              <a:solidFill>
                <a:srgbClr val="40404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94" name="矩形 93"/>
          <p:cNvSpPr/>
          <p:nvPr/>
        </p:nvSpPr>
        <p:spPr>
          <a:xfrm>
            <a:off x="2172965" y="2282906"/>
            <a:ext cx="1912748" cy="7525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100" dirty="0">
                <a:solidFill>
                  <a:srgbClr val="40404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 designer can use default text to simulate what text would look like.</a:t>
            </a:r>
            <a:endParaRPr lang="zh-CN" altLang="en-US" sz="1100" dirty="0">
              <a:solidFill>
                <a:srgbClr val="40404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95" name="矩形 94"/>
          <p:cNvSpPr/>
          <p:nvPr/>
        </p:nvSpPr>
        <p:spPr>
          <a:xfrm>
            <a:off x="2172964" y="1907757"/>
            <a:ext cx="191274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>
                <a:solidFill>
                  <a:srgbClr val="40404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KEY WORDS</a:t>
            </a:r>
            <a:endParaRPr lang="zh-CN" altLang="en-US" b="1">
              <a:solidFill>
                <a:srgbClr val="40404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-43542" y="79218"/>
            <a:ext cx="3127450" cy="1464668"/>
            <a:chOff x="-178953" y="-43543"/>
            <a:chExt cx="3127450" cy="1464668"/>
          </a:xfrm>
        </p:grpSpPr>
        <p:sp>
          <p:nvSpPr>
            <p:cNvPr id="33" name="图文框 32"/>
            <p:cNvSpPr/>
            <p:nvPr/>
          </p:nvSpPr>
          <p:spPr>
            <a:xfrm>
              <a:off x="313126" y="325849"/>
              <a:ext cx="833936" cy="833937"/>
            </a:xfrm>
            <a:prstGeom prst="frame">
              <a:avLst>
                <a:gd name="adj1" fmla="val 1936"/>
              </a:avLst>
            </a:prstGeom>
            <a:solidFill>
              <a:srgbClr val="4040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pic>
          <p:nvPicPr>
            <p:cNvPr id="38" name="图片 37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78953" y="-43543"/>
              <a:ext cx="1630382" cy="1464668"/>
            </a:xfrm>
            <a:prstGeom prst="rect">
              <a:avLst/>
            </a:prstGeom>
          </p:spPr>
        </p:pic>
        <p:sp>
          <p:nvSpPr>
            <p:cNvPr id="39" name="文本框 26"/>
            <p:cNvSpPr>
              <a:spLocks noChangeArrowheads="1"/>
            </p:cNvSpPr>
            <p:nvPr/>
          </p:nvSpPr>
          <p:spPr bwMode="auto">
            <a:xfrm>
              <a:off x="516941" y="381745"/>
              <a:ext cx="2431556" cy="6463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91440" tIns="45720" rIns="91440" bIns="45720">
              <a:spAutoFit/>
            </a:bodyPr>
            <a:lstStyle/>
            <a:p>
              <a:pPr algn="dist"/>
              <a:r>
                <a:rPr lang="en-US" sz="3600" b="1" dirty="0" smtClean="0">
                  <a:solidFill>
                    <a:srgbClr val="404040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Calibri" pitchFamily="34" charset="0"/>
                  <a:sym typeface="Calibri" pitchFamily="34" charset="0"/>
                </a:rPr>
                <a:t>T</a:t>
              </a:r>
              <a:r>
                <a:rPr lang="en-US" sz="2400" b="1" dirty="0" smtClean="0">
                  <a:solidFill>
                    <a:srgbClr val="404040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Calibri" pitchFamily="34" charset="0"/>
                  <a:sym typeface="Calibri" pitchFamily="34" charset="0"/>
                </a:rPr>
                <a:t>itle goes here</a:t>
              </a:r>
              <a:endParaRPr lang="zh-CN" altLang="en-US" sz="2400" b="1" dirty="0">
                <a:solidFill>
                  <a:srgbClr val="404040"/>
                </a:solidFill>
                <a:latin typeface="华文细黑" panose="02010600040101010101" pitchFamily="2" charset="-122"/>
                <a:ea typeface="华文细黑" panose="02010600040101010101" pitchFamily="2" charset="-122"/>
                <a:sym typeface="宋体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450372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任意多边形 19"/>
          <p:cNvSpPr/>
          <p:nvPr/>
        </p:nvSpPr>
        <p:spPr>
          <a:xfrm rot="6277779">
            <a:off x="396481" y="826238"/>
            <a:ext cx="7147843" cy="6886832"/>
          </a:xfrm>
          <a:custGeom>
            <a:avLst/>
            <a:gdLst>
              <a:gd name="connsiteX0" fmla="*/ 60046 w 7147843"/>
              <a:gd name="connsiteY0" fmla="*/ 6886832 h 6886832"/>
              <a:gd name="connsiteX1" fmla="*/ 0 w 7147843"/>
              <a:gd name="connsiteY1" fmla="*/ 6656798 h 6886832"/>
              <a:gd name="connsiteX2" fmla="*/ 3860943 w 7147843"/>
              <a:gd name="connsiteY2" fmla="*/ 0 h 6886832"/>
              <a:gd name="connsiteX3" fmla="*/ 6568876 w 7147843"/>
              <a:gd name="connsiteY3" fmla="*/ 4668851 h 6886832"/>
              <a:gd name="connsiteX4" fmla="*/ 6703859 w 7147843"/>
              <a:gd name="connsiteY4" fmla="*/ 5185959 h 6886832"/>
              <a:gd name="connsiteX5" fmla="*/ 3865556 w 7147843"/>
              <a:gd name="connsiteY5" fmla="*/ 292332 h 6886832"/>
              <a:gd name="connsiteX6" fmla="*/ 115651 w 7147843"/>
              <a:gd name="connsiteY6" fmla="*/ 6757684 h 6886832"/>
              <a:gd name="connsiteX7" fmla="*/ 7114132 w 7147843"/>
              <a:gd name="connsiteY7" fmla="*/ 6757683 h 6886832"/>
              <a:gd name="connsiteX8" fmla="*/ 7147843 w 7147843"/>
              <a:gd name="connsiteY8" fmla="*/ 6886832 h 6886832"/>
              <a:gd name="connsiteX9" fmla="*/ 60046 w 7147843"/>
              <a:gd name="connsiteY9" fmla="*/ 6886832 h 6886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147843" h="6886832">
                <a:moveTo>
                  <a:pt x="60046" y="6886832"/>
                </a:moveTo>
                <a:lnTo>
                  <a:pt x="0" y="6656798"/>
                </a:lnTo>
                <a:lnTo>
                  <a:pt x="3860943" y="0"/>
                </a:lnTo>
                <a:lnTo>
                  <a:pt x="6568876" y="4668851"/>
                </a:lnTo>
                <a:lnTo>
                  <a:pt x="6703859" y="5185959"/>
                </a:lnTo>
                <a:lnTo>
                  <a:pt x="3865556" y="292332"/>
                </a:lnTo>
                <a:lnTo>
                  <a:pt x="115651" y="6757684"/>
                </a:lnTo>
                <a:lnTo>
                  <a:pt x="7114132" y="6757683"/>
                </a:lnTo>
                <a:lnTo>
                  <a:pt x="7147843" y="6886832"/>
                </a:lnTo>
                <a:lnTo>
                  <a:pt x="60046" y="6886832"/>
                </a:lnTo>
                <a:close/>
              </a:path>
            </a:pathLst>
          </a:cu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740" t="12922" b="17686"/>
          <a:stretch>
            <a:fillRect/>
          </a:stretch>
        </p:blipFill>
        <p:spPr>
          <a:xfrm>
            <a:off x="0" y="0"/>
            <a:ext cx="6629400" cy="6858000"/>
          </a:xfrm>
          <a:custGeom>
            <a:avLst/>
            <a:gdLst>
              <a:gd name="connsiteX0" fmla="*/ 0 w 6629400"/>
              <a:gd name="connsiteY0" fmla="*/ 0 h 6858000"/>
              <a:gd name="connsiteX1" fmla="*/ 6629400 w 6629400"/>
              <a:gd name="connsiteY1" fmla="*/ 0 h 6858000"/>
              <a:gd name="connsiteX2" fmla="*/ 6629400 w 6629400"/>
              <a:gd name="connsiteY2" fmla="*/ 6858000 h 6858000"/>
              <a:gd name="connsiteX3" fmla="*/ 0 w 6629400"/>
              <a:gd name="connsiteY3" fmla="*/ 6858000 h 6858000"/>
              <a:gd name="connsiteX4" fmla="*/ 0 w 6629400"/>
              <a:gd name="connsiteY4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629400" h="6858000">
                <a:moveTo>
                  <a:pt x="0" y="0"/>
                </a:moveTo>
                <a:lnTo>
                  <a:pt x="6629400" y="0"/>
                </a:lnTo>
                <a:lnTo>
                  <a:pt x="6629400" y="6858000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26" name="文本框 25"/>
          <p:cNvSpPr txBox="1"/>
          <p:nvPr/>
        </p:nvSpPr>
        <p:spPr>
          <a:xfrm>
            <a:off x="7873409" y="1775124"/>
            <a:ext cx="2463550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3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Impact" panose="020B0806030902050204" pitchFamily="34" charset="0"/>
                <a:ea typeface="方正兰亭粗黑简体" panose="02000000000000000000" pitchFamily="2" charset="-122"/>
              </a:rPr>
              <a:t>04</a:t>
            </a:r>
            <a:endParaRPr lang="zh-CN" altLang="en-US" sz="13800" dirty="0">
              <a:solidFill>
                <a:schemeClr val="tx1">
                  <a:lumMod val="75000"/>
                  <a:lumOff val="25000"/>
                </a:schemeClr>
              </a:solidFill>
              <a:latin typeface="Impact" panose="020B0806030902050204" pitchFamily="34" charset="0"/>
              <a:ea typeface="方正兰亭粗黑简体" panose="02000000000000000000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518398" y="4458341"/>
            <a:ext cx="386358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TO ADD UP YOUR TITLE HERE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460342" y="3713825"/>
            <a:ext cx="392164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8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投资回报分析</a:t>
            </a:r>
          </a:p>
        </p:txBody>
      </p:sp>
    </p:spTree>
    <p:extLst>
      <p:ext uri="{BB962C8B-B14F-4D97-AF65-F5344CB8AC3E}">
        <p14:creationId xmlns:p14="http://schemas.microsoft.com/office/powerpoint/2010/main" val="41542946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4792321" y="1604798"/>
            <a:ext cx="7405151" cy="1182009"/>
          </a:xfrm>
          <a:prstGeom prst="rect">
            <a:avLst/>
          </a:prstGeom>
          <a:solidFill>
            <a:srgbClr val="4A879E"/>
          </a:solidFill>
          <a:ln w="19050">
            <a:noFill/>
          </a:ln>
        </p:spPr>
        <p:txBody>
          <a:bodyPr rtlCol="0" anchor="ctr"/>
          <a:lstStyle/>
          <a:p>
            <a:pPr algn="ctr"/>
            <a:endParaRPr lang="zh-CN" altLang="en-US" sz="2400">
              <a:solidFill>
                <a:schemeClr val="bg1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5158007" y="1796819"/>
            <a:ext cx="6490935" cy="6669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867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 designer can use default text to simulate what text would look like.</a:t>
            </a:r>
            <a:endParaRPr lang="zh-CN" altLang="en-US" sz="1867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889379" y="3062610"/>
            <a:ext cx="6308092" cy="1182009"/>
          </a:xfrm>
          <a:prstGeom prst="rect">
            <a:avLst/>
          </a:prstGeom>
          <a:solidFill>
            <a:srgbClr val="4A879E"/>
          </a:solidFill>
          <a:ln w="19050">
            <a:noFill/>
          </a:ln>
        </p:spPr>
        <p:txBody>
          <a:bodyPr rtlCol="0" anchor="ctr"/>
          <a:lstStyle/>
          <a:p>
            <a:pPr algn="ctr"/>
            <a:endParaRPr lang="zh-CN" altLang="en-US" sz="2400">
              <a:solidFill>
                <a:schemeClr val="bg1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255066" y="3254629"/>
            <a:ext cx="5393876" cy="6669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867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 designer can use default text to simulate what text would look like.</a:t>
            </a:r>
            <a:endParaRPr lang="zh-CN" altLang="en-US" sz="1867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060947" y="4520421"/>
            <a:ext cx="8136524" cy="1182009"/>
          </a:xfrm>
          <a:prstGeom prst="rect">
            <a:avLst/>
          </a:prstGeom>
          <a:solidFill>
            <a:srgbClr val="4A879E"/>
          </a:solidFill>
          <a:ln w="19050">
            <a:noFill/>
          </a:ln>
        </p:spPr>
        <p:txBody>
          <a:bodyPr rtlCol="0" anchor="ctr"/>
          <a:lstStyle/>
          <a:p>
            <a:pPr algn="ctr"/>
            <a:endParaRPr lang="zh-CN" altLang="en-US" sz="2400">
              <a:solidFill>
                <a:schemeClr val="bg1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609477" y="4712441"/>
            <a:ext cx="7039464" cy="6669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867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 designer can use default text to simulate what text would look like.</a:t>
            </a:r>
            <a:endParaRPr lang="zh-CN" altLang="en-US" sz="1867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944378" y="1175841"/>
            <a:ext cx="585417" cy="206210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2800" dirty="0">
                <a:solidFill>
                  <a:srgbClr val="404040"/>
                </a:solidFill>
                <a:latin typeface="Haettenschweiler" pitchFamily="34" charset="0"/>
                <a:ea typeface="Kozuka Gothic Pr6N B" pitchFamily="34" charset="-128"/>
              </a:rPr>
              <a:t>1</a:t>
            </a:r>
            <a:endParaRPr lang="zh-CN" altLang="en-US" sz="2400" dirty="0">
              <a:solidFill>
                <a:srgbClr val="404040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940951" y="2643671"/>
            <a:ext cx="801823" cy="206210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2800" dirty="0">
                <a:solidFill>
                  <a:srgbClr val="404040"/>
                </a:solidFill>
                <a:latin typeface="Haettenschweiler" pitchFamily="34" charset="0"/>
                <a:ea typeface="Kozuka Gothic Pr6N B" pitchFamily="34" charset="-128"/>
              </a:rPr>
              <a:t>2</a:t>
            </a:r>
            <a:endParaRPr lang="zh-CN" altLang="en-US" sz="2400" dirty="0">
              <a:solidFill>
                <a:srgbClr val="404040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3112518" y="4085601"/>
            <a:ext cx="800219" cy="206210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2800" dirty="0">
                <a:solidFill>
                  <a:srgbClr val="404040"/>
                </a:solidFill>
                <a:latin typeface="Haettenschweiler" pitchFamily="34" charset="0"/>
                <a:ea typeface="Kozuka Gothic Pr6N B" pitchFamily="34" charset="-128"/>
              </a:rPr>
              <a:t>3</a:t>
            </a:r>
            <a:endParaRPr lang="zh-CN" altLang="en-US" sz="2400" dirty="0">
              <a:solidFill>
                <a:srgbClr val="404040"/>
              </a:solidFill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-43542" y="79218"/>
            <a:ext cx="3127450" cy="1464668"/>
            <a:chOff x="-178953" y="-43543"/>
            <a:chExt cx="3127450" cy="1464668"/>
          </a:xfrm>
        </p:grpSpPr>
        <p:sp>
          <p:nvSpPr>
            <p:cNvPr id="23" name="图文框 22"/>
            <p:cNvSpPr/>
            <p:nvPr/>
          </p:nvSpPr>
          <p:spPr>
            <a:xfrm>
              <a:off x="313126" y="325849"/>
              <a:ext cx="833936" cy="833937"/>
            </a:xfrm>
            <a:prstGeom prst="frame">
              <a:avLst>
                <a:gd name="adj1" fmla="val 1936"/>
              </a:avLst>
            </a:prstGeom>
            <a:solidFill>
              <a:srgbClr val="4040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78953" y="-43543"/>
              <a:ext cx="1630382" cy="1464668"/>
            </a:xfrm>
            <a:prstGeom prst="rect">
              <a:avLst/>
            </a:prstGeom>
          </p:spPr>
        </p:pic>
        <p:sp>
          <p:nvSpPr>
            <p:cNvPr id="25" name="文本框 26"/>
            <p:cNvSpPr>
              <a:spLocks noChangeArrowheads="1"/>
            </p:cNvSpPr>
            <p:nvPr/>
          </p:nvSpPr>
          <p:spPr bwMode="auto">
            <a:xfrm>
              <a:off x="516941" y="381745"/>
              <a:ext cx="2431556" cy="6463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91440" tIns="45720" rIns="91440" bIns="45720">
              <a:spAutoFit/>
            </a:bodyPr>
            <a:lstStyle/>
            <a:p>
              <a:pPr algn="dist"/>
              <a:r>
                <a:rPr lang="en-US" sz="3600" b="1" dirty="0" smtClean="0">
                  <a:solidFill>
                    <a:srgbClr val="404040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Calibri" pitchFamily="34" charset="0"/>
                  <a:sym typeface="Calibri" pitchFamily="34" charset="0"/>
                </a:rPr>
                <a:t>T</a:t>
              </a:r>
              <a:r>
                <a:rPr lang="en-US" sz="2400" b="1" dirty="0" smtClean="0">
                  <a:solidFill>
                    <a:srgbClr val="404040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Calibri" pitchFamily="34" charset="0"/>
                  <a:sym typeface="Calibri" pitchFamily="34" charset="0"/>
                </a:rPr>
                <a:t>itle goes here</a:t>
              </a:r>
              <a:endParaRPr lang="zh-CN" altLang="en-US" sz="2400" b="1" dirty="0">
                <a:solidFill>
                  <a:srgbClr val="404040"/>
                </a:solidFill>
                <a:latin typeface="华文细黑" panose="02010600040101010101" pitchFamily="2" charset="-122"/>
                <a:ea typeface="华文细黑" panose="02010600040101010101" pitchFamily="2" charset="-122"/>
                <a:sym typeface="宋体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196575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5"/>
          <p:cNvSpPr>
            <a:spLocks/>
          </p:cNvSpPr>
          <p:nvPr/>
        </p:nvSpPr>
        <p:spPr bwMode="auto">
          <a:xfrm>
            <a:off x="2683477" y="3228032"/>
            <a:ext cx="1722955" cy="1727133"/>
          </a:xfrm>
          <a:custGeom>
            <a:avLst/>
            <a:gdLst>
              <a:gd name="T0" fmla="*/ 0 w 697"/>
              <a:gd name="T1" fmla="*/ 0 h 696"/>
              <a:gd name="T2" fmla="*/ 0 w 697"/>
              <a:gd name="T3" fmla="*/ 223 h 696"/>
              <a:gd name="T4" fmla="*/ 0 w 697"/>
              <a:gd name="T5" fmla="*/ 223 h 696"/>
              <a:gd name="T6" fmla="*/ 125 w 697"/>
              <a:gd name="T7" fmla="*/ 348 h 696"/>
              <a:gd name="T8" fmla="*/ 0 w 697"/>
              <a:gd name="T9" fmla="*/ 473 h 696"/>
              <a:gd name="T10" fmla="*/ 0 w 697"/>
              <a:gd name="T11" fmla="*/ 473 h 696"/>
              <a:gd name="T12" fmla="*/ 0 w 697"/>
              <a:gd name="T13" fmla="*/ 696 h 696"/>
              <a:gd name="T14" fmla="*/ 580 w 697"/>
              <a:gd name="T15" fmla="*/ 696 h 696"/>
              <a:gd name="T16" fmla="*/ 580 w 697"/>
              <a:gd name="T17" fmla="*/ 438 h 696"/>
              <a:gd name="T18" fmla="*/ 604 w 697"/>
              <a:gd name="T19" fmla="*/ 441 h 696"/>
              <a:gd name="T20" fmla="*/ 697 w 697"/>
              <a:gd name="T21" fmla="*/ 348 h 696"/>
              <a:gd name="T22" fmla="*/ 604 w 697"/>
              <a:gd name="T23" fmla="*/ 255 h 696"/>
              <a:gd name="T24" fmla="*/ 580 w 697"/>
              <a:gd name="T25" fmla="*/ 258 h 696"/>
              <a:gd name="T26" fmla="*/ 580 w 697"/>
              <a:gd name="T27" fmla="*/ 0 h 696"/>
              <a:gd name="T28" fmla="*/ 0 w 697"/>
              <a:gd name="T29" fmla="*/ 0 h 6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697" h="696">
                <a:moveTo>
                  <a:pt x="0" y="0"/>
                </a:moveTo>
                <a:cubicBezTo>
                  <a:pt x="0" y="223"/>
                  <a:pt x="0" y="223"/>
                  <a:pt x="0" y="223"/>
                </a:cubicBezTo>
                <a:cubicBezTo>
                  <a:pt x="0" y="223"/>
                  <a:pt x="0" y="223"/>
                  <a:pt x="0" y="223"/>
                </a:cubicBezTo>
                <a:cubicBezTo>
                  <a:pt x="69" y="223"/>
                  <a:pt x="125" y="279"/>
                  <a:pt x="125" y="348"/>
                </a:cubicBezTo>
                <a:cubicBezTo>
                  <a:pt x="125" y="417"/>
                  <a:pt x="69" y="473"/>
                  <a:pt x="0" y="473"/>
                </a:cubicBezTo>
                <a:cubicBezTo>
                  <a:pt x="0" y="473"/>
                  <a:pt x="0" y="473"/>
                  <a:pt x="0" y="473"/>
                </a:cubicBezTo>
                <a:cubicBezTo>
                  <a:pt x="0" y="696"/>
                  <a:pt x="0" y="696"/>
                  <a:pt x="0" y="696"/>
                </a:cubicBezTo>
                <a:cubicBezTo>
                  <a:pt x="580" y="696"/>
                  <a:pt x="580" y="696"/>
                  <a:pt x="580" y="696"/>
                </a:cubicBezTo>
                <a:cubicBezTo>
                  <a:pt x="580" y="438"/>
                  <a:pt x="580" y="438"/>
                  <a:pt x="580" y="438"/>
                </a:cubicBezTo>
                <a:cubicBezTo>
                  <a:pt x="587" y="440"/>
                  <a:pt x="595" y="441"/>
                  <a:pt x="604" y="441"/>
                </a:cubicBezTo>
                <a:cubicBezTo>
                  <a:pt x="655" y="441"/>
                  <a:pt x="697" y="400"/>
                  <a:pt x="697" y="348"/>
                </a:cubicBezTo>
                <a:cubicBezTo>
                  <a:pt x="697" y="296"/>
                  <a:pt x="655" y="255"/>
                  <a:pt x="604" y="255"/>
                </a:cubicBezTo>
                <a:cubicBezTo>
                  <a:pt x="595" y="255"/>
                  <a:pt x="587" y="256"/>
                  <a:pt x="580" y="258"/>
                </a:cubicBezTo>
                <a:cubicBezTo>
                  <a:pt x="580" y="0"/>
                  <a:pt x="580" y="0"/>
                  <a:pt x="580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4A87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40404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9" name="Freeform 6"/>
          <p:cNvSpPr>
            <a:spLocks/>
          </p:cNvSpPr>
          <p:nvPr/>
        </p:nvSpPr>
        <p:spPr bwMode="auto">
          <a:xfrm>
            <a:off x="4186881" y="3228032"/>
            <a:ext cx="1722955" cy="1727133"/>
          </a:xfrm>
          <a:custGeom>
            <a:avLst/>
            <a:gdLst>
              <a:gd name="T0" fmla="*/ 0 w 697"/>
              <a:gd name="T1" fmla="*/ 0 h 696"/>
              <a:gd name="T2" fmla="*/ 0 w 697"/>
              <a:gd name="T3" fmla="*/ 223 h 696"/>
              <a:gd name="T4" fmla="*/ 0 w 697"/>
              <a:gd name="T5" fmla="*/ 223 h 696"/>
              <a:gd name="T6" fmla="*/ 125 w 697"/>
              <a:gd name="T7" fmla="*/ 348 h 696"/>
              <a:gd name="T8" fmla="*/ 0 w 697"/>
              <a:gd name="T9" fmla="*/ 473 h 696"/>
              <a:gd name="T10" fmla="*/ 0 w 697"/>
              <a:gd name="T11" fmla="*/ 473 h 696"/>
              <a:gd name="T12" fmla="*/ 0 w 697"/>
              <a:gd name="T13" fmla="*/ 696 h 696"/>
              <a:gd name="T14" fmla="*/ 580 w 697"/>
              <a:gd name="T15" fmla="*/ 696 h 696"/>
              <a:gd name="T16" fmla="*/ 580 w 697"/>
              <a:gd name="T17" fmla="*/ 438 h 696"/>
              <a:gd name="T18" fmla="*/ 604 w 697"/>
              <a:gd name="T19" fmla="*/ 441 h 696"/>
              <a:gd name="T20" fmla="*/ 697 w 697"/>
              <a:gd name="T21" fmla="*/ 348 h 696"/>
              <a:gd name="T22" fmla="*/ 604 w 697"/>
              <a:gd name="T23" fmla="*/ 255 h 696"/>
              <a:gd name="T24" fmla="*/ 580 w 697"/>
              <a:gd name="T25" fmla="*/ 258 h 696"/>
              <a:gd name="T26" fmla="*/ 580 w 697"/>
              <a:gd name="T27" fmla="*/ 0 h 696"/>
              <a:gd name="T28" fmla="*/ 0 w 697"/>
              <a:gd name="T29" fmla="*/ 0 h 6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697" h="696">
                <a:moveTo>
                  <a:pt x="0" y="0"/>
                </a:moveTo>
                <a:cubicBezTo>
                  <a:pt x="0" y="223"/>
                  <a:pt x="0" y="223"/>
                  <a:pt x="0" y="223"/>
                </a:cubicBezTo>
                <a:cubicBezTo>
                  <a:pt x="0" y="223"/>
                  <a:pt x="0" y="223"/>
                  <a:pt x="0" y="223"/>
                </a:cubicBezTo>
                <a:cubicBezTo>
                  <a:pt x="69" y="223"/>
                  <a:pt x="125" y="279"/>
                  <a:pt x="125" y="348"/>
                </a:cubicBezTo>
                <a:cubicBezTo>
                  <a:pt x="125" y="417"/>
                  <a:pt x="69" y="473"/>
                  <a:pt x="0" y="473"/>
                </a:cubicBezTo>
                <a:cubicBezTo>
                  <a:pt x="0" y="473"/>
                  <a:pt x="0" y="473"/>
                  <a:pt x="0" y="473"/>
                </a:cubicBezTo>
                <a:cubicBezTo>
                  <a:pt x="0" y="696"/>
                  <a:pt x="0" y="696"/>
                  <a:pt x="0" y="696"/>
                </a:cubicBezTo>
                <a:cubicBezTo>
                  <a:pt x="580" y="696"/>
                  <a:pt x="580" y="696"/>
                  <a:pt x="580" y="696"/>
                </a:cubicBezTo>
                <a:cubicBezTo>
                  <a:pt x="580" y="438"/>
                  <a:pt x="580" y="438"/>
                  <a:pt x="580" y="438"/>
                </a:cubicBezTo>
                <a:cubicBezTo>
                  <a:pt x="587" y="440"/>
                  <a:pt x="595" y="441"/>
                  <a:pt x="604" y="441"/>
                </a:cubicBezTo>
                <a:cubicBezTo>
                  <a:pt x="655" y="441"/>
                  <a:pt x="697" y="400"/>
                  <a:pt x="697" y="348"/>
                </a:cubicBezTo>
                <a:cubicBezTo>
                  <a:pt x="697" y="296"/>
                  <a:pt x="655" y="255"/>
                  <a:pt x="604" y="255"/>
                </a:cubicBezTo>
                <a:cubicBezTo>
                  <a:pt x="595" y="255"/>
                  <a:pt x="587" y="256"/>
                  <a:pt x="580" y="258"/>
                </a:cubicBezTo>
                <a:cubicBezTo>
                  <a:pt x="580" y="0"/>
                  <a:pt x="580" y="0"/>
                  <a:pt x="580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4A87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40404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0" name="Freeform 7"/>
          <p:cNvSpPr>
            <a:spLocks/>
          </p:cNvSpPr>
          <p:nvPr/>
        </p:nvSpPr>
        <p:spPr bwMode="auto">
          <a:xfrm>
            <a:off x="5689239" y="3228034"/>
            <a:ext cx="1723997" cy="1727133"/>
          </a:xfrm>
          <a:custGeom>
            <a:avLst/>
            <a:gdLst>
              <a:gd name="T0" fmla="*/ 0 w 697"/>
              <a:gd name="T1" fmla="*/ 0 h 696"/>
              <a:gd name="T2" fmla="*/ 0 w 697"/>
              <a:gd name="T3" fmla="*/ 223 h 696"/>
              <a:gd name="T4" fmla="*/ 0 w 697"/>
              <a:gd name="T5" fmla="*/ 223 h 696"/>
              <a:gd name="T6" fmla="*/ 125 w 697"/>
              <a:gd name="T7" fmla="*/ 348 h 696"/>
              <a:gd name="T8" fmla="*/ 0 w 697"/>
              <a:gd name="T9" fmla="*/ 473 h 696"/>
              <a:gd name="T10" fmla="*/ 0 w 697"/>
              <a:gd name="T11" fmla="*/ 473 h 696"/>
              <a:gd name="T12" fmla="*/ 0 w 697"/>
              <a:gd name="T13" fmla="*/ 696 h 696"/>
              <a:gd name="T14" fmla="*/ 579 w 697"/>
              <a:gd name="T15" fmla="*/ 696 h 696"/>
              <a:gd name="T16" fmla="*/ 579 w 697"/>
              <a:gd name="T17" fmla="*/ 438 h 696"/>
              <a:gd name="T18" fmla="*/ 603 w 697"/>
              <a:gd name="T19" fmla="*/ 441 h 696"/>
              <a:gd name="T20" fmla="*/ 697 w 697"/>
              <a:gd name="T21" fmla="*/ 348 h 696"/>
              <a:gd name="T22" fmla="*/ 603 w 697"/>
              <a:gd name="T23" fmla="*/ 255 h 696"/>
              <a:gd name="T24" fmla="*/ 579 w 697"/>
              <a:gd name="T25" fmla="*/ 258 h 696"/>
              <a:gd name="T26" fmla="*/ 579 w 697"/>
              <a:gd name="T27" fmla="*/ 0 h 696"/>
              <a:gd name="T28" fmla="*/ 0 w 697"/>
              <a:gd name="T29" fmla="*/ 0 h 6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697" h="696">
                <a:moveTo>
                  <a:pt x="0" y="0"/>
                </a:moveTo>
                <a:cubicBezTo>
                  <a:pt x="0" y="223"/>
                  <a:pt x="0" y="223"/>
                  <a:pt x="0" y="223"/>
                </a:cubicBezTo>
                <a:cubicBezTo>
                  <a:pt x="0" y="223"/>
                  <a:pt x="0" y="223"/>
                  <a:pt x="0" y="223"/>
                </a:cubicBezTo>
                <a:cubicBezTo>
                  <a:pt x="69" y="223"/>
                  <a:pt x="125" y="279"/>
                  <a:pt x="125" y="348"/>
                </a:cubicBezTo>
                <a:cubicBezTo>
                  <a:pt x="125" y="417"/>
                  <a:pt x="69" y="473"/>
                  <a:pt x="0" y="473"/>
                </a:cubicBezTo>
                <a:cubicBezTo>
                  <a:pt x="0" y="473"/>
                  <a:pt x="0" y="473"/>
                  <a:pt x="0" y="473"/>
                </a:cubicBezTo>
                <a:cubicBezTo>
                  <a:pt x="0" y="696"/>
                  <a:pt x="0" y="696"/>
                  <a:pt x="0" y="696"/>
                </a:cubicBezTo>
                <a:cubicBezTo>
                  <a:pt x="579" y="696"/>
                  <a:pt x="579" y="696"/>
                  <a:pt x="579" y="696"/>
                </a:cubicBezTo>
                <a:cubicBezTo>
                  <a:pt x="579" y="438"/>
                  <a:pt x="579" y="438"/>
                  <a:pt x="579" y="438"/>
                </a:cubicBezTo>
                <a:cubicBezTo>
                  <a:pt x="587" y="440"/>
                  <a:pt x="595" y="441"/>
                  <a:pt x="603" y="441"/>
                </a:cubicBezTo>
                <a:cubicBezTo>
                  <a:pt x="655" y="441"/>
                  <a:pt x="697" y="400"/>
                  <a:pt x="697" y="348"/>
                </a:cubicBezTo>
                <a:cubicBezTo>
                  <a:pt x="697" y="296"/>
                  <a:pt x="655" y="255"/>
                  <a:pt x="603" y="255"/>
                </a:cubicBezTo>
                <a:cubicBezTo>
                  <a:pt x="595" y="255"/>
                  <a:pt x="587" y="256"/>
                  <a:pt x="579" y="258"/>
                </a:cubicBezTo>
                <a:cubicBezTo>
                  <a:pt x="579" y="0"/>
                  <a:pt x="579" y="0"/>
                  <a:pt x="579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4A87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40404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1" name="Freeform 8"/>
          <p:cNvSpPr>
            <a:spLocks/>
          </p:cNvSpPr>
          <p:nvPr/>
        </p:nvSpPr>
        <p:spPr bwMode="auto">
          <a:xfrm>
            <a:off x="7192638" y="3228034"/>
            <a:ext cx="1723997" cy="1727133"/>
          </a:xfrm>
          <a:custGeom>
            <a:avLst/>
            <a:gdLst>
              <a:gd name="T0" fmla="*/ 0 w 697"/>
              <a:gd name="T1" fmla="*/ 0 h 696"/>
              <a:gd name="T2" fmla="*/ 0 w 697"/>
              <a:gd name="T3" fmla="*/ 223 h 696"/>
              <a:gd name="T4" fmla="*/ 0 w 697"/>
              <a:gd name="T5" fmla="*/ 223 h 696"/>
              <a:gd name="T6" fmla="*/ 125 w 697"/>
              <a:gd name="T7" fmla="*/ 348 h 696"/>
              <a:gd name="T8" fmla="*/ 0 w 697"/>
              <a:gd name="T9" fmla="*/ 473 h 696"/>
              <a:gd name="T10" fmla="*/ 0 w 697"/>
              <a:gd name="T11" fmla="*/ 473 h 696"/>
              <a:gd name="T12" fmla="*/ 0 w 697"/>
              <a:gd name="T13" fmla="*/ 696 h 696"/>
              <a:gd name="T14" fmla="*/ 579 w 697"/>
              <a:gd name="T15" fmla="*/ 696 h 696"/>
              <a:gd name="T16" fmla="*/ 579 w 697"/>
              <a:gd name="T17" fmla="*/ 438 h 696"/>
              <a:gd name="T18" fmla="*/ 603 w 697"/>
              <a:gd name="T19" fmla="*/ 441 h 696"/>
              <a:gd name="T20" fmla="*/ 697 w 697"/>
              <a:gd name="T21" fmla="*/ 348 h 696"/>
              <a:gd name="T22" fmla="*/ 603 w 697"/>
              <a:gd name="T23" fmla="*/ 255 h 696"/>
              <a:gd name="T24" fmla="*/ 579 w 697"/>
              <a:gd name="T25" fmla="*/ 258 h 696"/>
              <a:gd name="T26" fmla="*/ 579 w 697"/>
              <a:gd name="T27" fmla="*/ 0 h 696"/>
              <a:gd name="T28" fmla="*/ 0 w 697"/>
              <a:gd name="T29" fmla="*/ 0 h 6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697" h="696">
                <a:moveTo>
                  <a:pt x="0" y="0"/>
                </a:moveTo>
                <a:cubicBezTo>
                  <a:pt x="0" y="223"/>
                  <a:pt x="0" y="223"/>
                  <a:pt x="0" y="223"/>
                </a:cubicBezTo>
                <a:cubicBezTo>
                  <a:pt x="0" y="223"/>
                  <a:pt x="0" y="223"/>
                  <a:pt x="0" y="223"/>
                </a:cubicBezTo>
                <a:cubicBezTo>
                  <a:pt x="69" y="223"/>
                  <a:pt x="125" y="279"/>
                  <a:pt x="125" y="348"/>
                </a:cubicBezTo>
                <a:cubicBezTo>
                  <a:pt x="125" y="417"/>
                  <a:pt x="69" y="473"/>
                  <a:pt x="0" y="473"/>
                </a:cubicBezTo>
                <a:cubicBezTo>
                  <a:pt x="0" y="473"/>
                  <a:pt x="0" y="473"/>
                  <a:pt x="0" y="473"/>
                </a:cubicBezTo>
                <a:cubicBezTo>
                  <a:pt x="0" y="696"/>
                  <a:pt x="0" y="696"/>
                  <a:pt x="0" y="696"/>
                </a:cubicBezTo>
                <a:cubicBezTo>
                  <a:pt x="579" y="696"/>
                  <a:pt x="579" y="696"/>
                  <a:pt x="579" y="696"/>
                </a:cubicBezTo>
                <a:cubicBezTo>
                  <a:pt x="579" y="438"/>
                  <a:pt x="579" y="438"/>
                  <a:pt x="579" y="438"/>
                </a:cubicBezTo>
                <a:cubicBezTo>
                  <a:pt x="587" y="440"/>
                  <a:pt x="595" y="441"/>
                  <a:pt x="603" y="441"/>
                </a:cubicBezTo>
                <a:cubicBezTo>
                  <a:pt x="655" y="441"/>
                  <a:pt x="697" y="400"/>
                  <a:pt x="697" y="348"/>
                </a:cubicBezTo>
                <a:cubicBezTo>
                  <a:pt x="697" y="296"/>
                  <a:pt x="655" y="255"/>
                  <a:pt x="603" y="255"/>
                </a:cubicBezTo>
                <a:cubicBezTo>
                  <a:pt x="595" y="255"/>
                  <a:pt x="587" y="256"/>
                  <a:pt x="579" y="258"/>
                </a:cubicBezTo>
                <a:cubicBezTo>
                  <a:pt x="579" y="0"/>
                  <a:pt x="579" y="0"/>
                  <a:pt x="579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4A87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40404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2" name="Freeform 9"/>
          <p:cNvSpPr>
            <a:spLocks/>
          </p:cNvSpPr>
          <p:nvPr/>
        </p:nvSpPr>
        <p:spPr bwMode="auto">
          <a:xfrm>
            <a:off x="8686633" y="3228032"/>
            <a:ext cx="1191848" cy="1727133"/>
          </a:xfrm>
          <a:custGeom>
            <a:avLst/>
            <a:gdLst>
              <a:gd name="T0" fmla="*/ 0 w 482"/>
              <a:gd name="T1" fmla="*/ 0 h 696"/>
              <a:gd name="T2" fmla="*/ 0 w 482"/>
              <a:gd name="T3" fmla="*/ 223 h 696"/>
              <a:gd name="T4" fmla="*/ 0 w 482"/>
              <a:gd name="T5" fmla="*/ 223 h 696"/>
              <a:gd name="T6" fmla="*/ 125 w 482"/>
              <a:gd name="T7" fmla="*/ 348 h 696"/>
              <a:gd name="T8" fmla="*/ 0 w 482"/>
              <a:gd name="T9" fmla="*/ 473 h 696"/>
              <a:gd name="T10" fmla="*/ 0 w 482"/>
              <a:gd name="T11" fmla="*/ 473 h 696"/>
              <a:gd name="T12" fmla="*/ 0 w 482"/>
              <a:gd name="T13" fmla="*/ 696 h 696"/>
              <a:gd name="T14" fmla="*/ 388 w 482"/>
              <a:gd name="T15" fmla="*/ 441 h 696"/>
              <a:gd name="T16" fmla="*/ 482 w 482"/>
              <a:gd name="T17" fmla="*/ 348 h 696"/>
              <a:gd name="T18" fmla="*/ 388 w 482"/>
              <a:gd name="T19" fmla="*/ 255 h 696"/>
              <a:gd name="T20" fmla="*/ 0 w 482"/>
              <a:gd name="T21" fmla="*/ 0 h 6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82" h="696">
                <a:moveTo>
                  <a:pt x="0" y="0"/>
                </a:moveTo>
                <a:cubicBezTo>
                  <a:pt x="0" y="223"/>
                  <a:pt x="0" y="223"/>
                  <a:pt x="0" y="223"/>
                </a:cubicBezTo>
                <a:cubicBezTo>
                  <a:pt x="0" y="223"/>
                  <a:pt x="0" y="223"/>
                  <a:pt x="0" y="223"/>
                </a:cubicBezTo>
                <a:cubicBezTo>
                  <a:pt x="69" y="223"/>
                  <a:pt x="125" y="279"/>
                  <a:pt x="125" y="348"/>
                </a:cubicBezTo>
                <a:cubicBezTo>
                  <a:pt x="125" y="417"/>
                  <a:pt x="69" y="473"/>
                  <a:pt x="0" y="473"/>
                </a:cubicBezTo>
                <a:cubicBezTo>
                  <a:pt x="0" y="473"/>
                  <a:pt x="0" y="473"/>
                  <a:pt x="0" y="473"/>
                </a:cubicBezTo>
                <a:cubicBezTo>
                  <a:pt x="0" y="696"/>
                  <a:pt x="0" y="696"/>
                  <a:pt x="0" y="696"/>
                </a:cubicBezTo>
                <a:cubicBezTo>
                  <a:pt x="0" y="696"/>
                  <a:pt x="380" y="441"/>
                  <a:pt x="388" y="441"/>
                </a:cubicBezTo>
                <a:cubicBezTo>
                  <a:pt x="440" y="441"/>
                  <a:pt x="482" y="400"/>
                  <a:pt x="482" y="348"/>
                </a:cubicBezTo>
                <a:cubicBezTo>
                  <a:pt x="482" y="296"/>
                  <a:pt x="440" y="255"/>
                  <a:pt x="388" y="255"/>
                </a:cubicBezTo>
                <a:cubicBezTo>
                  <a:pt x="380" y="255"/>
                  <a:pt x="0" y="0"/>
                  <a:pt x="0" y="0"/>
                </a:cubicBezTo>
                <a:close/>
              </a:path>
            </a:pathLst>
          </a:custGeom>
          <a:solidFill>
            <a:srgbClr val="A5A5A5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40404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3" name="Freeform 10"/>
          <p:cNvSpPr>
            <a:spLocks/>
          </p:cNvSpPr>
          <p:nvPr/>
        </p:nvSpPr>
        <p:spPr bwMode="auto">
          <a:xfrm>
            <a:off x="9561699" y="3861596"/>
            <a:ext cx="316781" cy="461057"/>
          </a:xfrm>
          <a:custGeom>
            <a:avLst/>
            <a:gdLst>
              <a:gd name="T0" fmla="*/ 34 w 128"/>
              <a:gd name="T1" fmla="*/ 186 h 186"/>
              <a:gd name="T2" fmla="*/ 128 w 128"/>
              <a:gd name="T3" fmla="*/ 93 h 186"/>
              <a:gd name="T4" fmla="*/ 34 w 128"/>
              <a:gd name="T5" fmla="*/ 0 h 186"/>
              <a:gd name="T6" fmla="*/ 0 w 128"/>
              <a:gd name="T7" fmla="*/ 93 h 186"/>
              <a:gd name="T8" fmla="*/ 34 w 128"/>
              <a:gd name="T9" fmla="*/ 186 h 1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8" h="186">
                <a:moveTo>
                  <a:pt x="34" y="186"/>
                </a:moveTo>
                <a:cubicBezTo>
                  <a:pt x="86" y="186"/>
                  <a:pt x="128" y="145"/>
                  <a:pt x="128" y="93"/>
                </a:cubicBezTo>
                <a:cubicBezTo>
                  <a:pt x="128" y="41"/>
                  <a:pt x="86" y="0"/>
                  <a:pt x="34" y="0"/>
                </a:cubicBezTo>
                <a:cubicBezTo>
                  <a:pt x="30" y="0"/>
                  <a:pt x="0" y="46"/>
                  <a:pt x="0" y="93"/>
                </a:cubicBezTo>
                <a:cubicBezTo>
                  <a:pt x="0" y="140"/>
                  <a:pt x="30" y="186"/>
                  <a:pt x="34" y="186"/>
                </a:cubicBezTo>
                <a:close/>
              </a:path>
            </a:pathLst>
          </a:custGeom>
          <a:solidFill>
            <a:srgbClr val="40404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40404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3327725" y="3906142"/>
            <a:ext cx="435507" cy="416511"/>
            <a:chOff x="1004888" y="993775"/>
            <a:chExt cx="2438400" cy="2332038"/>
          </a:xfrm>
          <a:solidFill>
            <a:schemeClr val="bg1"/>
          </a:solidFill>
        </p:grpSpPr>
        <p:sp>
          <p:nvSpPr>
            <p:cNvPr id="15" name="Freeform 25"/>
            <p:cNvSpPr>
              <a:spLocks/>
            </p:cNvSpPr>
            <p:nvPr/>
          </p:nvSpPr>
          <p:spPr bwMode="auto">
            <a:xfrm>
              <a:off x="1898651" y="2670175"/>
              <a:ext cx="655638" cy="655638"/>
            </a:xfrm>
            <a:custGeom>
              <a:avLst/>
              <a:gdLst>
                <a:gd name="T0" fmla="*/ 206 w 413"/>
                <a:gd name="T1" fmla="*/ 413 h 413"/>
                <a:gd name="T2" fmla="*/ 0 w 413"/>
                <a:gd name="T3" fmla="*/ 0 h 413"/>
                <a:gd name="T4" fmla="*/ 413 w 413"/>
                <a:gd name="T5" fmla="*/ 0 h 413"/>
                <a:gd name="T6" fmla="*/ 206 w 413"/>
                <a:gd name="T7" fmla="*/ 413 h 4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3" h="413">
                  <a:moveTo>
                    <a:pt x="206" y="413"/>
                  </a:moveTo>
                  <a:lnTo>
                    <a:pt x="0" y="0"/>
                  </a:lnTo>
                  <a:lnTo>
                    <a:pt x="413" y="0"/>
                  </a:lnTo>
                  <a:lnTo>
                    <a:pt x="206" y="4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>
                <a:solidFill>
                  <a:srgbClr val="40404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6" name="任意多边形 15"/>
            <p:cNvSpPr>
              <a:spLocks noChangeArrowheads="1"/>
            </p:cNvSpPr>
            <p:nvPr/>
          </p:nvSpPr>
          <p:spPr bwMode="auto">
            <a:xfrm>
              <a:off x="1004888" y="993775"/>
              <a:ext cx="2438400" cy="1774825"/>
            </a:xfrm>
            <a:custGeom>
              <a:avLst/>
              <a:gdLst>
                <a:gd name="connsiteX0" fmla="*/ 290196 w 2438400"/>
                <a:gd name="connsiteY0" fmla="*/ 0 h 1774825"/>
                <a:gd name="connsiteX1" fmla="*/ 2151973 w 2438400"/>
                <a:gd name="connsiteY1" fmla="*/ 0 h 1774825"/>
                <a:gd name="connsiteX2" fmla="*/ 2438400 w 2438400"/>
                <a:gd name="connsiteY2" fmla="*/ 286384 h 1774825"/>
                <a:gd name="connsiteX3" fmla="*/ 2438400 w 2438400"/>
                <a:gd name="connsiteY3" fmla="*/ 1484673 h 1774825"/>
                <a:gd name="connsiteX4" fmla="*/ 2151973 w 2438400"/>
                <a:gd name="connsiteY4" fmla="*/ 1774825 h 1774825"/>
                <a:gd name="connsiteX5" fmla="*/ 290196 w 2438400"/>
                <a:gd name="connsiteY5" fmla="*/ 1774825 h 1774825"/>
                <a:gd name="connsiteX6" fmla="*/ 0 w 2438400"/>
                <a:gd name="connsiteY6" fmla="*/ 1484673 h 1774825"/>
                <a:gd name="connsiteX7" fmla="*/ 0 w 2438400"/>
                <a:gd name="connsiteY7" fmla="*/ 286384 h 1774825"/>
                <a:gd name="connsiteX8" fmla="*/ 290196 w 2438400"/>
                <a:gd name="connsiteY8" fmla="*/ 0 h 1774825"/>
                <a:gd name="connsiteX9" fmla="*/ 471488 w 2438400"/>
                <a:gd name="connsiteY9" fmla="*/ 425450 h 1774825"/>
                <a:gd name="connsiteX10" fmla="*/ 471488 w 2438400"/>
                <a:gd name="connsiteY10" fmla="*/ 598488 h 1774825"/>
                <a:gd name="connsiteX11" fmla="*/ 1971676 w 2438400"/>
                <a:gd name="connsiteY11" fmla="*/ 598488 h 1774825"/>
                <a:gd name="connsiteX12" fmla="*/ 1971676 w 2438400"/>
                <a:gd name="connsiteY12" fmla="*/ 425450 h 1774825"/>
                <a:gd name="connsiteX13" fmla="*/ 471488 w 2438400"/>
                <a:gd name="connsiteY13" fmla="*/ 425450 h 1774825"/>
                <a:gd name="connsiteX14" fmla="*/ 471488 w 2438400"/>
                <a:gd name="connsiteY14" fmla="*/ 801688 h 1774825"/>
                <a:gd name="connsiteX15" fmla="*/ 471488 w 2438400"/>
                <a:gd name="connsiteY15" fmla="*/ 971551 h 1774825"/>
                <a:gd name="connsiteX16" fmla="*/ 1971676 w 2438400"/>
                <a:gd name="connsiteY16" fmla="*/ 971551 h 1774825"/>
                <a:gd name="connsiteX17" fmla="*/ 1971676 w 2438400"/>
                <a:gd name="connsiteY17" fmla="*/ 801688 h 1774825"/>
                <a:gd name="connsiteX18" fmla="*/ 471488 w 2438400"/>
                <a:gd name="connsiteY18" fmla="*/ 801688 h 1774825"/>
                <a:gd name="connsiteX19" fmla="*/ 471488 w 2438400"/>
                <a:gd name="connsiteY19" fmla="*/ 1174750 h 1774825"/>
                <a:gd name="connsiteX20" fmla="*/ 471488 w 2438400"/>
                <a:gd name="connsiteY20" fmla="*/ 1347788 h 1774825"/>
                <a:gd name="connsiteX21" fmla="*/ 1971676 w 2438400"/>
                <a:gd name="connsiteY21" fmla="*/ 1347788 h 1774825"/>
                <a:gd name="connsiteX22" fmla="*/ 1971676 w 2438400"/>
                <a:gd name="connsiteY22" fmla="*/ 1174750 h 1774825"/>
                <a:gd name="connsiteX23" fmla="*/ 471488 w 2438400"/>
                <a:gd name="connsiteY23" fmla="*/ 1174750 h 1774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438400" h="1774825">
                  <a:moveTo>
                    <a:pt x="290196" y="0"/>
                  </a:moveTo>
                  <a:cubicBezTo>
                    <a:pt x="2151973" y="0"/>
                    <a:pt x="2151973" y="0"/>
                    <a:pt x="2151973" y="0"/>
                  </a:cubicBezTo>
                  <a:cubicBezTo>
                    <a:pt x="2310262" y="0"/>
                    <a:pt x="2438400" y="128119"/>
                    <a:pt x="2438400" y="286384"/>
                  </a:cubicBezTo>
                  <a:lnTo>
                    <a:pt x="2438400" y="1484673"/>
                  </a:lnTo>
                  <a:cubicBezTo>
                    <a:pt x="2438400" y="1646706"/>
                    <a:pt x="2310262" y="1774825"/>
                    <a:pt x="2151973" y="1774825"/>
                  </a:cubicBezTo>
                  <a:cubicBezTo>
                    <a:pt x="290196" y="1774825"/>
                    <a:pt x="290196" y="1774825"/>
                    <a:pt x="290196" y="1774825"/>
                  </a:cubicBezTo>
                  <a:cubicBezTo>
                    <a:pt x="131907" y="1774825"/>
                    <a:pt x="0" y="1646706"/>
                    <a:pt x="0" y="1484673"/>
                  </a:cubicBezTo>
                  <a:cubicBezTo>
                    <a:pt x="0" y="286384"/>
                    <a:pt x="0" y="286384"/>
                    <a:pt x="0" y="286384"/>
                  </a:cubicBezTo>
                  <a:cubicBezTo>
                    <a:pt x="0" y="128119"/>
                    <a:pt x="131907" y="0"/>
                    <a:pt x="290196" y="0"/>
                  </a:cubicBezTo>
                  <a:close/>
                  <a:moveTo>
                    <a:pt x="471488" y="425450"/>
                  </a:moveTo>
                  <a:lnTo>
                    <a:pt x="471488" y="598488"/>
                  </a:lnTo>
                  <a:lnTo>
                    <a:pt x="1971676" y="598488"/>
                  </a:lnTo>
                  <a:lnTo>
                    <a:pt x="1971676" y="425450"/>
                  </a:lnTo>
                  <a:lnTo>
                    <a:pt x="471488" y="425450"/>
                  </a:lnTo>
                  <a:close/>
                  <a:moveTo>
                    <a:pt x="471488" y="801688"/>
                  </a:moveTo>
                  <a:lnTo>
                    <a:pt x="471488" y="971551"/>
                  </a:lnTo>
                  <a:lnTo>
                    <a:pt x="1971676" y="971551"/>
                  </a:lnTo>
                  <a:lnTo>
                    <a:pt x="1971676" y="801688"/>
                  </a:lnTo>
                  <a:lnTo>
                    <a:pt x="471488" y="801688"/>
                  </a:lnTo>
                  <a:close/>
                  <a:moveTo>
                    <a:pt x="471488" y="1174750"/>
                  </a:moveTo>
                  <a:lnTo>
                    <a:pt x="471488" y="1347788"/>
                  </a:lnTo>
                  <a:lnTo>
                    <a:pt x="1971676" y="1347788"/>
                  </a:lnTo>
                  <a:lnTo>
                    <a:pt x="1971676" y="1174750"/>
                  </a:lnTo>
                  <a:lnTo>
                    <a:pt x="471488" y="11747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000">
                <a:solidFill>
                  <a:srgbClr val="40404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7781877" y="3921208"/>
            <a:ext cx="582225" cy="442379"/>
            <a:chOff x="4268086" y="4221191"/>
            <a:chExt cx="509646" cy="387231"/>
          </a:xfrm>
          <a:solidFill>
            <a:schemeClr val="bg1"/>
          </a:solidFill>
        </p:grpSpPr>
        <p:sp>
          <p:nvSpPr>
            <p:cNvPr id="18" name="Freeform 20"/>
            <p:cNvSpPr>
              <a:spLocks noEditPoints="1"/>
            </p:cNvSpPr>
            <p:nvPr/>
          </p:nvSpPr>
          <p:spPr bwMode="auto">
            <a:xfrm>
              <a:off x="4268086" y="4273030"/>
              <a:ext cx="337890" cy="335392"/>
            </a:xfrm>
            <a:custGeom>
              <a:avLst/>
              <a:gdLst>
                <a:gd name="T0" fmla="*/ 229 w 229"/>
                <a:gd name="T1" fmla="*/ 128 h 227"/>
                <a:gd name="T2" fmla="*/ 229 w 229"/>
                <a:gd name="T3" fmla="*/ 98 h 227"/>
                <a:gd name="T4" fmla="*/ 206 w 229"/>
                <a:gd name="T5" fmla="*/ 93 h 227"/>
                <a:gd name="T6" fmla="*/ 200 w 229"/>
                <a:gd name="T7" fmla="*/ 76 h 227"/>
                <a:gd name="T8" fmla="*/ 216 w 229"/>
                <a:gd name="T9" fmla="*/ 58 h 227"/>
                <a:gd name="T10" fmla="*/ 198 w 229"/>
                <a:gd name="T11" fmla="*/ 34 h 227"/>
                <a:gd name="T12" fmla="*/ 176 w 229"/>
                <a:gd name="T13" fmla="*/ 44 h 227"/>
                <a:gd name="T14" fmla="*/ 161 w 229"/>
                <a:gd name="T15" fmla="*/ 33 h 227"/>
                <a:gd name="T16" fmla="*/ 164 w 229"/>
                <a:gd name="T17" fmla="*/ 9 h 227"/>
                <a:gd name="T18" fmla="*/ 135 w 229"/>
                <a:gd name="T19" fmla="*/ 0 h 227"/>
                <a:gd name="T20" fmla="*/ 123 w 229"/>
                <a:gd name="T21" fmla="*/ 20 h 227"/>
                <a:gd name="T22" fmla="*/ 114 w 229"/>
                <a:gd name="T23" fmla="*/ 20 h 227"/>
                <a:gd name="T24" fmla="*/ 105 w 229"/>
                <a:gd name="T25" fmla="*/ 20 h 227"/>
                <a:gd name="T26" fmla="*/ 93 w 229"/>
                <a:gd name="T27" fmla="*/ 0 h 227"/>
                <a:gd name="T28" fmla="*/ 65 w 229"/>
                <a:gd name="T29" fmla="*/ 9 h 227"/>
                <a:gd name="T30" fmla="*/ 67 w 229"/>
                <a:gd name="T31" fmla="*/ 33 h 227"/>
                <a:gd name="T32" fmla="*/ 52 w 229"/>
                <a:gd name="T33" fmla="*/ 44 h 227"/>
                <a:gd name="T34" fmla="*/ 30 w 229"/>
                <a:gd name="T35" fmla="*/ 34 h 227"/>
                <a:gd name="T36" fmla="*/ 13 w 229"/>
                <a:gd name="T37" fmla="*/ 58 h 227"/>
                <a:gd name="T38" fmla="*/ 29 w 229"/>
                <a:gd name="T39" fmla="*/ 76 h 227"/>
                <a:gd name="T40" fmla="*/ 23 w 229"/>
                <a:gd name="T41" fmla="*/ 94 h 227"/>
                <a:gd name="T42" fmla="*/ 0 w 229"/>
                <a:gd name="T43" fmla="*/ 98 h 227"/>
                <a:gd name="T44" fmla="*/ 0 w 229"/>
                <a:gd name="T45" fmla="*/ 128 h 227"/>
                <a:gd name="T46" fmla="*/ 23 w 229"/>
                <a:gd name="T47" fmla="*/ 133 h 227"/>
                <a:gd name="T48" fmla="*/ 29 w 229"/>
                <a:gd name="T49" fmla="*/ 151 h 227"/>
                <a:gd name="T50" fmla="*/ 13 w 229"/>
                <a:gd name="T51" fmla="*/ 169 h 227"/>
                <a:gd name="T52" fmla="*/ 31 w 229"/>
                <a:gd name="T53" fmla="*/ 193 h 227"/>
                <a:gd name="T54" fmla="*/ 52 w 229"/>
                <a:gd name="T55" fmla="*/ 183 h 227"/>
                <a:gd name="T56" fmla="*/ 67 w 229"/>
                <a:gd name="T57" fmla="*/ 194 h 227"/>
                <a:gd name="T58" fmla="*/ 65 w 229"/>
                <a:gd name="T59" fmla="*/ 218 h 227"/>
                <a:gd name="T60" fmla="*/ 93 w 229"/>
                <a:gd name="T61" fmla="*/ 227 h 227"/>
                <a:gd name="T62" fmla="*/ 105 w 229"/>
                <a:gd name="T63" fmla="*/ 206 h 227"/>
                <a:gd name="T64" fmla="*/ 114 w 229"/>
                <a:gd name="T65" fmla="*/ 207 h 227"/>
                <a:gd name="T66" fmla="*/ 124 w 229"/>
                <a:gd name="T67" fmla="*/ 206 h 227"/>
                <a:gd name="T68" fmla="*/ 135 w 229"/>
                <a:gd name="T69" fmla="*/ 227 h 227"/>
                <a:gd name="T70" fmla="*/ 164 w 229"/>
                <a:gd name="T71" fmla="*/ 217 h 227"/>
                <a:gd name="T72" fmla="*/ 161 w 229"/>
                <a:gd name="T73" fmla="*/ 194 h 227"/>
                <a:gd name="T74" fmla="*/ 176 w 229"/>
                <a:gd name="T75" fmla="*/ 183 h 227"/>
                <a:gd name="T76" fmla="*/ 198 w 229"/>
                <a:gd name="T77" fmla="*/ 193 h 227"/>
                <a:gd name="T78" fmla="*/ 216 w 229"/>
                <a:gd name="T79" fmla="*/ 168 h 227"/>
                <a:gd name="T80" fmla="*/ 200 w 229"/>
                <a:gd name="T81" fmla="*/ 151 h 227"/>
                <a:gd name="T82" fmla="*/ 206 w 229"/>
                <a:gd name="T83" fmla="*/ 133 h 227"/>
                <a:gd name="T84" fmla="*/ 229 w 229"/>
                <a:gd name="T85" fmla="*/ 128 h 227"/>
                <a:gd name="T86" fmla="*/ 114 w 229"/>
                <a:gd name="T87" fmla="*/ 180 h 227"/>
                <a:gd name="T88" fmla="*/ 47 w 229"/>
                <a:gd name="T89" fmla="*/ 113 h 227"/>
                <a:gd name="T90" fmla="*/ 114 w 229"/>
                <a:gd name="T91" fmla="*/ 46 h 227"/>
                <a:gd name="T92" fmla="*/ 181 w 229"/>
                <a:gd name="T93" fmla="*/ 113 h 227"/>
                <a:gd name="T94" fmla="*/ 114 w 229"/>
                <a:gd name="T95" fmla="*/ 180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29" h="227">
                  <a:moveTo>
                    <a:pt x="229" y="128"/>
                  </a:moveTo>
                  <a:cubicBezTo>
                    <a:pt x="229" y="98"/>
                    <a:pt x="229" y="98"/>
                    <a:pt x="229" y="98"/>
                  </a:cubicBezTo>
                  <a:cubicBezTo>
                    <a:pt x="206" y="93"/>
                    <a:pt x="206" y="93"/>
                    <a:pt x="206" y="93"/>
                  </a:cubicBezTo>
                  <a:cubicBezTo>
                    <a:pt x="204" y="87"/>
                    <a:pt x="202" y="81"/>
                    <a:pt x="200" y="76"/>
                  </a:cubicBezTo>
                  <a:cubicBezTo>
                    <a:pt x="216" y="58"/>
                    <a:pt x="216" y="58"/>
                    <a:pt x="216" y="58"/>
                  </a:cubicBezTo>
                  <a:cubicBezTo>
                    <a:pt x="198" y="34"/>
                    <a:pt x="198" y="34"/>
                    <a:pt x="198" y="34"/>
                  </a:cubicBezTo>
                  <a:cubicBezTo>
                    <a:pt x="176" y="44"/>
                    <a:pt x="176" y="44"/>
                    <a:pt x="176" y="44"/>
                  </a:cubicBezTo>
                  <a:cubicBezTo>
                    <a:pt x="172" y="39"/>
                    <a:pt x="167" y="36"/>
                    <a:pt x="161" y="33"/>
                  </a:cubicBezTo>
                  <a:cubicBezTo>
                    <a:pt x="164" y="9"/>
                    <a:pt x="164" y="9"/>
                    <a:pt x="164" y="9"/>
                  </a:cubicBezTo>
                  <a:cubicBezTo>
                    <a:pt x="135" y="0"/>
                    <a:pt x="135" y="0"/>
                    <a:pt x="135" y="0"/>
                  </a:cubicBezTo>
                  <a:cubicBezTo>
                    <a:pt x="123" y="20"/>
                    <a:pt x="123" y="20"/>
                    <a:pt x="123" y="20"/>
                  </a:cubicBezTo>
                  <a:cubicBezTo>
                    <a:pt x="120" y="20"/>
                    <a:pt x="117" y="20"/>
                    <a:pt x="114" y="20"/>
                  </a:cubicBezTo>
                  <a:cubicBezTo>
                    <a:pt x="111" y="20"/>
                    <a:pt x="108" y="20"/>
                    <a:pt x="105" y="20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65" y="9"/>
                    <a:pt x="65" y="9"/>
                    <a:pt x="65" y="9"/>
                  </a:cubicBezTo>
                  <a:cubicBezTo>
                    <a:pt x="67" y="33"/>
                    <a:pt x="67" y="33"/>
                    <a:pt x="67" y="33"/>
                  </a:cubicBezTo>
                  <a:cubicBezTo>
                    <a:pt x="62" y="36"/>
                    <a:pt x="57" y="39"/>
                    <a:pt x="52" y="44"/>
                  </a:cubicBezTo>
                  <a:cubicBezTo>
                    <a:pt x="30" y="34"/>
                    <a:pt x="30" y="34"/>
                    <a:pt x="30" y="34"/>
                  </a:cubicBezTo>
                  <a:cubicBezTo>
                    <a:pt x="13" y="58"/>
                    <a:pt x="13" y="58"/>
                    <a:pt x="13" y="58"/>
                  </a:cubicBezTo>
                  <a:cubicBezTo>
                    <a:pt x="29" y="76"/>
                    <a:pt x="29" y="76"/>
                    <a:pt x="29" y="76"/>
                  </a:cubicBezTo>
                  <a:cubicBezTo>
                    <a:pt x="26" y="81"/>
                    <a:pt x="24" y="87"/>
                    <a:pt x="23" y="94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23" y="133"/>
                    <a:pt x="23" y="133"/>
                    <a:pt x="23" y="133"/>
                  </a:cubicBezTo>
                  <a:cubicBezTo>
                    <a:pt x="24" y="139"/>
                    <a:pt x="26" y="145"/>
                    <a:pt x="29" y="151"/>
                  </a:cubicBezTo>
                  <a:cubicBezTo>
                    <a:pt x="13" y="169"/>
                    <a:pt x="13" y="169"/>
                    <a:pt x="13" y="169"/>
                  </a:cubicBezTo>
                  <a:cubicBezTo>
                    <a:pt x="31" y="193"/>
                    <a:pt x="31" y="193"/>
                    <a:pt x="31" y="193"/>
                  </a:cubicBezTo>
                  <a:cubicBezTo>
                    <a:pt x="52" y="183"/>
                    <a:pt x="52" y="183"/>
                    <a:pt x="52" y="183"/>
                  </a:cubicBezTo>
                  <a:cubicBezTo>
                    <a:pt x="57" y="187"/>
                    <a:pt x="62" y="191"/>
                    <a:pt x="67" y="194"/>
                  </a:cubicBezTo>
                  <a:cubicBezTo>
                    <a:pt x="65" y="218"/>
                    <a:pt x="65" y="218"/>
                    <a:pt x="65" y="218"/>
                  </a:cubicBezTo>
                  <a:cubicBezTo>
                    <a:pt x="93" y="227"/>
                    <a:pt x="93" y="227"/>
                    <a:pt x="93" y="227"/>
                  </a:cubicBezTo>
                  <a:cubicBezTo>
                    <a:pt x="105" y="206"/>
                    <a:pt x="105" y="206"/>
                    <a:pt x="105" y="206"/>
                  </a:cubicBezTo>
                  <a:cubicBezTo>
                    <a:pt x="108" y="207"/>
                    <a:pt x="111" y="207"/>
                    <a:pt x="114" y="207"/>
                  </a:cubicBezTo>
                  <a:cubicBezTo>
                    <a:pt x="117" y="207"/>
                    <a:pt x="121" y="207"/>
                    <a:pt x="124" y="206"/>
                  </a:cubicBezTo>
                  <a:cubicBezTo>
                    <a:pt x="135" y="227"/>
                    <a:pt x="135" y="227"/>
                    <a:pt x="135" y="227"/>
                  </a:cubicBezTo>
                  <a:cubicBezTo>
                    <a:pt x="164" y="217"/>
                    <a:pt x="164" y="217"/>
                    <a:pt x="164" y="217"/>
                  </a:cubicBezTo>
                  <a:cubicBezTo>
                    <a:pt x="161" y="194"/>
                    <a:pt x="161" y="194"/>
                    <a:pt x="161" y="194"/>
                  </a:cubicBezTo>
                  <a:cubicBezTo>
                    <a:pt x="167" y="191"/>
                    <a:pt x="172" y="187"/>
                    <a:pt x="176" y="183"/>
                  </a:cubicBezTo>
                  <a:cubicBezTo>
                    <a:pt x="198" y="193"/>
                    <a:pt x="198" y="193"/>
                    <a:pt x="198" y="193"/>
                  </a:cubicBezTo>
                  <a:cubicBezTo>
                    <a:pt x="216" y="168"/>
                    <a:pt x="216" y="168"/>
                    <a:pt x="216" y="168"/>
                  </a:cubicBezTo>
                  <a:cubicBezTo>
                    <a:pt x="200" y="151"/>
                    <a:pt x="200" y="151"/>
                    <a:pt x="200" y="151"/>
                  </a:cubicBezTo>
                  <a:cubicBezTo>
                    <a:pt x="202" y="145"/>
                    <a:pt x="204" y="139"/>
                    <a:pt x="206" y="133"/>
                  </a:cubicBezTo>
                  <a:lnTo>
                    <a:pt x="229" y="128"/>
                  </a:lnTo>
                  <a:close/>
                  <a:moveTo>
                    <a:pt x="114" y="180"/>
                  </a:moveTo>
                  <a:cubicBezTo>
                    <a:pt x="77" y="180"/>
                    <a:pt x="47" y="150"/>
                    <a:pt x="47" y="113"/>
                  </a:cubicBezTo>
                  <a:cubicBezTo>
                    <a:pt x="47" y="76"/>
                    <a:pt x="77" y="46"/>
                    <a:pt x="114" y="46"/>
                  </a:cubicBezTo>
                  <a:cubicBezTo>
                    <a:pt x="151" y="46"/>
                    <a:pt x="181" y="76"/>
                    <a:pt x="181" y="113"/>
                  </a:cubicBezTo>
                  <a:cubicBezTo>
                    <a:pt x="181" y="150"/>
                    <a:pt x="151" y="180"/>
                    <a:pt x="114" y="1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>
                <a:solidFill>
                  <a:srgbClr val="40404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9" name="Freeform 21"/>
            <p:cNvSpPr>
              <a:spLocks noEditPoints="1"/>
            </p:cNvSpPr>
            <p:nvPr/>
          </p:nvSpPr>
          <p:spPr bwMode="auto">
            <a:xfrm>
              <a:off x="4577871" y="4221191"/>
              <a:ext cx="199861" cy="199861"/>
            </a:xfrm>
            <a:custGeom>
              <a:avLst/>
              <a:gdLst>
                <a:gd name="T0" fmla="*/ 135 w 135"/>
                <a:gd name="T1" fmla="*/ 76 h 135"/>
                <a:gd name="T2" fmla="*/ 135 w 135"/>
                <a:gd name="T3" fmla="*/ 58 h 135"/>
                <a:gd name="T4" fmla="*/ 122 w 135"/>
                <a:gd name="T5" fmla="*/ 55 h 135"/>
                <a:gd name="T6" fmla="*/ 118 w 135"/>
                <a:gd name="T7" fmla="*/ 45 h 135"/>
                <a:gd name="T8" fmla="*/ 128 w 135"/>
                <a:gd name="T9" fmla="*/ 34 h 135"/>
                <a:gd name="T10" fmla="*/ 117 w 135"/>
                <a:gd name="T11" fmla="*/ 20 h 135"/>
                <a:gd name="T12" fmla="*/ 104 w 135"/>
                <a:gd name="T13" fmla="*/ 26 h 135"/>
                <a:gd name="T14" fmla="*/ 96 w 135"/>
                <a:gd name="T15" fmla="*/ 19 h 135"/>
                <a:gd name="T16" fmla="*/ 97 w 135"/>
                <a:gd name="T17" fmla="*/ 5 h 135"/>
                <a:gd name="T18" fmla="*/ 80 w 135"/>
                <a:gd name="T19" fmla="*/ 0 h 135"/>
                <a:gd name="T20" fmla="*/ 73 w 135"/>
                <a:gd name="T21" fmla="*/ 12 h 135"/>
                <a:gd name="T22" fmla="*/ 67 w 135"/>
                <a:gd name="T23" fmla="*/ 12 h 135"/>
                <a:gd name="T24" fmla="*/ 62 w 135"/>
                <a:gd name="T25" fmla="*/ 12 h 135"/>
                <a:gd name="T26" fmla="*/ 55 w 135"/>
                <a:gd name="T27" fmla="*/ 0 h 135"/>
                <a:gd name="T28" fmla="*/ 38 w 135"/>
                <a:gd name="T29" fmla="*/ 5 h 135"/>
                <a:gd name="T30" fmla="*/ 39 w 135"/>
                <a:gd name="T31" fmla="*/ 19 h 135"/>
                <a:gd name="T32" fmla="*/ 30 w 135"/>
                <a:gd name="T33" fmla="*/ 26 h 135"/>
                <a:gd name="T34" fmla="*/ 18 w 135"/>
                <a:gd name="T35" fmla="*/ 20 h 135"/>
                <a:gd name="T36" fmla="*/ 7 w 135"/>
                <a:gd name="T37" fmla="*/ 34 h 135"/>
                <a:gd name="T38" fmla="*/ 17 w 135"/>
                <a:gd name="T39" fmla="*/ 45 h 135"/>
                <a:gd name="T40" fmla="*/ 13 w 135"/>
                <a:gd name="T41" fmla="*/ 55 h 135"/>
                <a:gd name="T42" fmla="*/ 0 w 135"/>
                <a:gd name="T43" fmla="*/ 58 h 135"/>
                <a:gd name="T44" fmla="*/ 0 w 135"/>
                <a:gd name="T45" fmla="*/ 76 h 135"/>
                <a:gd name="T46" fmla="*/ 13 w 135"/>
                <a:gd name="T47" fmla="*/ 79 h 135"/>
                <a:gd name="T48" fmla="*/ 17 w 135"/>
                <a:gd name="T49" fmla="*/ 90 h 135"/>
                <a:gd name="T50" fmla="*/ 7 w 135"/>
                <a:gd name="T51" fmla="*/ 100 h 135"/>
                <a:gd name="T52" fmla="*/ 18 w 135"/>
                <a:gd name="T53" fmla="*/ 114 h 135"/>
                <a:gd name="T54" fmla="*/ 31 w 135"/>
                <a:gd name="T55" fmla="*/ 109 h 135"/>
                <a:gd name="T56" fmla="*/ 39 w 135"/>
                <a:gd name="T57" fmla="*/ 115 h 135"/>
                <a:gd name="T58" fmla="*/ 38 w 135"/>
                <a:gd name="T59" fmla="*/ 129 h 135"/>
                <a:gd name="T60" fmla="*/ 55 w 135"/>
                <a:gd name="T61" fmla="*/ 135 h 135"/>
                <a:gd name="T62" fmla="*/ 62 w 135"/>
                <a:gd name="T63" fmla="*/ 122 h 135"/>
                <a:gd name="T64" fmla="*/ 68 w 135"/>
                <a:gd name="T65" fmla="*/ 123 h 135"/>
                <a:gd name="T66" fmla="*/ 73 w 135"/>
                <a:gd name="T67" fmla="*/ 122 h 135"/>
                <a:gd name="T68" fmla="*/ 80 w 135"/>
                <a:gd name="T69" fmla="*/ 135 h 135"/>
                <a:gd name="T70" fmla="*/ 97 w 135"/>
                <a:gd name="T71" fmla="*/ 129 h 135"/>
                <a:gd name="T72" fmla="*/ 96 w 135"/>
                <a:gd name="T73" fmla="*/ 115 h 135"/>
                <a:gd name="T74" fmla="*/ 104 w 135"/>
                <a:gd name="T75" fmla="*/ 109 h 135"/>
                <a:gd name="T76" fmla="*/ 117 w 135"/>
                <a:gd name="T77" fmla="*/ 114 h 135"/>
                <a:gd name="T78" fmla="*/ 128 w 135"/>
                <a:gd name="T79" fmla="*/ 100 h 135"/>
                <a:gd name="T80" fmla="*/ 118 w 135"/>
                <a:gd name="T81" fmla="*/ 89 h 135"/>
                <a:gd name="T82" fmla="*/ 122 w 135"/>
                <a:gd name="T83" fmla="*/ 79 h 135"/>
                <a:gd name="T84" fmla="*/ 135 w 135"/>
                <a:gd name="T85" fmla="*/ 76 h 135"/>
                <a:gd name="T86" fmla="*/ 67 w 135"/>
                <a:gd name="T87" fmla="*/ 107 h 135"/>
                <a:gd name="T88" fmla="*/ 28 w 135"/>
                <a:gd name="T89" fmla="*/ 67 h 135"/>
                <a:gd name="T90" fmla="*/ 67 w 135"/>
                <a:gd name="T91" fmla="*/ 27 h 135"/>
                <a:gd name="T92" fmla="*/ 107 w 135"/>
                <a:gd name="T93" fmla="*/ 67 h 135"/>
                <a:gd name="T94" fmla="*/ 67 w 135"/>
                <a:gd name="T95" fmla="*/ 107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35" h="135">
                  <a:moveTo>
                    <a:pt x="135" y="76"/>
                  </a:moveTo>
                  <a:cubicBezTo>
                    <a:pt x="135" y="58"/>
                    <a:pt x="135" y="58"/>
                    <a:pt x="135" y="58"/>
                  </a:cubicBezTo>
                  <a:cubicBezTo>
                    <a:pt x="122" y="55"/>
                    <a:pt x="122" y="55"/>
                    <a:pt x="122" y="55"/>
                  </a:cubicBezTo>
                  <a:cubicBezTo>
                    <a:pt x="121" y="52"/>
                    <a:pt x="120" y="48"/>
                    <a:pt x="118" y="45"/>
                  </a:cubicBezTo>
                  <a:cubicBezTo>
                    <a:pt x="128" y="34"/>
                    <a:pt x="128" y="34"/>
                    <a:pt x="128" y="34"/>
                  </a:cubicBezTo>
                  <a:cubicBezTo>
                    <a:pt x="117" y="20"/>
                    <a:pt x="117" y="20"/>
                    <a:pt x="117" y="20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102" y="23"/>
                    <a:pt x="99" y="21"/>
                    <a:pt x="96" y="19"/>
                  </a:cubicBezTo>
                  <a:cubicBezTo>
                    <a:pt x="97" y="5"/>
                    <a:pt x="97" y="5"/>
                    <a:pt x="97" y="5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73" y="12"/>
                    <a:pt x="73" y="12"/>
                    <a:pt x="73" y="12"/>
                  </a:cubicBezTo>
                  <a:cubicBezTo>
                    <a:pt x="71" y="12"/>
                    <a:pt x="69" y="12"/>
                    <a:pt x="67" y="12"/>
                  </a:cubicBezTo>
                  <a:cubicBezTo>
                    <a:pt x="66" y="12"/>
                    <a:pt x="64" y="12"/>
                    <a:pt x="62" y="12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38" y="5"/>
                    <a:pt x="38" y="5"/>
                    <a:pt x="38" y="5"/>
                  </a:cubicBezTo>
                  <a:cubicBezTo>
                    <a:pt x="39" y="19"/>
                    <a:pt x="39" y="19"/>
                    <a:pt x="39" y="19"/>
                  </a:cubicBezTo>
                  <a:cubicBezTo>
                    <a:pt x="36" y="21"/>
                    <a:pt x="33" y="23"/>
                    <a:pt x="30" y="26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17" y="45"/>
                    <a:pt x="17" y="45"/>
                    <a:pt x="17" y="45"/>
                  </a:cubicBezTo>
                  <a:cubicBezTo>
                    <a:pt x="15" y="48"/>
                    <a:pt x="14" y="52"/>
                    <a:pt x="13" y="55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3" y="79"/>
                    <a:pt x="13" y="79"/>
                    <a:pt x="13" y="79"/>
                  </a:cubicBezTo>
                  <a:cubicBezTo>
                    <a:pt x="14" y="83"/>
                    <a:pt x="15" y="86"/>
                    <a:pt x="17" y="90"/>
                  </a:cubicBezTo>
                  <a:cubicBezTo>
                    <a:pt x="7" y="100"/>
                    <a:pt x="7" y="100"/>
                    <a:pt x="7" y="100"/>
                  </a:cubicBezTo>
                  <a:cubicBezTo>
                    <a:pt x="18" y="114"/>
                    <a:pt x="18" y="114"/>
                    <a:pt x="18" y="114"/>
                  </a:cubicBezTo>
                  <a:cubicBezTo>
                    <a:pt x="31" y="109"/>
                    <a:pt x="31" y="109"/>
                    <a:pt x="31" y="109"/>
                  </a:cubicBezTo>
                  <a:cubicBezTo>
                    <a:pt x="33" y="111"/>
                    <a:pt x="36" y="113"/>
                    <a:pt x="39" y="115"/>
                  </a:cubicBezTo>
                  <a:cubicBezTo>
                    <a:pt x="38" y="129"/>
                    <a:pt x="38" y="129"/>
                    <a:pt x="38" y="129"/>
                  </a:cubicBezTo>
                  <a:cubicBezTo>
                    <a:pt x="55" y="135"/>
                    <a:pt x="55" y="135"/>
                    <a:pt x="55" y="135"/>
                  </a:cubicBezTo>
                  <a:cubicBezTo>
                    <a:pt x="62" y="122"/>
                    <a:pt x="62" y="122"/>
                    <a:pt x="62" y="122"/>
                  </a:cubicBezTo>
                  <a:cubicBezTo>
                    <a:pt x="64" y="123"/>
                    <a:pt x="66" y="123"/>
                    <a:pt x="68" y="123"/>
                  </a:cubicBezTo>
                  <a:cubicBezTo>
                    <a:pt x="69" y="123"/>
                    <a:pt x="71" y="123"/>
                    <a:pt x="73" y="122"/>
                  </a:cubicBezTo>
                  <a:cubicBezTo>
                    <a:pt x="80" y="135"/>
                    <a:pt x="80" y="135"/>
                    <a:pt x="80" y="135"/>
                  </a:cubicBezTo>
                  <a:cubicBezTo>
                    <a:pt x="97" y="129"/>
                    <a:pt x="97" y="129"/>
                    <a:pt x="97" y="129"/>
                  </a:cubicBezTo>
                  <a:cubicBezTo>
                    <a:pt x="96" y="115"/>
                    <a:pt x="96" y="115"/>
                    <a:pt x="96" y="115"/>
                  </a:cubicBezTo>
                  <a:cubicBezTo>
                    <a:pt x="99" y="113"/>
                    <a:pt x="102" y="111"/>
                    <a:pt x="104" y="109"/>
                  </a:cubicBezTo>
                  <a:cubicBezTo>
                    <a:pt x="117" y="114"/>
                    <a:pt x="117" y="114"/>
                    <a:pt x="117" y="114"/>
                  </a:cubicBezTo>
                  <a:cubicBezTo>
                    <a:pt x="128" y="100"/>
                    <a:pt x="128" y="100"/>
                    <a:pt x="128" y="100"/>
                  </a:cubicBezTo>
                  <a:cubicBezTo>
                    <a:pt x="118" y="89"/>
                    <a:pt x="118" y="89"/>
                    <a:pt x="118" y="89"/>
                  </a:cubicBezTo>
                  <a:cubicBezTo>
                    <a:pt x="120" y="86"/>
                    <a:pt x="121" y="83"/>
                    <a:pt x="122" y="79"/>
                  </a:cubicBezTo>
                  <a:lnTo>
                    <a:pt x="135" y="76"/>
                  </a:lnTo>
                  <a:close/>
                  <a:moveTo>
                    <a:pt x="67" y="107"/>
                  </a:moveTo>
                  <a:cubicBezTo>
                    <a:pt x="46" y="107"/>
                    <a:pt x="28" y="89"/>
                    <a:pt x="28" y="67"/>
                  </a:cubicBezTo>
                  <a:cubicBezTo>
                    <a:pt x="28" y="45"/>
                    <a:pt x="46" y="27"/>
                    <a:pt x="67" y="27"/>
                  </a:cubicBezTo>
                  <a:cubicBezTo>
                    <a:pt x="89" y="27"/>
                    <a:pt x="107" y="45"/>
                    <a:pt x="107" y="67"/>
                  </a:cubicBezTo>
                  <a:cubicBezTo>
                    <a:pt x="107" y="89"/>
                    <a:pt x="89" y="107"/>
                    <a:pt x="67" y="10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>
                <a:solidFill>
                  <a:srgbClr val="40404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6314596" y="3822825"/>
            <a:ext cx="378161" cy="483623"/>
            <a:chOff x="1605186" y="572440"/>
            <a:chExt cx="563562" cy="720725"/>
          </a:xfrm>
          <a:solidFill>
            <a:schemeClr val="bg1"/>
          </a:solidFill>
        </p:grpSpPr>
        <p:sp>
          <p:nvSpPr>
            <p:cNvPr id="21" name="Freeform 32"/>
            <p:cNvSpPr>
              <a:spLocks/>
            </p:cNvSpPr>
            <p:nvPr/>
          </p:nvSpPr>
          <p:spPr bwMode="auto">
            <a:xfrm>
              <a:off x="1814736" y="572440"/>
              <a:ext cx="142875" cy="720725"/>
            </a:xfrm>
            <a:custGeom>
              <a:avLst/>
              <a:gdLst>
                <a:gd name="T0" fmla="*/ 64 w 64"/>
                <a:gd name="T1" fmla="*/ 289 h 321"/>
                <a:gd name="T2" fmla="*/ 32 w 64"/>
                <a:gd name="T3" fmla="*/ 321 h 321"/>
                <a:gd name="T4" fmla="*/ 0 w 64"/>
                <a:gd name="T5" fmla="*/ 289 h 321"/>
                <a:gd name="T6" fmla="*/ 0 w 64"/>
                <a:gd name="T7" fmla="*/ 32 h 321"/>
                <a:gd name="T8" fmla="*/ 32 w 64"/>
                <a:gd name="T9" fmla="*/ 0 h 321"/>
                <a:gd name="T10" fmla="*/ 64 w 64"/>
                <a:gd name="T11" fmla="*/ 32 h 321"/>
                <a:gd name="T12" fmla="*/ 64 w 64"/>
                <a:gd name="T13" fmla="*/ 289 h 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321">
                  <a:moveTo>
                    <a:pt x="64" y="289"/>
                  </a:moveTo>
                  <a:cubicBezTo>
                    <a:pt x="64" y="307"/>
                    <a:pt x="49" y="321"/>
                    <a:pt x="32" y="321"/>
                  </a:cubicBezTo>
                  <a:cubicBezTo>
                    <a:pt x="14" y="321"/>
                    <a:pt x="0" y="307"/>
                    <a:pt x="0" y="289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4" y="14"/>
                    <a:pt x="64" y="32"/>
                  </a:cubicBezTo>
                  <a:lnTo>
                    <a:pt x="64" y="28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40404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22" name="Freeform 33"/>
            <p:cNvSpPr>
              <a:spLocks/>
            </p:cNvSpPr>
            <p:nvPr/>
          </p:nvSpPr>
          <p:spPr bwMode="auto">
            <a:xfrm>
              <a:off x="1605186" y="1012177"/>
              <a:ext cx="141288" cy="280988"/>
            </a:xfrm>
            <a:custGeom>
              <a:avLst/>
              <a:gdLst>
                <a:gd name="T0" fmla="*/ 63 w 63"/>
                <a:gd name="T1" fmla="*/ 93 h 125"/>
                <a:gd name="T2" fmla="*/ 32 w 63"/>
                <a:gd name="T3" fmla="*/ 125 h 125"/>
                <a:gd name="T4" fmla="*/ 0 w 63"/>
                <a:gd name="T5" fmla="*/ 93 h 125"/>
                <a:gd name="T6" fmla="*/ 0 w 63"/>
                <a:gd name="T7" fmla="*/ 32 h 125"/>
                <a:gd name="T8" fmla="*/ 32 w 63"/>
                <a:gd name="T9" fmla="*/ 0 h 125"/>
                <a:gd name="T10" fmla="*/ 63 w 63"/>
                <a:gd name="T11" fmla="*/ 32 h 125"/>
                <a:gd name="T12" fmla="*/ 63 w 63"/>
                <a:gd name="T13" fmla="*/ 93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" h="125">
                  <a:moveTo>
                    <a:pt x="63" y="93"/>
                  </a:moveTo>
                  <a:cubicBezTo>
                    <a:pt x="63" y="111"/>
                    <a:pt x="49" y="125"/>
                    <a:pt x="32" y="125"/>
                  </a:cubicBezTo>
                  <a:cubicBezTo>
                    <a:pt x="14" y="125"/>
                    <a:pt x="0" y="111"/>
                    <a:pt x="0" y="93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3" y="14"/>
                    <a:pt x="63" y="32"/>
                  </a:cubicBezTo>
                  <a:lnTo>
                    <a:pt x="63" y="9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40404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23" name="Freeform 34"/>
            <p:cNvSpPr>
              <a:spLocks/>
            </p:cNvSpPr>
            <p:nvPr/>
          </p:nvSpPr>
          <p:spPr bwMode="auto">
            <a:xfrm>
              <a:off x="2025873" y="804215"/>
              <a:ext cx="142875" cy="488950"/>
            </a:xfrm>
            <a:custGeom>
              <a:avLst/>
              <a:gdLst>
                <a:gd name="T0" fmla="*/ 64 w 64"/>
                <a:gd name="T1" fmla="*/ 186 h 218"/>
                <a:gd name="T2" fmla="*/ 32 w 64"/>
                <a:gd name="T3" fmla="*/ 218 h 218"/>
                <a:gd name="T4" fmla="*/ 0 w 64"/>
                <a:gd name="T5" fmla="*/ 186 h 218"/>
                <a:gd name="T6" fmla="*/ 0 w 64"/>
                <a:gd name="T7" fmla="*/ 32 h 218"/>
                <a:gd name="T8" fmla="*/ 32 w 64"/>
                <a:gd name="T9" fmla="*/ 0 h 218"/>
                <a:gd name="T10" fmla="*/ 64 w 64"/>
                <a:gd name="T11" fmla="*/ 32 h 218"/>
                <a:gd name="T12" fmla="*/ 64 w 64"/>
                <a:gd name="T13" fmla="*/ 186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218">
                  <a:moveTo>
                    <a:pt x="64" y="186"/>
                  </a:moveTo>
                  <a:cubicBezTo>
                    <a:pt x="64" y="204"/>
                    <a:pt x="49" y="218"/>
                    <a:pt x="32" y="218"/>
                  </a:cubicBezTo>
                  <a:cubicBezTo>
                    <a:pt x="14" y="218"/>
                    <a:pt x="0" y="204"/>
                    <a:pt x="0" y="186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4" y="14"/>
                    <a:pt x="64" y="32"/>
                  </a:cubicBezTo>
                  <a:lnTo>
                    <a:pt x="64" y="18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40404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grpSp>
        <p:nvGrpSpPr>
          <p:cNvPr id="24" name="组合 23"/>
          <p:cNvGrpSpPr>
            <a:grpSpLocks noChangeAspect="1"/>
          </p:cNvGrpSpPr>
          <p:nvPr/>
        </p:nvGrpSpPr>
        <p:grpSpPr>
          <a:xfrm>
            <a:off x="4832528" y="3857945"/>
            <a:ext cx="417861" cy="467307"/>
            <a:chOff x="5999255" y="3275006"/>
            <a:chExt cx="402656" cy="450303"/>
          </a:xfrm>
          <a:solidFill>
            <a:schemeClr val="bg1"/>
          </a:solidFill>
          <a:effectLst/>
        </p:grpSpPr>
        <p:sp>
          <p:nvSpPr>
            <p:cNvPr id="25" name="Freeform 108"/>
            <p:cNvSpPr>
              <a:spLocks noEditPoints="1"/>
            </p:cNvSpPr>
            <p:nvPr/>
          </p:nvSpPr>
          <p:spPr bwMode="auto">
            <a:xfrm>
              <a:off x="6068389" y="3442234"/>
              <a:ext cx="56988" cy="57923"/>
            </a:xfrm>
            <a:custGeom>
              <a:avLst/>
              <a:gdLst>
                <a:gd name="T0" fmla="*/ 13 w 26"/>
                <a:gd name="T1" fmla="*/ 0 h 26"/>
                <a:gd name="T2" fmla="*/ 0 w 26"/>
                <a:gd name="T3" fmla="*/ 13 h 26"/>
                <a:gd name="T4" fmla="*/ 13 w 26"/>
                <a:gd name="T5" fmla="*/ 26 h 26"/>
                <a:gd name="T6" fmla="*/ 26 w 26"/>
                <a:gd name="T7" fmla="*/ 13 h 26"/>
                <a:gd name="T8" fmla="*/ 13 w 26"/>
                <a:gd name="T9" fmla="*/ 0 h 26"/>
                <a:gd name="T10" fmla="*/ 13 w 26"/>
                <a:gd name="T11" fmla="*/ 23 h 26"/>
                <a:gd name="T12" fmla="*/ 3 w 26"/>
                <a:gd name="T13" fmla="*/ 13 h 26"/>
                <a:gd name="T14" fmla="*/ 13 w 26"/>
                <a:gd name="T15" fmla="*/ 3 h 26"/>
                <a:gd name="T16" fmla="*/ 23 w 26"/>
                <a:gd name="T17" fmla="*/ 13 h 26"/>
                <a:gd name="T18" fmla="*/ 13 w 26"/>
                <a:gd name="T19" fmla="*/ 2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26">
                  <a:moveTo>
                    <a:pt x="13" y="0"/>
                  </a:moveTo>
                  <a:cubicBezTo>
                    <a:pt x="6" y="0"/>
                    <a:pt x="0" y="6"/>
                    <a:pt x="0" y="13"/>
                  </a:cubicBezTo>
                  <a:cubicBezTo>
                    <a:pt x="0" y="20"/>
                    <a:pt x="6" y="26"/>
                    <a:pt x="13" y="26"/>
                  </a:cubicBezTo>
                  <a:cubicBezTo>
                    <a:pt x="20" y="26"/>
                    <a:pt x="26" y="20"/>
                    <a:pt x="26" y="13"/>
                  </a:cubicBezTo>
                  <a:cubicBezTo>
                    <a:pt x="26" y="6"/>
                    <a:pt x="20" y="0"/>
                    <a:pt x="13" y="0"/>
                  </a:cubicBezTo>
                  <a:close/>
                  <a:moveTo>
                    <a:pt x="13" y="23"/>
                  </a:moveTo>
                  <a:cubicBezTo>
                    <a:pt x="8" y="23"/>
                    <a:pt x="3" y="18"/>
                    <a:pt x="3" y="13"/>
                  </a:cubicBezTo>
                  <a:cubicBezTo>
                    <a:pt x="3" y="7"/>
                    <a:pt x="8" y="3"/>
                    <a:pt x="13" y="3"/>
                  </a:cubicBezTo>
                  <a:cubicBezTo>
                    <a:pt x="19" y="3"/>
                    <a:pt x="23" y="7"/>
                    <a:pt x="23" y="13"/>
                  </a:cubicBezTo>
                  <a:cubicBezTo>
                    <a:pt x="23" y="18"/>
                    <a:pt x="19" y="23"/>
                    <a:pt x="13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40404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26" name="Freeform 109"/>
            <p:cNvSpPr>
              <a:spLocks noEditPoints="1"/>
            </p:cNvSpPr>
            <p:nvPr/>
          </p:nvSpPr>
          <p:spPr bwMode="auto">
            <a:xfrm>
              <a:off x="6196380" y="3404865"/>
              <a:ext cx="48580" cy="48580"/>
            </a:xfrm>
            <a:custGeom>
              <a:avLst/>
              <a:gdLst>
                <a:gd name="T0" fmla="*/ 11 w 22"/>
                <a:gd name="T1" fmla="*/ 0 h 22"/>
                <a:gd name="T2" fmla="*/ 0 w 22"/>
                <a:gd name="T3" fmla="*/ 11 h 22"/>
                <a:gd name="T4" fmla="*/ 11 w 22"/>
                <a:gd name="T5" fmla="*/ 22 h 22"/>
                <a:gd name="T6" fmla="*/ 22 w 22"/>
                <a:gd name="T7" fmla="*/ 11 h 22"/>
                <a:gd name="T8" fmla="*/ 11 w 22"/>
                <a:gd name="T9" fmla="*/ 0 h 22"/>
                <a:gd name="T10" fmla="*/ 11 w 22"/>
                <a:gd name="T11" fmla="*/ 17 h 22"/>
                <a:gd name="T12" fmla="*/ 5 w 22"/>
                <a:gd name="T13" fmla="*/ 11 h 22"/>
                <a:gd name="T14" fmla="*/ 11 w 22"/>
                <a:gd name="T15" fmla="*/ 5 h 22"/>
                <a:gd name="T16" fmla="*/ 17 w 22"/>
                <a:gd name="T17" fmla="*/ 11 h 22"/>
                <a:gd name="T18" fmla="*/ 11 w 22"/>
                <a:gd name="T19" fmla="*/ 17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" h="22">
                  <a:moveTo>
                    <a:pt x="11" y="0"/>
                  </a:moveTo>
                  <a:cubicBezTo>
                    <a:pt x="5" y="0"/>
                    <a:pt x="0" y="5"/>
                    <a:pt x="0" y="11"/>
                  </a:cubicBezTo>
                  <a:cubicBezTo>
                    <a:pt x="0" y="17"/>
                    <a:pt x="5" y="22"/>
                    <a:pt x="11" y="22"/>
                  </a:cubicBezTo>
                  <a:cubicBezTo>
                    <a:pt x="17" y="22"/>
                    <a:pt x="22" y="17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lose/>
                  <a:moveTo>
                    <a:pt x="11" y="17"/>
                  </a:moveTo>
                  <a:cubicBezTo>
                    <a:pt x="8" y="17"/>
                    <a:pt x="5" y="14"/>
                    <a:pt x="5" y="11"/>
                  </a:cubicBezTo>
                  <a:cubicBezTo>
                    <a:pt x="5" y="8"/>
                    <a:pt x="8" y="5"/>
                    <a:pt x="11" y="5"/>
                  </a:cubicBezTo>
                  <a:cubicBezTo>
                    <a:pt x="14" y="5"/>
                    <a:pt x="17" y="8"/>
                    <a:pt x="17" y="11"/>
                  </a:cubicBezTo>
                  <a:cubicBezTo>
                    <a:pt x="17" y="14"/>
                    <a:pt x="14" y="17"/>
                    <a:pt x="11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40404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27" name="Freeform 110"/>
            <p:cNvSpPr>
              <a:spLocks noEditPoints="1"/>
            </p:cNvSpPr>
            <p:nvPr/>
          </p:nvSpPr>
          <p:spPr bwMode="auto">
            <a:xfrm>
              <a:off x="6081468" y="3456248"/>
              <a:ext cx="30830" cy="30830"/>
            </a:xfrm>
            <a:custGeom>
              <a:avLst/>
              <a:gdLst>
                <a:gd name="T0" fmla="*/ 7 w 14"/>
                <a:gd name="T1" fmla="*/ 0 h 14"/>
                <a:gd name="T2" fmla="*/ 0 w 14"/>
                <a:gd name="T3" fmla="*/ 7 h 14"/>
                <a:gd name="T4" fmla="*/ 7 w 14"/>
                <a:gd name="T5" fmla="*/ 14 h 14"/>
                <a:gd name="T6" fmla="*/ 14 w 14"/>
                <a:gd name="T7" fmla="*/ 7 h 14"/>
                <a:gd name="T8" fmla="*/ 7 w 14"/>
                <a:gd name="T9" fmla="*/ 0 h 14"/>
                <a:gd name="T10" fmla="*/ 7 w 14"/>
                <a:gd name="T11" fmla="*/ 10 h 14"/>
                <a:gd name="T12" fmla="*/ 4 w 14"/>
                <a:gd name="T13" fmla="*/ 7 h 14"/>
                <a:gd name="T14" fmla="*/ 7 w 14"/>
                <a:gd name="T15" fmla="*/ 3 h 14"/>
                <a:gd name="T16" fmla="*/ 11 w 14"/>
                <a:gd name="T17" fmla="*/ 7 h 14"/>
                <a:gd name="T18" fmla="*/ 7 w 14"/>
                <a:gd name="T19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" h="14">
                  <a:moveTo>
                    <a:pt x="7" y="0"/>
                  </a:moveTo>
                  <a:cubicBezTo>
                    <a:pt x="3" y="0"/>
                    <a:pt x="0" y="3"/>
                    <a:pt x="0" y="7"/>
                  </a:cubicBezTo>
                  <a:cubicBezTo>
                    <a:pt x="0" y="11"/>
                    <a:pt x="3" y="14"/>
                    <a:pt x="7" y="14"/>
                  </a:cubicBezTo>
                  <a:cubicBezTo>
                    <a:pt x="11" y="14"/>
                    <a:pt x="14" y="11"/>
                    <a:pt x="14" y="7"/>
                  </a:cubicBezTo>
                  <a:cubicBezTo>
                    <a:pt x="14" y="3"/>
                    <a:pt x="11" y="0"/>
                    <a:pt x="7" y="0"/>
                  </a:cubicBezTo>
                  <a:close/>
                  <a:moveTo>
                    <a:pt x="7" y="10"/>
                  </a:moveTo>
                  <a:cubicBezTo>
                    <a:pt x="5" y="10"/>
                    <a:pt x="4" y="9"/>
                    <a:pt x="4" y="7"/>
                  </a:cubicBezTo>
                  <a:cubicBezTo>
                    <a:pt x="4" y="5"/>
                    <a:pt x="5" y="3"/>
                    <a:pt x="7" y="3"/>
                  </a:cubicBezTo>
                  <a:cubicBezTo>
                    <a:pt x="9" y="3"/>
                    <a:pt x="11" y="5"/>
                    <a:pt x="11" y="7"/>
                  </a:cubicBezTo>
                  <a:cubicBezTo>
                    <a:pt x="11" y="9"/>
                    <a:pt x="9" y="10"/>
                    <a:pt x="7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40404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28" name="Freeform 111"/>
            <p:cNvSpPr>
              <a:spLocks noEditPoints="1"/>
            </p:cNvSpPr>
            <p:nvPr/>
          </p:nvSpPr>
          <p:spPr bwMode="auto">
            <a:xfrm>
              <a:off x="6172089" y="3380574"/>
              <a:ext cx="97161" cy="97161"/>
            </a:xfrm>
            <a:custGeom>
              <a:avLst/>
              <a:gdLst>
                <a:gd name="T0" fmla="*/ 22 w 44"/>
                <a:gd name="T1" fmla="*/ 0 h 44"/>
                <a:gd name="T2" fmla="*/ 0 w 44"/>
                <a:gd name="T3" fmla="*/ 22 h 44"/>
                <a:gd name="T4" fmla="*/ 22 w 44"/>
                <a:gd name="T5" fmla="*/ 44 h 44"/>
                <a:gd name="T6" fmla="*/ 44 w 44"/>
                <a:gd name="T7" fmla="*/ 22 h 44"/>
                <a:gd name="T8" fmla="*/ 22 w 44"/>
                <a:gd name="T9" fmla="*/ 0 h 44"/>
                <a:gd name="T10" fmla="*/ 22 w 44"/>
                <a:gd name="T11" fmla="*/ 39 h 44"/>
                <a:gd name="T12" fmla="*/ 5 w 44"/>
                <a:gd name="T13" fmla="*/ 22 h 44"/>
                <a:gd name="T14" fmla="*/ 22 w 44"/>
                <a:gd name="T15" fmla="*/ 6 h 44"/>
                <a:gd name="T16" fmla="*/ 39 w 44"/>
                <a:gd name="T17" fmla="*/ 22 h 44"/>
                <a:gd name="T18" fmla="*/ 22 w 44"/>
                <a:gd name="T19" fmla="*/ 39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" h="44">
                  <a:moveTo>
                    <a:pt x="22" y="0"/>
                  </a:moveTo>
                  <a:cubicBezTo>
                    <a:pt x="10" y="0"/>
                    <a:pt x="0" y="10"/>
                    <a:pt x="0" y="22"/>
                  </a:cubicBezTo>
                  <a:cubicBezTo>
                    <a:pt x="0" y="34"/>
                    <a:pt x="10" y="44"/>
                    <a:pt x="22" y="44"/>
                  </a:cubicBezTo>
                  <a:cubicBezTo>
                    <a:pt x="34" y="44"/>
                    <a:pt x="44" y="34"/>
                    <a:pt x="44" y="22"/>
                  </a:cubicBezTo>
                  <a:cubicBezTo>
                    <a:pt x="44" y="10"/>
                    <a:pt x="34" y="0"/>
                    <a:pt x="22" y="0"/>
                  </a:cubicBezTo>
                  <a:close/>
                  <a:moveTo>
                    <a:pt x="22" y="39"/>
                  </a:moveTo>
                  <a:cubicBezTo>
                    <a:pt x="13" y="39"/>
                    <a:pt x="5" y="31"/>
                    <a:pt x="5" y="22"/>
                  </a:cubicBezTo>
                  <a:cubicBezTo>
                    <a:pt x="5" y="13"/>
                    <a:pt x="13" y="6"/>
                    <a:pt x="22" y="6"/>
                  </a:cubicBezTo>
                  <a:cubicBezTo>
                    <a:pt x="31" y="6"/>
                    <a:pt x="39" y="13"/>
                    <a:pt x="39" y="22"/>
                  </a:cubicBezTo>
                  <a:cubicBezTo>
                    <a:pt x="39" y="31"/>
                    <a:pt x="31" y="39"/>
                    <a:pt x="22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40404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29" name="Freeform 112"/>
            <p:cNvSpPr>
              <a:spLocks noEditPoints="1"/>
            </p:cNvSpPr>
            <p:nvPr/>
          </p:nvSpPr>
          <p:spPr bwMode="auto">
            <a:xfrm>
              <a:off x="5999255" y="3275006"/>
              <a:ext cx="402656" cy="450303"/>
            </a:xfrm>
            <a:custGeom>
              <a:avLst/>
              <a:gdLst>
                <a:gd name="T0" fmla="*/ 157 w 182"/>
                <a:gd name="T1" fmla="*/ 96 h 204"/>
                <a:gd name="T2" fmla="*/ 153 w 182"/>
                <a:gd name="T3" fmla="*/ 48 h 204"/>
                <a:gd name="T4" fmla="*/ 78 w 182"/>
                <a:gd name="T5" fmla="*/ 0 h 204"/>
                <a:gd name="T6" fmla="*/ 1 w 182"/>
                <a:gd name="T7" fmla="*/ 79 h 204"/>
                <a:gd name="T8" fmla="*/ 0 w 182"/>
                <a:gd name="T9" fmla="*/ 204 h 204"/>
                <a:gd name="T10" fmla="*/ 113 w 182"/>
                <a:gd name="T11" fmla="*/ 176 h 204"/>
                <a:gd name="T12" fmla="*/ 147 w 182"/>
                <a:gd name="T13" fmla="*/ 176 h 204"/>
                <a:gd name="T14" fmla="*/ 147 w 182"/>
                <a:gd name="T15" fmla="*/ 176 h 204"/>
                <a:gd name="T16" fmla="*/ 156 w 182"/>
                <a:gd name="T17" fmla="*/ 151 h 204"/>
                <a:gd name="T18" fmla="*/ 146 w 182"/>
                <a:gd name="T19" fmla="*/ 145 h 204"/>
                <a:gd name="T20" fmla="*/ 156 w 182"/>
                <a:gd name="T21" fmla="*/ 140 h 204"/>
                <a:gd name="T22" fmla="*/ 155 w 182"/>
                <a:gd name="T23" fmla="*/ 138 h 204"/>
                <a:gd name="T24" fmla="*/ 170 w 182"/>
                <a:gd name="T25" fmla="*/ 111 h 204"/>
                <a:gd name="T26" fmla="*/ 62 w 182"/>
                <a:gd name="T27" fmla="*/ 93 h 204"/>
                <a:gd name="T28" fmla="*/ 62 w 182"/>
                <a:gd name="T29" fmla="*/ 102 h 204"/>
                <a:gd name="T30" fmla="*/ 54 w 182"/>
                <a:gd name="T31" fmla="*/ 105 h 204"/>
                <a:gd name="T32" fmla="*/ 48 w 182"/>
                <a:gd name="T33" fmla="*/ 110 h 204"/>
                <a:gd name="T34" fmla="*/ 40 w 182"/>
                <a:gd name="T35" fmla="*/ 107 h 204"/>
                <a:gd name="T36" fmla="*/ 32 w 182"/>
                <a:gd name="T37" fmla="*/ 107 h 204"/>
                <a:gd name="T38" fmla="*/ 28 w 182"/>
                <a:gd name="T39" fmla="*/ 99 h 204"/>
                <a:gd name="T40" fmla="*/ 22 w 182"/>
                <a:gd name="T41" fmla="*/ 93 h 204"/>
                <a:gd name="T42" fmla="*/ 26 w 182"/>
                <a:gd name="T43" fmla="*/ 85 h 204"/>
                <a:gd name="T44" fmla="*/ 26 w 182"/>
                <a:gd name="T45" fmla="*/ 76 h 204"/>
                <a:gd name="T46" fmla="*/ 34 w 182"/>
                <a:gd name="T47" fmla="*/ 73 h 204"/>
                <a:gd name="T48" fmla="*/ 40 w 182"/>
                <a:gd name="T49" fmla="*/ 68 h 204"/>
                <a:gd name="T50" fmla="*/ 48 w 182"/>
                <a:gd name="T51" fmla="*/ 71 h 204"/>
                <a:gd name="T52" fmla="*/ 57 w 182"/>
                <a:gd name="T53" fmla="*/ 71 h 204"/>
                <a:gd name="T54" fmla="*/ 60 w 182"/>
                <a:gd name="T55" fmla="*/ 79 h 204"/>
                <a:gd name="T56" fmla="*/ 66 w 182"/>
                <a:gd name="T57" fmla="*/ 85 h 204"/>
                <a:gd name="T58" fmla="*/ 136 w 182"/>
                <a:gd name="T59" fmla="*/ 77 h 204"/>
                <a:gd name="T60" fmla="*/ 126 w 182"/>
                <a:gd name="T61" fmla="*/ 87 h 204"/>
                <a:gd name="T62" fmla="*/ 121 w 182"/>
                <a:gd name="T63" fmla="*/ 100 h 204"/>
                <a:gd name="T64" fmla="*/ 107 w 182"/>
                <a:gd name="T65" fmla="*/ 100 h 204"/>
                <a:gd name="T66" fmla="*/ 94 w 182"/>
                <a:gd name="T67" fmla="*/ 105 h 204"/>
                <a:gd name="T68" fmla="*/ 83 w 182"/>
                <a:gd name="T69" fmla="*/ 96 h 204"/>
                <a:gd name="T70" fmla="*/ 70 w 182"/>
                <a:gd name="T71" fmla="*/ 91 h 204"/>
                <a:gd name="T72" fmla="*/ 70 w 182"/>
                <a:gd name="T73" fmla="*/ 77 h 204"/>
                <a:gd name="T74" fmla="*/ 64 w 182"/>
                <a:gd name="T75" fmla="*/ 64 h 204"/>
                <a:gd name="T76" fmla="*/ 74 w 182"/>
                <a:gd name="T77" fmla="*/ 53 h 204"/>
                <a:gd name="T78" fmla="*/ 79 w 182"/>
                <a:gd name="T79" fmla="*/ 40 h 204"/>
                <a:gd name="T80" fmla="*/ 94 w 182"/>
                <a:gd name="T81" fmla="*/ 40 h 204"/>
                <a:gd name="T82" fmla="*/ 107 w 182"/>
                <a:gd name="T83" fmla="*/ 35 h 204"/>
                <a:gd name="T84" fmla="*/ 117 w 182"/>
                <a:gd name="T85" fmla="*/ 44 h 204"/>
                <a:gd name="T86" fmla="*/ 130 w 182"/>
                <a:gd name="T87" fmla="*/ 49 h 204"/>
                <a:gd name="T88" fmla="*/ 130 w 182"/>
                <a:gd name="T89" fmla="*/ 64 h 204"/>
                <a:gd name="T90" fmla="*/ 136 w 182"/>
                <a:gd name="T91" fmla="*/ 77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82" h="204">
                  <a:moveTo>
                    <a:pt x="170" y="111"/>
                  </a:moveTo>
                  <a:cubicBezTo>
                    <a:pt x="166" y="107"/>
                    <a:pt x="160" y="102"/>
                    <a:pt x="157" y="96"/>
                  </a:cubicBezTo>
                  <a:cubicBezTo>
                    <a:pt x="153" y="87"/>
                    <a:pt x="158" y="79"/>
                    <a:pt x="157" y="70"/>
                  </a:cubicBezTo>
                  <a:cubicBezTo>
                    <a:pt x="157" y="63"/>
                    <a:pt x="155" y="54"/>
                    <a:pt x="153" y="48"/>
                  </a:cubicBezTo>
                  <a:cubicBezTo>
                    <a:pt x="149" y="37"/>
                    <a:pt x="142" y="28"/>
                    <a:pt x="133" y="21"/>
                  </a:cubicBezTo>
                  <a:cubicBezTo>
                    <a:pt x="119" y="8"/>
                    <a:pt x="100" y="0"/>
                    <a:pt x="78" y="0"/>
                  </a:cubicBezTo>
                  <a:cubicBezTo>
                    <a:pt x="35" y="0"/>
                    <a:pt x="0" y="32"/>
                    <a:pt x="0" y="71"/>
                  </a:cubicBezTo>
                  <a:cubicBezTo>
                    <a:pt x="0" y="74"/>
                    <a:pt x="0" y="77"/>
                    <a:pt x="1" y="79"/>
                  </a:cubicBezTo>
                  <a:cubicBezTo>
                    <a:pt x="1" y="96"/>
                    <a:pt x="6" y="117"/>
                    <a:pt x="22" y="139"/>
                  </a:cubicBezTo>
                  <a:cubicBezTo>
                    <a:pt x="22" y="139"/>
                    <a:pt x="43" y="182"/>
                    <a:pt x="0" y="204"/>
                  </a:cubicBezTo>
                  <a:cubicBezTo>
                    <a:pt x="95" y="204"/>
                    <a:pt x="95" y="204"/>
                    <a:pt x="95" y="204"/>
                  </a:cubicBezTo>
                  <a:cubicBezTo>
                    <a:pt x="95" y="204"/>
                    <a:pt x="102" y="176"/>
                    <a:pt x="113" y="176"/>
                  </a:cubicBezTo>
                  <a:cubicBezTo>
                    <a:pt x="123" y="176"/>
                    <a:pt x="133" y="177"/>
                    <a:pt x="142" y="176"/>
                  </a:cubicBezTo>
                  <a:cubicBezTo>
                    <a:pt x="144" y="177"/>
                    <a:pt x="146" y="176"/>
                    <a:pt x="147" y="176"/>
                  </a:cubicBezTo>
                  <a:cubicBezTo>
                    <a:pt x="147" y="176"/>
                    <a:pt x="147" y="176"/>
                    <a:pt x="147" y="176"/>
                  </a:cubicBezTo>
                  <a:cubicBezTo>
                    <a:pt x="147" y="176"/>
                    <a:pt x="147" y="176"/>
                    <a:pt x="147" y="176"/>
                  </a:cubicBezTo>
                  <a:cubicBezTo>
                    <a:pt x="154" y="173"/>
                    <a:pt x="149" y="157"/>
                    <a:pt x="149" y="157"/>
                  </a:cubicBezTo>
                  <a:cubicBezTo>
                    <a:pt x="153" y="155"/>
                    <a:pt x="156" y="153"/>
                    <a:pt x="156" y="151"/>
                  </a:cubicBezTo>
                  <a:cubicBezTo>
                    <a:pt x="156" y="150"/>
                    <a:pt x="156" y="150"/>
                    <a:pt x="156" y="150"/>
                  </a:cubicBezTo>
                  <a:cubicBezTo>
                    <a:pt x="156" y="148"/>
                    <a:pt x="152" y="146"/>
                    <a:pt x="146" y="145"/>
                  </a:cubicBezTo>
                  <a:cubicBezTo>
                    <a:pt x="149" y="145"/>
                    <a:pt x="149" y="145"/>
                    <a:pt x="149" y="145"/>
                  </a:cubicBezTo>
                  <a:cubicBezTo>
                    <a:pt x="153" y="145"/>
                    <a:pt x="156" y="143"/>
                    <a:pt x="156" y="140"/>
                  </a:cubicBezTo>
                  <a:cubicBezTo>
                    <a:pt x="156" y="140"/>
                    <a:pt x="156" y="140"/>
                    <a:pt x="156" y="140"/>
                  </a:cubicBezTo>
                  <a:cubicBezTo>
                    <a:pt x="156" y="139"/>
                    <a:pt x="156" y="138"/>
                    <a:pt x="155" y="138"/>
                  </a:cubicBezTo>
                  <a:cubicBezTo>
                    <a:pt x="156" y="135"/>
                    <a:pt x="159" y="121"/>
                    <a:pt x="160" y="121"/>
                  </a:cubicBezTo>
                  <a:cubicBezTo>
                    <a:pt x="182" y="119"/>
                    <a:pt x="170" y="111"/>
                    <a:pt x="170" y="111"/>
                  </a:cubicBezTo>
                  <a:close/>
                  <a:moveTo>
                    <a:pt x="66" y="93"/>
                  </a:moveTo>
                  <a:cubicBezTo>
                    <a:pt x="62" y="93"/>
                    <a:pt x="62" y="93"/>
                    <a:pt x="62" y="93"/>
                  </a:cubicBezTo>
                  <a:cubicBezTo>
                    <a:pt x="62" y="95"/>
                    <a:pt x="61" y="97"/>
                    <a:pt x="60" y="99"/>
                  </a:cubicBezTo>
                  <a:cubicBezTo>
                    <a:pt x="62" y="102"/>
                    <a:pt x="62" y="102"/>
                    <a:pt x="62" y="102"/>
                  </a:cubicBezTo>
                  <a:cubicBezTo>
                    <a:pt x="57" y="107"/>
                    <a:pt x="57" y="107"/>
                    <a:pt x="57" y="107"/>
                  </a:cubicBezTo>
                  <a:cubicBezTo>
                    <a:pt x="54" y="105"/>
                    <a:pt x="54" y="105"/>
                    <a:pt x="54" y="105"/>
                  </a:cubicBezTo>
                  <a:cubicBezTo>
                    <a:pt x="52" y="106"/>
                    <a:pt x="50" y="107"/>
                    <a:pt x="48" y="107"/>
                  </a:cubicBezTo>
                  <a:cubicBezTo>
                    <a:pt x="48" y="110"/>
                    <a:pt x="48" y="110"/>
                    <a:pt x="48" y="110"/>
                  </a:cubicBezTo>
                  <a:cubicBezTo>
                    <a:pt x="40" y="110"/>
                    <a:pt x="40" y="110"/>
                    <a:pt x="40" y="110"/>
                  </a:cubicBezTo>
                  <a:cubicBezTo>
                    <a:pt x="40" y="107"/>
                    <a:pt x="40" y="107"/>
                    <a:pt x="40" y="107"/>
                  </a:cubicBezTo>
                  <a:cubicBezTo>
                    <a:pt x="38" y="107"/>
                    <a:pt x="36" y="106"/>
                    <a:pt x="34" y="105"/>
                  </a:cubicBezTo>
                  <a:cubicBezTo>
                    <a:pt x="32" y="107"/>
                    <a:pt x="32" y="107"/>
                    <a:pt x="32" y="107"/>
                  </a:cubicBezTo>
                  <a:cubicBezTo>
                    <a:pt x="26" y="102"/>
                    <a:pt x="26" y="102"/>
                    <a:pt x="26" y="102"/>
                  </a:cubicBezTo>
                  <a:cubicBezTo>
                    <a:pt x="28" y="99"/>
                    <a:pt x="28" y="99"/>
                    <a:pt x="28" y="99"/>
                  </a:cubicBezTo>
                  <a:cubicBezTo>
                    <a:pt x="27" y="97"/>
                    <a:pt x="26" y="95"/>
                    <a:pt x="26" y="93"/>
                  </a:cubicBezTo>
                  <a:cubicBezTo>
                    <a:pt x="22" y="93"/>
                    <a:pt x="22" y="93"/>
                    <a:pt x="22" y="93"/>
                  </a:cubicBezTo>
                  <a:cubicBezTo>
                    <a:pt x="22" y="85"/>
                    <a:pt x="22" y="85"/>
                    <a:pt x="22" y="85"/>
                  </a:cubicBezTo>
                  <a:cubicBezTo>
                    <a:pt x="26" y="85"/>
                    <a:pt x="26" y="85"/>
                    <a:pt x="26" y="85"/>
                  </a:cubicBezTo>
                  <a:cubicBezTo>
                    <a:pt x="26" y="83"/>
                    <a:pt x="27" y="81"/>
                    <a:pt x="28" y="79"/>
                  </a:cubicBezTo>
                  <a:cubicBezTo>
                    <a:pt x="26" y="76"/>
                    <a:pt x="26" y="76"/>
                    <a:pt x="26" y="76"/>
                  </a:cubicBezTo>
                  <a:cubicBezTo>
                    <a:pt x="31" y="71"/>
                    <a:pt x="31" y="71"/>
                    <a:pt x="31" y="71"/>
                  </a:cubicBezTo>
                  <a:cubicBezTo>
                    <a:pt x="34" y="73"/>
                    <a:pt x="34" y="73"/>
                    <a:pt x="34" y="73"/>
                  </a:cubicBezTo>
                  <a:cubicBezTo>
                    <a:pt x="36" y="72"/>
                    <a:pt x="38" y="71"/>
                    <a:pt x="40" y="71"/>
                  </a:cubicBezTo>
                  <a:cubicBezTo>
                    <a:pt x="40" y="68"/>
                    <a:pt x="40" y="68"/>
                    <a:pt x="40" y="68"/>
                  </a:cubicBezTo>
                  <a:cubicBezTo>
                    <a:pt x="48" y="68"/>
                    <a:pt x="48" y="68"/>
                    <a:pt x="48" y="68"/>
                  </a:cubicBezTo>
                  <a:cubicBezTo>
                    <a:pt x="48" y="71"/>
                    <a:pt x="48" y="71"/>
                    <a:pt x="48" y="71"/>
                  </a:cubicBezTo>
                  <a:cubicBezTo>
                    <a:pt x="50" y="71"/>
                    <a:pt x="52" y="72"/>
                    <a:pt x="54" y="73"/>
                  </a:cubicBezTo>
                  <a:cubicBezTo>
                    <a:pt x="57" y="71"/>
                    <a:pt x="57" y="71"/>
                    <a:pt x="57" y="71"/>
                  </a:cubicBezTo>
                  <a:cubicBezTo>
                    <a:pt x="63" y="76"/>
                    <a:pt x="63" y="76"/>
                    <a:pt x="63" y="76"/>
                  </a:cubicBezTo>
                  <a:cubicBezTo>
                    <a:pt x="60" y="79"/>
                    <a:pt x="60" y="79"/>
                    <a:pt x="60" y="79"/>
                  </a:cubicBezTo>
                  <a:cubicBezTo>
                    <a:pt x="61" y="81"/>
                    <a:pt x="62" y="83"/>
                    <a:pt x="63" y="85"/>
                  </a:cubicBezTo>
                  <a:cubicBezTo>
                    <a:pt x="66" y="85"/>
                    <a:pt x="66" y="85"/>
                    <a:pt x="66" y="85"/>
                  </a:cubicBezTo>
                  <a:lnTo>
                    <a:pt x="66" y="93"/>
                  </a:lnTo>
                  <a:close/>
                  <a:moveTo>
                    <a:pt x="136" y="77"/>
                  </a:moveTo>
                  <a:cubicBezTo>
                    <a:pt x="130" y="77"/>
                    <a:pt x="130" y="77"/>
                    <a:pt x="130" y="77"/>
                  </a:cubicBezTo>
                  <a:cubicBezTo>
                    <a:pt x="129" y="80"/>
                    <a:pt x="128" y="84"/>
                    <a:pt x="126" y="87"/>
                  </a:cubicBezTo>
                  <a:cubicBezTo>
                    <a:pt x="130" y="91"/>
                    <a:pt x="130" y="91"/>
                    <a:pt x="130" y="91"/>
                  </a:cubicBezTo>
                  <a:cubicBezTo>
                    <a:pt x="121" y="100"/>
                    <a:pt x="121" y="100"/>
                    <a:pt x="121" y="100"/>
                  </a:cubicBezTo>
                  <a:cubicBezTo>
                    <a:pt x="117" y="96"/>
                    <a:pt x="117" y="96"/>
                    <a:pt x="117" y="96"/>
                  </a:cubicBezTo>
                  <a:cubicBezTo>
                    <a:pt x="114" y="98"/>
                    <a:pt x="110" y="99"/>
                    <a:pt x="107" y="100"/>
                  </a:cubicBezTo>
                  <a:cubicBezTo>
                    <a:pt x="107" y="105"/>
                    <a:pt x="107" y="105"/>
                    <a:pt x="107" y="105"/>
                  </a:cubicBezTo>
                  <a:cubicBezTo>
                    <a:pt x="94" y="105"/>
                    <a:pt x="94" y="105"/>
                    <a:pt x="94" y="105"/>
                  </a:cubicBezTo>
                  <a:cubicBezTo>
                    <a:pt x="94" y="100"/>
                    <a:pt x="94" y="100"/>
                    <a:pt x="94" y="100"/>
                  </a:cubicBezTo>
                  <a:cubicBezTo>
                    <a:pt x="90" y="100"/>
                    <a:pt x="86" y="98"/>
                    <a:pt x="83" y="96"/>
                  </a:cubicBezTo>
                  <a:cubicBezTo>
                    <a:pt x="79" y="100"/>
                    <a:pt x="79" y="100"/>
                    <a:pt x="79" y="100"/>
                  </a:cubicBezTo>
                  <a:cubicBezTo>
                    <a:pt x="70" y="91"/>
                    <a:pt x="70" y="91"/>
                    <a:pt x="70" y="91"/>
                  </a:cubicBezTo>
                  <a:cubicBezTo>
                    <a:pt x="74" y="87"/>
                    <a:pt x="74" y="87"/>
                    <a:pt x="74" y="87"/>
                  </a:cubicBezTo>
                  <a:cubicBezTo>
                    <a:pt x="72" y="84"/>
                    <a:pt x="71" y="81"/>
                    <a:pt x="70" y="77"/>
                  </a:cubicBezTo>
                  <a:cubicBezTo>
                    <a:pt x="64" y="77"/>
                    <a:pt x="64" y="77"/>
                    <a:pt x="64" y="77"/>
                  </a:cubicBezTo>
                  <a:cubicBezTo>
                    <a:pt x="64" y="64"/>
                    <a:pt x="64" y="64"/>
                    <a:pt x="64" y="64"/>
                  </a:cubicBezTo>
                  <a:cubicBezTo>
                    <a:pt x="70" y="64"/>
                    <a:pt x="70" y="64"/>
                    <a:pt x="70" y="64"/>
                  </a:cubicBezTo>
                  <a:cubicBezTo>
                    <a:pt x="70" y="60"/>
                    <a:pt x="72" y="56"/>
                    <a:pt x="74" y="53"/>
                  </a:cubicBezTo>
                  <a:cubicBezTo>
                    <a:pt x="70" y="49"/>
                    <a:pt x="70" y="49"/>
                    <a:pt x="70" y="49"/>
                  </a:cubicBezTo>
                  <a:cubicBezTo>
                    <a:pt x="79" y="40"/>
                    <a:pt x="79" y="40"/>
                    <a:pt x="79" y="40"/>
                  </a:cubicBezTo>
                  <a:cubicBezTo>
                    <a:pt x="83" y="44"/>
                    <a:pt x="83" y="44"/>
                    <a:pt x="83" y="44"/>
                  </a:cubicBezTo>
                  <a:cubicBezTo>
                    <a:pt x="86" y="42"/>
                    <a:pt x="90" y="41"/>
                    <a:pt x="94" y="40"/>
                  </a:cubicBezTo>
                  <a:cubicBezTo>
                    <a:pt x="94" y="35"/>
                    <a:pt x="94" y="35"/>
                    <a:pt x="94" y="35"/>
                  </a:cubicBezTo>
                  <a:cubicBezTo>
                    <a:pt x="107" y="35"/>
                    <a:pt x="107" y="35"/>
                    <a:pt x="107" y="35"/>
                  </a:cubicBezTo>
                  <a:cubicBezTo>
                    <a:pt x="107" y="40"/>
                    <a:pt x="107" y="40"/>
                    <a:pt x="107" y="40"/>
                  </a:cubicBezTo>
                  <a:cubicBezTo>
                    <a:pt x="110" y="41"/>
                    <a:pt x="114" y="42"/>
                    <a:pt x="117" y="44"/>
                  </a:cubicBezTo>
                  <a:cubicBezTo>
                    <a:pt x="121" y="40"/>
                    <a:pt x="121" y="40"/>
                    <a:pt x="121" y="40"/>
                  </a:cubicBezTo>
                  <a:cubicBezTo>
                    <a:pt x="130" y="49"/>
                    <a:pt x="130" y="49"/>
                    <a:pt x="130" y="49"/>
                  </a:cubicBezTo>
                  <a:cubicBezTo>
                    <a:pt x="126" y="53"/>
                    <a:pt x="126" y="53"/>
                    <a:pt x="126" y="53"/>
                  </a:cubicBezTo>
                  <a:cubicBezTo>
                    <a:pt x="128" y="57"/>
                    <a:pt x="130" y="60"/>
                    <a:pt x="130" y="64"/>
                  </a:cubicBezTo>
                  <a:cubicBezTo>
                    <a:pt x="136" y="64"/>
                    <a:pt x="136" y="64"/>
                    <a:pt x="136" y="64"/>
                  </a:cubicBezTo>
                  <a:lnTo>
                    <a:pt x="136" y="7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40404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sp>
        <p:nvSpPr>
          <p:cNvPr id="30" name="任意多边形 29"/>
          <p:cNvSpPr/>
          <p:nvPr/>
        </p:nvSpPr>
        <p:spPr>
          <a:xfrm rot="5400000">
            <a:off x="3051161" y="2951290"/>
            <a:ext cx="727324" cy="40713"/>
          </a:xfrm>
          <a:custGeom>
            <a:avLst/>
            <a:gdLst>
              <a:gd name="connsiteX0" fmla="*/ 754602 w 754602"/>
              <a:gd name="connsiteY0" fmla="*/ 0 h 0"/>
              <a:gd name="connsiteX1" fmla="*/ 0 w 754602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754602">
                <a:moveTo>
                  <a:pt x="754602" y="0"/>
                </a:moveTo>
                <a:lnTo>
                  <a:pt x="0" y="0"/>
                </a:lnTo>
              </a:path>
            </a:pathLst>
          </a:custGeom>
          <a:noFill/>
          <a:ln w="12700">
            <a:solidFill>
              <a:srgbClr val="262626"/>
            </a:solidFill>
            <a:prstDash val="dash"/>
            <a:headEnd type="oval" w="med" len="med"/>
            <a:tailEnd type="oval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40404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1" name="任意多边形 30"/>
          <p:cNvSpPr/>
          <p:nvPr/>
        </p:nvSpPr>
        <p:spPr>
          <a:xfrm rot="5400000">
            <a:off x="7547957" y="5186057"/>
            <a:ext cx="727324" cy="40713"/>
          </a:xfrm>
          <a:custGeom>
            <a:avLst/>
            <a:gdLst>
              <a:gd name="connsiteX0" fmla="*/ 754602 w 754602"/>
              <a:gd name="connsiteY0" fmla="*/ 0 h 0"/>
              <a:gd name="connsiteX1" fmla="*/ 0 w 754602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754602">
                <a:moveTo>
                  <a:pt x="754602" y="0"/>
                </a:moveTo>
                <a:lnTo>
                  <a:pt x="0" y="0"/>
                </a:lnTo>
              </a:path>
            </a:pathLst>
          </a:custGeom>
          <a:noFill/>
          <a:ln w="12700">
            <a:solidFill>
              <a:srgbClr val="262626"/>
            </a:solidFill>
            <a:prstDash val="dash"/>
            <a:headEnd type="oval" w="med" len="med"/>
            <a:tailEnd type="oval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40404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2" name="任意多边形 31"/>
          <p:cNvSpPr/>
          <p:nvPr/>
        </p:nvSpPr>
        <p:spPr>
          <a:xfrm rot="5400000">
            <a:off x="4539021" y="5186057"/>
            <a:ext cx="727324" cy="40713"/>
          </a:xfrm>
          <a:custGeom>
            <a:avLst/>
            <a:gdLst>
              <a:gd name="connsiteX0" fmla="*/ 754602 w 754602"/>
              <a:gd name="connsiteY0" fmla="*/ 0 h 0"/>
              <a:gd name="connsiteX1" fmla="*/ 0 w 754602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754602">
                <a:moveTo>
                  <a:pt x="754602" y="0"/>
                </a:moveTo>
                <a:lnTo>
                  <a:pt x="0" y="0"/>
                </a:lnTo>
              </a:path>
            </a:pathLst>
          </a:custGeom>
          <a:noFill/>
          <a:ln w="12700">
            <a:solidFill>
              <a:srgbClr val="262626"/>
            </a:solidFill>
            <a:prstDash val="dash"/>
            <a:headEnd type="oval" w="med" len="med"/>
            <a:tailEnd type="oval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40404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3" name="任意多边形 32"/>
          <p:cNvSpPr/>
          <p:nvPr/>
        </p:nvSpPr>
        <p:spPr>
          <a:xfrm rot="5400000">
            <a:off x="5985022" y="2951290"/>
            <a:ext cx="727324" cy="40713"/>
          </a:xfrm>
          <a:custGeom>
            <a:avLst/>
            <a:gdLst>
              <a:gd name="connsiteX0" fmla="*/ 754602 w 754602"/>
              <a:gd name="connsiteY0" fmla="*/ 0 h 0"/>
              <a:gd name="connsiteX1" fmla="*/ 0 w 754602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754602">
                <a:moveTo>
                  <a:pt x="754602" y="0"/>
                </a:moveTo>
                <a:lnTo>
                  <a:pt x="0" y="0"/>
                </a:lnTo>
              </a:path>
            </a:pathLst>
          </a:custGeom>
          <a:noFill/>
          <a:ln w="12700">
            <a:solidFill>
              <a:srgbClr val="262626"/>
            </a:solidFill>
            <a:prstDash val="dash"/>
            <a:headEnd type="oval" w="med" len="med"/>
            <a:tailEnd type="oval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40404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2315381" y="1700992"/>
            <a:ext cx="2895705" cy="786509"/>
            <a:chOff x="2918244" y="2276152"/>
            <a:chExt cx="2895705" cy="786508"/>
          </a:xfrm>
        </p:grpSpPr>
        <p:sp>
          <p:nvSpPr>
            <p:cNvPr id="39" name="文本框 38"/>
            <p:cNvSpPr txBox="1"/>
            <p:nvPr/>
          </p:nvSpPr>
          <p:spPr>
            <a:xfrm>
              <a:off x="2918244" y="2276152"/>
              <a:ext cx="2292615" cy="338553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en-US" altLang="zh-CN" sz="1600" b="1" dirty="0">
                  <a:solidFill>
                    <a:srgbClr val="404040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  </a:t>
              </a:r>
              <a:r>
                <a:rPr lang="en-US" altLang="zh-CN" sz="1400" b="1" dirty="0">
                  <a:solidFill>
                    <a:srgbClr val="404040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MORE  THAN  TEMPLATE</a:t>
              </a:r>
            </a:p>
          </p:txBody>
        </p:sp>
        <p:sp>
          <p:nvSpPr>
            <p:cNvPr id="40" name="矩形 39"/>
            <p:cNvSpPr/>
            <p:nvPr/>
          </p:nvSpPr>
          <p:spPr>
            <a:xfrm>
              <a:off x="3023161" y="2571180"/>
              <a:ext cx="2790788" cy="49148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1051" dirty="0">
                  <a:solidFill>
                    <a:srgbClr val="404040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A designer can use default text to simulate what text would look like. </a:t>
              </a:r>
              <a:endParaRPr lang="zh-CN" altLang="en-US" sz="1051" dirty="0">
                <a:solidFill>
                  <a:srgbClr val="40404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5234931" y="1700992"/>
            <a:ext cx="2895705" cy="786509"/>
            <a:chOff x="2918244" y="2276152"/>
            <a:chExt cx="2895705" cy="786508"/>
          </a:xfrm>
        </p:grpSpPr>
        <p:sp>
          <p:nvSpPr>
            <p:cNvPr id="42" name="文本框 41"/>
            <p:cNvSpPr txBox="1"/>
            <p:nvPr/>
          </p:nvSpPr>
          <p:spPr>
            <a:xfrm>
              <a:off x="2918244" y="2276152"/>
              <a:ext cx="2292615" cy="338553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en-US" altLang="zh-CN" sz="1600" b="1" dirty="0">
                  <a:solidFill>
                    <a:srgbClr val="404040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  </a:t>
              </a:r>
              <a:r>
                <a:rPr lang="en-US" altLang="zh-CN" sz="1400" b="1" dirty="0">
                  <a:solidFill>
                    <a:srgbClr val="404040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MORE  THAN  TEMPLATE</a:t>
              </a:r>
            </a:p>
          </p:txBody>
        </p:sp>
        <p:sp>
          <p:nvSpPr>
            <p:cNvPr id="43" name="矩形 42"/>
            <p:cNvSpPr/>
            <p:nvPr/>
          </p:nvSpPr>
          <p:spPr>
            <a:xfrm>
              <a:off x="3023161" y="2571180"/>
              <a:ext cx="2790788" cy="49148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1051" dirty="0">
                  <a:solidFill>
                    <a:srgbClr val="404040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A designer can use default text to simulate what text would look like. </a:t>
              </a:r>
              <a:endParaRPr lang="zh-CN" altLang="en-US" sz="1051" dirty="0">
                <a:solidFill>
                  <a:srgbClr val="40404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3802537" y="5737757"/>
            <a:ext cx="2895705" cy="786509"/>
            <a:chOff x="2918244" y="2276152"/>
            <a:chExt cx="2895705" cy="786508"/>
          </a:xfrm>
        </p:grpSpPr>
        <p:sp>
          <p:nvSpPr>
            <p:cNvPr id="45" name="文本框 44"/>
            <p:cNvSpPr txBox="1"/>
            <p:nvPr/>
          </p:nvSpPr>
          <p:spPr>
            <a:xfrm>
              <a:off x="2918244" y="2276152"/>
              <a:ext cx="2292615" cy="338553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en-US" altLang="zh-CN" sz="1600" b="1" dirty="0">
                  <a:solidFill>
                    <a:srgbClr val="404040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  </a:t>
              </a:r>
              <a:r>
                <a:rPr lang="en-US" altLang="zh-CN" sz="1400" b="1" dirty="0">
                  <a:solidFill>
                    <a:srgbClr val="404040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MORE  THAN  TEMPLATE</a:t>
              </a:r>
            </a:p>
          </p:txBody>
        </p:sp>
        <p:sp>
          <p:nvSpPr>
            <p:cNvPr id="46" name="矩形 45"/>
            <p:cNvSpPr/>
            <p:nvPr/>
          </p:nvSpPr>
          <p:spPr>
            <a:xfrm>
              <a:off x="3023161" y="2571180"/>
              <a:ext cx="2790788" cy="49148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1051" dirty="0">
                  <a:solidFill>
                    <a:srgbClr val="404040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A designer can use default text to simulate what text would look like. </a:t>
              </a:r>
              <a:endParaRPr lang="zh-CN" altLang="en-US" sz="1051" dirty="0">
                <a:solidFill>
                  <a:srgbClr val="40404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6682783" y="5737757"/>
            <a:ext cx="2895705" cy="786509"/>
            <a:chOff x="2918244" y="2276152"/>
            <a:chExt cx="2895705" cy="786508"/>
          </a:xfrm>
        </p:grpSpPr>
        <p:sp>
          <p:nvSpPr>
            <p:cNvPr id="48" name="文本框 47"/>
            <p:cNvSpPr txBox="1"/>
            <p:nvPr/>
          </p:nvSpPr>
          <p:spPr>
            <a:xfrm>
              <a:off x="2918244" y="2276152"/>
              <a:ext cx="2292615" cy="338553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en-US" altLang="zh-CN" sz="1600" b="1" dirty="0">
                  <a:solidFill>
                    <a:srgbClr val="404040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  </a:t>
              </a:r>
              <a:r>
                <a:rPr lang="en-US" altLang="zh-CN" sz="1400" b="1" dirty="0">
                  <a:solidFill>
                    <a:srgbClr val="404040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MORE  THAN  TEMPLATE</a:t>
              </a:r>
            </a:p>
          </p:txBody>
        </p:sp>
        <p:sp>
          <p:nvSpPr>
            <p:cNvPr id="49" name="矩形 48"/>
            <p:cNvSpPr/>
            <p:nvPr/>
          </p:nvSpPr>
          <p:spPr>
            <a:xfrm>
              <a:off x="3023161" y="2571180"/>
              <a:ext cx="2790788" cy="49148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1051" dirty="0">
                  <a:solidFill>
                    <a:srgbClr val="404040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A designer can use default text to simulate what text would look like. </a:t>
              </a:r>
              <a:endParaRPr lang="zh-CN" altLang="en-US" sz="1051" dirty="0">
                <a:solidFill>
                  <a:srgbClr val="40404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-43542" y="79218"/>
            <a:ext cx="3127450" cy="1464668"/>
            <a:chOff x="-178953" y="-43543"/>
            <a:chExt cx="3127450" cy="1464668"/>
          </a:xfrm>
        </p:grpSpPr>
        <p:sp>
          <p:nvSpPr>
            <p:cNvPr id="51" name="图文框 50"/>
            <p:cNvSpPr/>
            <p:nvPr/>
          </p:nvSpPr>
          <p:spPr>
            <a:xfrm>
              <a:off x="313126" y="325849"/>
              <a:ext cx="833936" cy="833937"/>
            </a:xfrm>
            <a:prstGeom prst="frame">
              <a:avLst>
                <a:gd name="adj1" fmla="val 1936"/>
              </a:avLst>
            </a:prstGeom>
            <a:solidFill>
              <a:srgbClr val="4040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pic>
          <p:nvPicPr>
            <p:cNvPr id="52" name="图片 51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78953" y="-43543"/>
              <a:ext cx="1630382" cy="1464668"/>
            </a:xfrm>
            <a:prstGeom prst="rect">
              <a:avLst/>
            </a:prstGeom>
          </p:spPr>
        </p:pic>
        <p:sp>
          <p:nvSpPr>
            <p:cNvPr id="53" name="文本框 26"/>
            <p:cNvSpPr>
              <a:spLocks noChangeArrowheads="1"/>
            </p:cNvSpPr>
            <p:nvPr/>
          </p:nvSpPr>
          <p:spPr bwMode="auto">
            <a:xfrm>
              <a:off x="516941" y="381745"/>
              <a:ext cx="2431556" cy="6463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91440" tIns="45720" rIns="91440" bIns="45720">
              <a:spAutoFit/>
            </a:bodyPr>
            <a:lstStyle/>
            <a:p>
              <a:pPr algn="dist"/>
              <a:r>
                <a:rPr lang="en-US" sz="3600" b="1" dirty="0" smtClean="0">
                  <a:solidFill>
                    <a:srgbClr val="404040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Calibri" pitchFamily="34" charset="0"/>
                  <a:sym typeface="Calibri" pitchFamily="34" charset="0"/>
                </a:rPr>
                <a:t>T</a:t>
              </a:r>
              <a:r>
                <a:rPr lang="en-US" sz="2400" b="1" dirty="0" smtClean="0">
                  <a:solidFill>
                    <a:srgbClr val="404040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Calibri" pitchFamily="34" charset="0"/>
                  <a:sym typeface="Calibri" pitchFamily="34" charset="0"/>
                </a:rPr>
                <a:t>itle goes here</a:t>
              </a:r>
              <a:endParaRPr lang="zh-CN" altLang="en-US" sz="2400" b="1" dirty="0">
                <a:solidFill>
                  <a:srgbClr val="404040"/>
                </a:solidFill>
                <a:latin typeface="华文细黑" panose="02010600040101010101" pitchFamily="2" charset="-122"/>
                <a:ea typeface="华文细黑" panose="02010600040101010101" pitchFamily="2" charset="-122"/>
                <a:sym typeface="宋体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280271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任意多边形 64"/>
          <p:cNvSpPr/>
          <p:nvPr/>
        </p:nvSpPr>
        <p:spPr>
          <a:xfrm flipV="1">
            <a:off x="7101251" y="1859359"/>
            <a:ext cx="3561356" cy="4016964"/>
          </a:xfrm>
          <a:custGeom>
            <a:avLst/>
            <a:gdLst>
              <a:gd name="connsiteX0" fmla="*/ 1520109 w 3561356"/>
              <a:gd name="connsiteY0" fmla="*/ 892608 h 4016964"/>
              <a:gd name="connsiteX1" fmla="*/ 1780678 w 3561356"/>
              <a:gd name="connsiteY1" fmla="*/ 304801 h 4016964"/>
              <a:gd name="connsiteX2" fmla="*/ 2041246 w 3561356"/>
              <a:gd name="connsiteY2" fmla="*/ 892608 h 4016964"/>
              <a:gd name="connsiteX3" fmla="*/ 0 w 3561356"/>
              <a:gd name="connsiteY3" fmla="*/ 4016964 h 4016964"/>
              <a:gd name="connsiteX4" fmla="*/ 3561356 w 3561356"/>
              <a:gd name="connsiteY4" fmla="*/ 4016964 h 4016964"/>
              <a:gd name="connsiteX5" fmla="*/ 1780678 w 3561356"/>
              <a:gd name="connsiteY5" fmla="*/ 0 h 40169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61356" h="4016964">
                <a:moveTo>
                  <a:pt x="1520109" y="892608"/>
                </a:moveTo>
                <a:lnTo>
                  <a:pt x="1780678" y="304801"/>
                </a:lnTo>
                <a:lnTo>
                  <a:pt x="2041246" y="892608"/>
                </a:lnTo>
                <a:close/>
                <a:moveTo>
                  <a:pt x="0" y="4016964"/>
                </a:moveTo>
                <a:lnTo>
                  <a:pt x="3561356" y="4016964"/>
                </a:lnTo>
                <a:lnTo>
                  <a:pt x="1780678" y="0"/>
                </a:lnTo>
                <a:close/>
              </a:path>
            </a:pathLst>
          </a:custGeom>
          <a:solidFill>
            <a:srgbClr val="4A879E"/>
          </a:solidFill>
          <a:ln w="57150" cap="flat">
            <a:noFill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7925555" y="2464119"/>
            <a:ext cx="1912748" cy="7525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1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 designer can use default text to simulate what text would look like.</a:t>
            </a:r>
            <a:endParaRPr lang="zh-CN" altLang="en-US" sz="11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7925556" y="2088970"/>
            <a:ext cx="191274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b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KEY WORDS</a:t>
            </a:r>
            <a:endParaRPr lang="zh-CN" altLang="en-US" b="1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63" name="任意多边形 62"/>
          <p:cNvSpPr/>
          <p:nvPr/>
        </p:nvSpPr>
        <p:spPr>
          <a:xfrm flipV="1">
            <a:off x="1627150" y="1859359"/>
            <a:ext cx="3561356" cy="4016964"/>
          </a:xfrm>
          <a:custGeom>
            <a:avLst/>
            <a:gdLst>
              <a:gd name="connsiteX0" fmla="*/ 1520109 w 3561356"/>
              <a:gd name="connsiteY0" fmla="*/ 892608 h 4016964"/>
              <a:gd name="connsiteX1" fmla="*/ 1780678 w 3561356"/>
              <a:gd name="connsiteY1" fmla="*/ 304801 h 4016964"/>
              <a:gd name="connsiteX2" fmla="*/ 2041246 w 3561356"/>
              <a:gd name="connsiteY2" fmla="*/ 892608 h 4016964"/>
              <a:gd name="connsiteX3" fmla="*/ 0 w 3561356"/>
              <a:gd name="connsiteY3" fmla="*/ 4016964 h 4016964"/>
              <a:gd name="connsiteX4" fmla="*/ 3561356 w 3561356"/>
              <a:gd name="connsiteY4" fmla="*/ 4016964 h 4016964"/>
              <a:gd name="connsiteX5" fmla="*/ 1780678 w 3561356"/>
              <a:gd name="connsiteY5" fmla="*/ 0 h 40169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61356" h="4016964">
                <a:moveTo>
                  <a:pt x="1520109" y="892608"/>
                </a:moveTo>
                <a:lnTo>
                  <a:pt x="1780678" y="304801"/>
                </a:lnTo>
                <a:lnTo>
                  <a:pt x="2041246" y="892608"/>
                </a:lnTo>
                <a:close/>
                <a:moveTo>
                  <a:pt x="0" y="4016964"/>
                </a:moveTo>
                <a:lnTo>
                  <a:pt x="3561356" y="4016964"/>
                </a:lnTo>
                <a:lnTo>
                  <a:pt x="1780678" y="0"/>
                </a:lnTo>
                <a:close/>
              </a:path>
            </a:pathLst>
          </a:custGeom>
          <a:solidFill>
            <a:srgbClr val="4A879E"/>
          </a:solidFill>
          <a:ln w="57150" cap="flat">
            <a:noFill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2451454" y="2464119"/>
            <a:ext cx="1912748" cy="7525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1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 designer can use default text to simulate what text would look like.</a:t>
            </a:r>
            <a:endParaRPr lang="zh-CN" altLang="en-US" sz="11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2451453" y="2088970"/>
            <a:ext cx="191274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b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KEY WORDS</a:t>
            </a:r>
            <a:endParaRPr lang="zh-CN" altLang="en-US" b="1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44" name="椭圆 43"/>
          <p:cNvSpPr/>
          <p:nvPr/>
        </p:nvSpPr>
        <p:spPr>
          <a:xfrm>
            <a:off x="3073997" y="3604337"/>
            <a:ext cx="667659" cy="667659"/>
          </a:xfrm>
          <a:prstGeom prst="ellipse">
            <a:avLst/>
          </a:prstGeom>
          <a:noFill/>
          <a:ln w="28575">
            <a:solidFill>
              <a:schemeClr val="bg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grpSp>
        <p:nvGrpSpPr>
          <p:cNvPr id="45" name="组合 44"/>
          <p:cNvGrpSpPr/>
          <p:nvPr/>
        </p:nvGrpSpPr>
        <p:grpSpPr>
          <a:xfrm>
            <a:off x="3262717" y="3825067"/>
            <a:ext cx="290219" cy="226200"/>
            <a:chOff x="9439656" y="2777910"/>
            <a:chExt cx="548947" cy="427856"/>
          </a:xfrm>
          <a:solidFill>
            <a:schemeClr val="bg1"/>
          </a:solidFill>
        </p:grpSpPr>
        <p:sp>
          <p:nvSpPr>
            <p:cNvPr id="46" name="Freeform 267"/>
            <p:cNvSpPr>
              <a:spLocks noEditPoints="1"/>
            </p:cNvSpPr>
            <p:nvPr/>
          </p:nvSpPr>
          <p:spPr bwMode="auto">
            <a:xfrm>
              <a:off x="9439656" y="2777910"/>
              <a:ext cx="548947" cy="427856"/>
            </a:xfrm>
            <a:custGeom>
              <a:avLst/>
              <a:gdLst>
                <a:gd name="T0" fmla="*/ 224 w 260"/>
                <a:gd name="T1" fmla="*/ 0 h 202"/>
                <a:gd name="T2" fmla="*/ 36 w 260"/>
                <a:gd name="T3" fmla="*/ 0 h 202"/>
                <a:gd name="T4" fmla="*/ 0 w 260"/>
                <a:gd name="T5" fmla="*/ 36 h 202"/>
                <a:gd name="T6" fmla="*/ 0 w 260"/>
                <a:gd name="T7" fmla="*/ 166 h 202"/>
                <a:gd name="T8" fmla="*/ 36 w 260"/>
                <a:gd name="T9" fmla="*/ 202 h 202"/>
                <a:gd name="T10" fmla="*/ 224 w 260"/>
                <a:gd name="T11" fmla="*/ 202 h 202"/>
                <a:gd name="T12" fmla="*/ 260 w 260"/>
                <a:gd name="T13" fmla="*/ 166 h 202"/>
                <a:gd name="T14" fmla="*/ 260 w 260"/>
                <a:gd name="T15" fmla="*/ 36 h 202"/>
                <a:gd name="T16" fmla="*/ 224 w 260"/>
                <a:gd name="T17" fmla="*/ 0 h 202"/>
                <a:gd name="T18" fmla="*/ 239 w 260"/>
                <a:gd name="T19" fmla="*/ 166 h 202"/>
                <a:gd name="T20" fmla="*/ 224 w 260"/>
                <a:gd name="T21" fmla="*/ 181 h 202"/>
                <a:gd name="T22" fmla="*/ 36 w 260"/>
                <a:gd name="T23" fmla="*/ 181 h 202"/>
                <a:gd name="T24" fmla="*/ 22 w 260"/>
                <a:gd name="T25" fmla="*/ 166 h 202"/>
                <a:gd name="T26" fmla="*/ 22 w 260"/>
                <a:gd name="T27" fmla="*/ 36 h 202"/>
                <a:gd name="T28" fmla="*/ 36 w 260"/>
                <a:gd name="T29" fmla="*/ 21 h 202"/>
                <a:gd name="T30" fmla="*/ 224 w 260"/>
                <a:gd name="T31" fmla="*/ 21 h 202"/>
                <a:gd name="T32" fmla="*/ 239 w 260"/>
                <a:gd name="T33" fmla="*/ 36 h 202"/>
                <a:gd name="T34" fmla="*/ 239 w 260"/>
                <a:gd name="T35" fmla="*/ 166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60" h="202">
                  <a:moveTo>
                    <a:pt x="224" y="0"/>
                  </a:moveTo>
                  <a:cubicBezTo>
                    <a:pt x="36" y="0"/>
                    <a:pt x="36" y="0"/>
                    <a:pt x="36" y="0"/>
                  </a:cubicBezTo>
                  <a:cubicBezTo>
                    <a:pt x="16" y="0"/>
                    <a:pt x="0" y="16"/>
                    <a:pt x="0" y="36"/>
                  </a:cubicBezTo>
                  <a:cubicBezTo>
                    <a:pt x="0" y="166"/>
                    <a:pt x="0" y="166"/>
                    <a:pt x="0" y="166"/>
                  </a:cubicBezTo>
                  <a:cubicBezTo>
                    <a:pt x="0" y="186"/>
                    <a:pt x="16" y="202"/>
                    <a:pt x="36" y="202"/>
                  </a:cubicBezTo>
                  <a:cubicBezTo>
                    <a:pt x="224" y="202"/>
                    <a:pt x="224" y="202"/>
                    <a:pt x="224" y="202"/>
                  </a:cubicBezTo>
                  <a:cubicBezTo>
                    <a:pt x="244" y="202"/>
                    <a:pt x="260" y="186"/>
                    <a:pt x="260" y="166"/>
                  </a:cubicBezTo>
                  <a:cubicBezTo>
                    <a:pt x="260" y="36"/>
                    <a:pt x="260" y="36"/>
                    <a:pt x="260" y="36"/>
                  </a:cubicBezTo>
                  <a:cubicBezTo>
                    <a:pt x="260" y="16"/>
                    <a:pt x="244" y="0"/>
                    <a:pt x="224" y="0"/>
                  </a:cubicBezTo>
                  <a:close/>
                  <a:moveTo>
                    <a:pt x="239" y="166"/>
                  </a:moveTo>
                  <a:cubicBezTo>
                    <a:pt x="239" y="174"/>
                    <a:pt x="232" y="181"/>
                    <a:pt x="224" y="181"/>
                  </a:cubicBezTo>
                  <a:cubicBezTo>
                    <a:pt x="36" y="181"/>
                    <a:pt x="36" y="181"/>
                    <a:pt x="36" y="181"/>
                  </a:cubicBezTo>
                  <a:cubicBezTo>
                    <a:pt x="28" y="181"/>
                    <a:pt x="22" y="174"/>
                    <a:pt x="22" y="166"/>
                  </a:cubicBezTo>
                  <a:cubicBezTo>
                    <a:pt x="22" y="36"/>
                    <a:pt x="22" y="36"/>
                    <a:pt x="22" y="36"/>
                  </a:cubicBezTo>
                  <a:cubicBezTo>
                    <a:pt x="22" y="28"/>
                    <a:pt x="28" y="21"/>
                    <a:pt x="36" y="21"/>
                  </a:cubicBezTo>
                  <a:cubicBezTo>
                    <a:pt x="224" y="21"/>
                    <a:pt x="224" y="21"/>
                    <a:pt x="224" y="21"/>
                  </a:cubicBezTo>
                  <a:cubicBezTo>
                    <a:pt x="232" y="21"/>
                    <a:pt x="239" y="28"/>
                    <a:pt x="239" y="36"/>
                  </a:cubicBezTo>
                  <a:lnTo>
                    <a:pt x="239" y="16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47" name="Freeform 268"/>
            <p:cNvSpPr>
              <a:spLocks/>
            </p:cNvSpPr>
            <p:nvPr/>
          </p:nvSpPr>
          <p:spPr bwMode="auto">
            <a:xfrm>
              <a:off x="9638784" y="2884201"/>
              <a:ext cx="192401" cy="215273"/>
            </a:xfrm>
            <a:custGeom>
              <a:avLst/>
              <a:gdLst>
                <a:gd name="T0" fmla="*/ 80 w 91"/>
                <a:gd name="T1" fmla="*/ 40 h 102"/>
                <a:gd name="T2" fmla="*/ 19 w 91"/>
                <a:gd name="T3" fmla="*/ 6 h 102"/>
                <a:gd name="T4" fmla="*/ 0 w 91"/>
                <a:gd name="T5" fmla="*/ 17 h 102"/>
                <a:gd name="T6" fmla="*/ 0 w 91"/>
                <a:gd name="T7" fmla="*/ 85 h 102"/>
                <a:gd name="T8" fmla="*/ 19 w 91"/>
                <a:gd name="T9" fmla="*/ 96 h 102"/>
                <a:gd name="T10" fmla="*/ 80 w 91"/>
                <a:gd name="T11" fmla="*/ 62 h 102"/>
                <a:gd name="T12" fmla="*/ 80 w 91"/>
                <a:gd name="T13" fmla="*/ 4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1" h="102">
                  <a:moveTo>
                    <a:pt x="80" y="40"/>
                  </a:moveTo>
                  <a:cubicBezTo>
                    <a:pt x="19" y="6"/>
                    <a:pt x="19" y="6"/>
                    <a:pt x="19" y="6"/>
                  </a:cubicBezTo>
                  <a:cubicBezTo>
                    <a:pt x="8" y="0"/>
                    <a:pt x="0" y="5"/>
                    <a:pt x="0" y="17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97"/>
                    <a:pt x="8" y="102"/>
                    <a:pt x="19" y="96"/>
                  </a:cubicBezTo>
                  <a:cubicBezTo>
                    <a:pt x="80" y="62"/>
                    <a:pt x="80" y="62"/>
                    <a:pt x="80" y="62"/>
                  </a:cubicBezTo>
                  <a:cubicBezTo>
                    <a:pt x="91" y="56"/>
                    <a:pt x="91" y="46"/>
                    <a:pt x="80" y="4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sp>
        <p:nvSpPr>
          <p:cNvPr id="64" name="任意多边形 63"/>
          <p:cNvSpPr/>
          <p:nvPr/>
        </p:nvSpPr>
        <p:spPr>
          <a:xfrm flipV="1">
            <a:off x="4277491" y="1663759"/>
            <a:ext cx="3734772" cy="4212565"/>
          </a:xfrm>
          <a:custGeom>
            <a:avLst/>
            <a:gdLst>
              <a:gd name="connsiteX0" fmla="*/ 1520109 w 3561356"/>
              <a:gd name="connsiteY0" fmla="*/ 892608 h 4016964"/>
              <a:gd name="connsiteX1" fmla="*/ 1780678 w 3561356"/>
              <a:gd name="connsiteY1" fmla="*/ 304801 h 4016964"/>
              <a:gd name="connsiteX2" fmla="*/ 2041246 w 3561356"/>
              <a:gd name="connsiteY2" fmla="*/ 892608 h 4016964"/>
              <a:gd name="connsiteX3" fmla="*/ 0 w 3561356"/>
              <a:gd name="connsiteY3" fmla="*/ 4016964 h 4016964"/>
              <a:gd name="connsiteX4" fmla="*/ 3561356 w 3561356"/>
              <a:gd name="connsiteY4" fmla="*/ 4016964 h 4016964"/>
              <a:gd name="connsiteX5" fmla="*/ 1780678 w 3561356"/>
              <a:gd name="connsiteY5" fmla="*/ 0 h 40169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61356" h="4016964">
                <a:moveTo>
                  <a:pt x="1520109" y="892608"/>
                </a:moveTo>
                <a:lnTo>
                  <a:pt x="1780678" y="304801"/>
                </a:lnTo>
                <a:lnTo>
                  <a:pt x="2041246" y="892608"/>
                </a:lnTo>
                <a:close/>
                <a:moveTo>
                  <a:pt x="0" y="4016964"/>
                </a:moveTo>
                <a:lnTo>
                  <a:pt x="3561356" y="4016964"/>
                </a:lnTo>
                <a:lnTo>
                  <a:pt x="1780678" y="0"/>
                </a:lnTo>
                <a:close/>
              </a:path>
            </a:pathLst>
          </a:custGeom>
          <a:solidFill>
            <a:srgbClr val="4A879E"/>
          </a:solidFill>
          <a:ln w="57150" cap="flat">
            <a:noFill/>
            <a:miter lim="800000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5188505" y="2464119"/>
            <a:ext cx="1912748" cy="7525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1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 designer can use default text to simulate what text would look like.</a:t>
            </a:r>
            <a:endParaRPr lang="zh-CN" altLang="en-US" sz="11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5188505" y="2088970"/>
            <a:ext cx="191274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b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KEY WORDS</a:t>
            </a:r>
            <a:endParaRPr lang="zh-CN" altLang="en-US" b="1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54" name="椭圆 53"/>
          <p:cNvSpPr/>
          <p:nvPr/>
        </p:nvSpPr>
        <p:spPr>
          <a:xfrm>
            <a:off x="5811048" y="3604337"/>
            <a:ext cx="667659" cy="667659"/>
          </a:xfrm>
          <a:prstGeom prst="ellipse">
            <a:avLst/>
          </a:prstGeom>
          <a:noFill/>
          <a:ln w="28575">
            <a:solidFill>
              <a:schemeClr val="bg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55" name="Freeform 247"/>
          <p:cNvSpPr>
            <a:spLocks noEditPoints="1"/>
          </p:cNvSpPr>
          <p:nvPr/>
        </p:nvSpPr>
        <p:spPr bwMode="auto">
          <a:xfrm>
            <a:off x="6014351" y="3807641"/>
            <a:ext cx="261055" cy="261055"/>
          </a:xfrm>
          <a:custGeom>
            <a:avLst/>
            <a:gdLst>
              <a:gd name="T0" fmla="*/ 223 w 234"/>
              <a:gd name="T1" fmla="*/ 203 h 234"/>
              <a:gd name="T2" fmla="*/ 167 w 234"/>
              <a:gd name="T3" fmla="*/ 147 h 234"/>
              <a:gd name="T4" fmla="*/ 166 w 234"/>
              <a:gd name="T5" fmla="*/ 146 h 234"/>
              <a:gd name="T6" fmla="*/ 156 w 234"/>
              <a:gd name="T7" fmla="*/ 34 h 234"/>
              <a:gd name="T8" fmla="*/ 33 w 234"/>
              <a:gd name="T9" fmla="*/ 34 h 234"/>
              <a:gd name="T10" fmla="*/ 33 w 234"/>
              <a:gd name="T11" fmla="*/ 157 h 234"/>
              <a:gd name="T12" fmla="*/ 145 w 234"/>
              <a:gd name="T13" fmla="*/ 166 h 234"/>
              <a:gd name="T14" fmla="*/ 147 w 234"/>
              <a:gd name="T15" fmla="*/ 168 h 234"/>
              <a:gd name="T16" fmla="*/ 202 w 234"/>
              <a:gd name="T17" fmla="*/ 223 h 234"/>
              <a:gd name="T18" fmla="*/ 228 w 234"/>
              <a:gd name="T19" fmla="*/ 229 h 234"/>
              <a:gd name="T20" fmla="*/ 223 w 234"/>
              <a:gd name="T21" fmla="*/ 203 h 234"/>
              <a:gd name="T22" fmla="*/ 53 w 234"/>
              <a:gd name="T23" fmla="*/ 137 h 234"/>
              <a:gd name="T24" fmla="*/ 53 w 234"/>
              <a:gd name="T25" fmla="*/ 54 h 234"/>
              <a:gd name="T26" fmla="*/ 136 w 234"/>
              <a:gd name="T27" fmla="*/ 54 h 234"/>
              <a:gd name="T28" fmla="*/ 136 w 234"/>
              <a:gd name="T29" fmla="*/ 137 h 234"/>
              <a:gd name="T30" fmla="*/ 53 w 234"/>
              <a:gd name="T31" fmla="*/ 137 h 2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234" h="234">
                <a:moveTo>
                  <a:pt x="223" y="203"/>
                </a:moveTo>
                <a:cubicBezTo>
                  <a:pt x="167" y="147"/>
                  <a:pt x="167" y="147"/>
                  <a:pt x="167" y="147"/>
                </a:cubicBezTo>
                <a:cubicBezTo>
                  <a:pt x="167" y="147"/>
                  <a:pt x="166" y="146"/>
                  <a:pt x="166" y="146"/>
                </a:cubicBezTo>
                <a:cubicBezTo>
                  <a:pt x="190" y="112"/>
                  <a:pt x="187" y="65"/>
                  <a:pt x="156" y="34"/>
                </a:cubicBezTo>
                <a:cubicBezTo>
                  <a:pt x="122" y="0"/>
                  <a:pt x="67" y="0"/>
                  <a:pt x="33" y="34"/>
                </a:cubicBezTo>
                <a:cubicBezTo>
                  <a:pt x="0" y="68"/>
                  <a:pt x="0" y="123"/>
                  <a:pt x="33" y="157"/>
                </a:cubicBezTo>
                <a:cubicBezTo>
                  <a:pt x="64" y="187"/>
                  <a:pt x="111" y="190"/>
                  <a:pt x="145" y="166"/>
                </a:cubicBezTo>
                <a:cubicBezTo>
                  <a:pt x="146" y="167"/>
                  <a:pt x="146" y="167"/>
                  <a:pt x="147" y="168"/>
                </a:cubicBezTo>
                <a:cubicBezTo>
                  <a:pt x="202" y="223"/>
                  <a:pt x="202" y="223"/>
                  <a:pt x="202" y="223"/>
                </a:cubicBezTo>
                <a:cubicBezTo>
                  <a:pt x="211" y="232"/>
                  <a:pt x="222" y="234"/>
                  <a:pt x="228" y="229"/>
                </a:cubicBezTo>
                <a:cubicBezTo>
                  <a:pt x="234" y="223"/>
                  <a:pt x="231" y="211"/>
                  <a:pt x="223" y="203"/>
                </a:cubicBezTo>
                <a:close/>
                <a:moveTo>
                  <a:pt x="53" y="137"/>
                </a:moveTo>
                <a:cubicBezTo>
                  <a:pt x="31" y="114"/>
                  <a:pt x="31" y="77"/>
                  <a:pt x="53" y="54"/>
                </a:cubicBezTo>
                <a:cubicBezTo>
                  <a:pt x="76" y="31"/>
                  <a:pt x="113" y="31"/>
                  <a:pt x="136" y="54"/>
                </a:cubicBezTo>
                <a:cubicBezTo>
                  <a:pt x="159" y="77"/>
                  <a:pt x="159" y="114"/>
                  <a:pt x="136" y="137"/>
                </a:cubicBezTo>
                <a:cubicBezTo>
                  <a:pt x="113" y="160"/>
                  <a:pt x="76" y="160"/>
                  <a:pt x="53" y="13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57" name="椭圆 56"/>
          <p:cNvSpPr/>
          <p:nvPr/>
        </p:nvSpPr>
        <p:spPr>
          <a:xfrm>
            <a:off x="8548099" y="3604337"/>
            <a:ext cx="667659" cy="667659"/>
          </a:xfrm>
          <a:prstGeom prst="ellipse">
            <a:avLst/>
          </a:prstGeom>
          <a:noFill/>
          <a:ln w="28575">
            <a:solidFill>
              <a:schemeClr val="bg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58" name="Freeform 271"/>
          <p:cNvSpPr>
            <a:spLocks noEditPoints="1"/>
          </p:cNvSpPr>
          <p:nvPr/>
        </p:nvSpPr>
        <p:spPr bwMode="auto">
          <a:xfrm>
            <a:off x="8788035" y="3788436"/>
            <a:ext cx="187788" cy="299465"/>
          </a:xfrm>
          <a:custGeom>
            <a:avLst/>
            <a:gdLst>
              <a:gd name="T0" fmla="*/ 146 w 168"/>
              <a:gd name="T1" fmla="*/ 163 h 268"/>
              <a:gd name="T2" fmla="*/ 124 w 168"/>
              <a:gd name="T3" fmla="*/ 149 h 268"/>
              <a:gd name="T4" fmla="*/ 153 w 168"/>
              <a:gd name="T5" fmla="*/ 76 h 268"/>
              <a:gd name="T6" fmla="*/ 84 w 168"/>
              <a:gd name="T7" fmla="*/ 0 h 268"/>
              <a:gd name="T8" fmla="*/ 16 w 168"/>
              <a:gd name="T9" fmla="*/ 76 h 268"/>
              <a:gd name="T10" fmla="*/ 44 w 168"/>
              <a:gd name="T11" fmla="*/ 149 h 268"/>
              <a:gd name="T12" fmla="*/ 23 w 168"/>
              <a:gd name="T13" fmla="*/ 163 h 268"/>
              <a:gd name="T14" fmla="*/ 0 w 168"/>
              <a:gd name="T15" fmla="*/ 206 h 268"/>
              <a:gd name="T16" fmla="*/ 84 w 168"/>
              <a:gd name="T17" fmla="*/ 268 h 268"/>
              <a:gd name="T18" fmla="*/ 168 w 168"/>
              <a:gd name="T19" fmla="*/ 206 h 268"/>
              <a:gd name="T20" fmla="*/ 146 w 168"/>
              <a:gd name="T21" fmla="*/ 163 h 268"/>
              <a:gd name="T22" fmla="*/ 37 w 168"/>
              <a:gd name="T23" fmla="*/ 76 h 268"/>
              <a:gd name="T24" fmla="*/ 84 w 168"/>
              <a:gd name="T25" fmla="*/ 21 h 268"/>
              <a:gd name="T26" fmla="*/ 131 w 168"/>
              <a:gd name="T27" fmla="*/ 76 h 268"/>
              <a:gd name="T28" fmla="*/ 84 w 168"/>
              <a:gd name="T29" fmla="*/ 144 h 268"/>
              <a:gd name="T30" fmla="*/ 37 w 168"/>
              <a:gd name="T31" fmla="*/ 76 h 268"/>
              <a:gd name="T32" fmla="*/ 84 w 168"/>
              <a:gd name="T33" fmla="*/ 246 h 268"/>
              <a:gd name="T34" fmla="*/ 22 w 168"/>
              <a:gd name="T35" fmla="*/ 206 h 268"/>
              <a:gd name="T36" fmla="*/ 33 w 168"/>
              <a:gd name="T37" fmla="*/ 182 h 268"/>
              <a:gd name="T38" fmla="*/ 63 w 168"/>
              <a:gd name="T39" fmla="*/ 162 h 268"/>
              <a:gd name="T40" fmla="*/ 84 w 168"/>
              <a:gd name="T41" fmla="*/ 166 h 268"/>
              <a:gd name="T42" fmla="*/ 106 w 168"/>
              <a:gd name="T43" fmla="*/ 162 h 268"/>
              <a:gd name="T44" fmla="*/ 135 w 168"/>
              <a:gd name="T45" fmla="*/ 182 h 268"/>
              <a:gd name="T46" fmla="*/ 147 w 168"/>
              <a:gd name="T47" fmla="*/ 206 h 268"/>
              <a:gd name="T48" fmla="*/ 84 w 168"/>
              <a:gd name="T49" fmla="*/ 246 h 2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68" h="268">
                <a:moveTo>
                  <a:pt x="146" y="163"/>
                </a:moveTo>
                <a:cubicBezTo>
                  <a:pt x="140" y="160"/>
                  <a:pt x="133" y="156"/>
                  <a:pt x="124" y="149"/>
                </a:cubicBezTo>
                <a:cubicBezTo>
                  <a:pt x="142" y="131"/>
                  <a:pt x="153" y="103"/>
                  <a:pt x="153" y="76"/>
                </a:cubicBezTo>
                <a:cubicBezTo>
                  <a:pt x="153" y="32"/>
                  <a:pt x="124" y="0"/>
                  <a:pt x="84" y="0"/>
                </a:cubicBezTo>
                <a:cubicBezTo>
                  <a:pt x="44" y="0"/>
                  <a:pt x="16" y="32"/>
                  <a:pt x="16" y="76"/>
                </a:cubicBezTo>
                <a:cubicBezTo>
                  <a:pt x="16" y="103"/>
                  <a:pt x="26" y="131"/>
                  <a:pt x="44" y="149"/>
                </a:cubicBezTo>
                <a:cubicBezTo>
                  <a:pt x="35" y="156"/>
                  <a:pt x="28" y="160"/>
                  <a:pt x="23" y="163"/>
                </a:cubicBezTo>
                <a:cubicBezTo>
                  <a:pt x="6" y="173"/>
                  <a:pt x="0" y="179"/>
                  <a:pt x="0" y="206"/>
                </a:cubicBezTo>
                <a:cubicBezTo>
                  <a:pt x="0" y="243"/>
                  <a:pt x="33" y="268"/>
                  <a:pt x="84" y="268"/>
                </a:cubicBezTo>
                <a:cubicBezTo>
                  <a:pt x="135" y="268"/>
                  <a:pt x="168" y="243"/>
                  <a:pt x="168" y="206"/>
                </a:cubicBezTo>
                <a:cubicBezTo>
                  <a:pt x="168" y="179"/>
                  <a:pt x="163" y="173"/>
                  <a:pt x="146" y="163"/>
                </a:cubicBezTo>
                <a:close/>
                <a:moveTo>
                  <a:pt x="37" y="76"/>
                </a:moveTo>
                <a:cubicBezTo>
                  <a:pt x="37" y="49"/>
                  <a:pt x="52" y="21"/>
                  <a:pt x="84" y="21"/>
                </a:cubicBezTo>
                <a:cubicBezTo>
                  <a:pt x="117" y="21"/>
                  <a:pt x="131" y="49"/>
                  <a:pt x="131" y="76"/>
                </a:cubicBezTo>
                <a:cubicBezTo>
                  <a:pt x="131" y="108"/>
                  <a:pt x="112" y="144"/>
                  <a:pt x="84" y="144"/>
                </a:cubicBezTo>
                <a:cubicBezTo>
                  <a:pt x="57" y="144"/>
                  <a:pt x="37" y="108"/>
                  <a:pt x="37" y="76"/>
                </a:cubicBezTo>
                <a:close/>
                <a:moveTo>
                  <a:pt x="84" y="246"/>
                </a:moveTo>
                <a:cubicBezTo>
                  <a:pt x="70" y="246"/>
                  <a:pt x="22" y="243"/>
                  <a:pt x="22" y="206"/>
                </a:cubicBezTo>
                <a:cubicBezTo>
                  <a:pt x="22" y="189"/>
                  <a:pt x="22" y="189"/>
                  <a:pt x="33" y="182"/>
                </a:cubicBezTo>
                <a:cubicBezTo>
                  <a:pt x="40" y="178"/>
                  <a:pt x="50" y="172"/>
                  <a:pt x="63" y="162"/>
                </a:cubicBezTo>
                <a:cubicBezTo>
                  <a:pt x="70" y="165"/>
                  <a:pt x="77" y="166"/>
                  <a:pt x="84" y="166"/>
                </a:cubicBezTo>
                <a:cubicBezTo>
                  <a:pt x="92" y="166"/>
                  <a:pt x="99" y="165"/>
                  <a:pt x="106" y="162"/>
                </a:cubicBezTo>
                <a:cubicBezTo>
                  <a:pt x="119" y="172"/>
                  <a:pt x="128" y="178"/>
                  <a:pt x="135" y="182"/>
                </a:cubicBezTo>
                <a:cubicBezTo>
                  <a:pt x="147" y="189"/>
                  <a:pt x="147" y="189"/>
                  <a:pt x="147" y="206"/>
                </a:cubicBezTo>
                <a:cubicBezTo>
                  <a:pt x="147" y="243"/>
                  <a:pt x="99" y="246"/>
                  <a:pt x="84" y="24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/>
            <a:endParaRPr lang="en-US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cxnSp>
        <p:nvCxnSpPr>
          <p:cNvPr id="59" name="直接连接符 58"/>
          <p:cNvCxnSpPr/>
          <p:nvPr/>
        </p:nvCxnSpPr>
        <p:spPr>
          <a:xfrm>
            <a:off x="4776353" y="3155917"/>
            <a:ext cx="0" cy="1290899"/>
          </a:xfrm>
          <a:prstGeom prst="line">
            <a:avLst/>
          </a:prstGeom>
          <a:ln>
            <a:solidFill>
              <a:srgbClr val="404040"/>
            </a:soli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矩形 59"/>
          <p:cNvSpPr/>
          <p:nvPr/>
        </p:nvSpPr>
        <p:spPr>
          <a:xfrm>
            <a:off x="3937482" y="4763469"/>
            <a:ext cx="169446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600" b="1">
                <a:solidFill>
                  <a:srgbClr val="40404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KEY WORDS</a:t>
            </a:r>
            <a:endParaRPr lang="zh-CN" altLang="en-US" sz="1600" b="1">
              <a:solidFill>
                <a:srgbClr val="40404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cxnSp>
        <p:nvCxnSpPr>
          <p:cNvPr id="61" name="直接连接符 60"/>
          <p:cNvCxnSpPr/>
          <p:nvPr/>
        </p:nvCxnSpPr>
        <p:spPr>
          <a:xfrm>
            <a:off x="7509029" y="3162189"/>
            <a:ext cx="0" cy="1290899"/>
          </a:xfrm>
          <a:prstGeom prst="line">
            <a:avLst/>
          </a:prstGeom>
          <a:ln>
            <a:solidFill>
              <a:srgbClr val="404040"/>
            </a:soli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矩形 61"/>
          <p:cNvSpPr/>
          <p:nvPr/>
        </p:nvSpPr>
        <p:spPr>
          <a:xfrm>
            <a:off x="6670158" y="4769742"/>
            <a:ext cx="169446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600" b="1" dirty="0">
                <a:solidFill>
                  <a:srgbClr val="40404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KEY WORDS</a:t>
            </a:r>
            <a:endParaRPr lang="zh-CN" altLang="en-US" sz="1600" b="1" dirty="0">
              <a:solidFill>
                <a:srgbClr val="40404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-43542" y="79218"/>
            <a:ext cx="3127450" cy="1464668"/>
            <a:chOff x="-178953" y="-43543"/>
            <a:chExt cx="3127450" cy="1464668"/>
          </a:xfrm>
        </p:grpSpPr>
        <p:sp>
          <p:nvSpPr>
            <p:cNvPr id="32" name="图文框 31"/>
            <p:cNvSpPr/>
            <p:nvPr/>
          </p:nvSpPr>
          <p:spPr>
            <a:xfrm>
              <a:off x="313126" y="325849"/>
              <a:ext cx="833936" cy="833937"/>
            </a:xfrm>
            <a:prstGeom prst="frame">
              <a:avLst>
                <a:gd name="adj1" fmla="val 1936"/>
              </a:avLst>
            </a:prstGeom>
            <a:solidFill>
              <a:srgbClr val="4040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pic>
          <p:nvPicPr>
            <p:cNvPr id="33" name="图片 32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78953" y="-43543"/>
              <a:ext cx="1630382" cy="1464668"/>
            </a:xfrm>
            <a:prstGeom prst="rect">
              <a:avLst/>
            </a:prstGeom>
          </p:spPr>
        </p:pic>
        <p:sp>
          <p:nvSpPr>
            <p:cNvPr id="34" name="文本框 26"/>
            <p:cNvSpPr>
              <a:spLocks noChangeArrowheads="1"/>
            </p:cNvSpPr>
            <p:nvPr/>
          </p:nvSpPr>
          <p:spPr bwMode="auto">
            <a:xfrm>
              <a:off x="516941" y="381745"/>
              <a:ext cx="2431556" cy="6463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91440" tIns="45720" rIns="91440" bIns="45720">
              <a:spAutoFit/>
            </a:bodyPr>
            <a:lstStyle/>
            <a:p>
              <a:pPr algn="dist"/>
              <a:r>
                <a:rPr lang="en-US" sz="3600" b="1" dirty="0" smtClean="0">
                  <a:solidFill>
                    <a:srgbClr val="404040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Calibri" pitchFamily="34" charset="0"/>
                  <a:sym typeface="Calibri" pitchFamily="34" charset="0"/>
                </a:rPr>
                <a:t>T</a:t>
              </a:r>
              <a:r>
                <a:rPr lang="en-US" sz="2400" b="1" dirty="0" smtClean="0">
                  <a:solidFill>
                    <a:srgbClr val="404040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Calibri" pitchFamily="34" charset="0"/>
                  <a:sym typeface="Calibri" pitchFamily="34" charset="0"/>
                </a:rPr>
                <a:t>itle goes here</a:t>
              </a:r>
              <a:endParaRPr lang="zh-CN" altLang="en-US" sz="2400" b="1" dirty="0">
                <a:solidFill>
                  <a:srgbClr val="404040"/>
                </a:solidFill>
                <a:latin typeface="华文细黑" panose="02010600040101010101" pitchFamily="2" charset="-122"/>
                <a:ea typeface="华文细黑" panose="02010600040101010101" pitchFamily="2" charset="-122"/>
                <a:sym typeface="宋体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817786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Freeform 5"/>
          <p:cNvSpPr>
            <a:spLocks noEditPoints="1"/>
          </p:cNvSpPr>
          <p:nvPr/>
        </p:nvSpPr>
        <p:spPr bwMode="auto">
          <a:xfrm>
            <a:off x="5442217" y="1641930"/>
            <a:ext cx="1395658" cy="5201254"/>
          </a:xfrm>
          <a:custGeom>
            <a:avLst/>
            <a:gdLst>
              <a:gd name="T0" fmla="*/ 770 w 1514"/>
              <a:gd name="T1" fmla="*/ 0 h 5643"/>
              <a:gd name="T2" fmla="*/ 18 w 1514"/>
              <a:gd name="T3" fmla="*/ 745 h 5643"/>
              <a:gd name="T4" fmla="*/ 702 w 1514"/>
              <a:gd name="T5" fmla="*/ 2271 h 5643"/>
              <a:gd name="T6" fmla="*/ 723 w 1514"/>
              <a:gd name="T7" fmla="*/ 4798 h 5643"/>
              <a:gd name="T8" fmla="*/ 770 w 1514"/>
              <a:gd name="T9" fmla="*/ 5643 h 5643"/>
              <a:gd name="T10" fmla="*/ 816 w 1514"/>
              <a:gd name="T11" fmla="*/ 4803 h 5643"/>
              <a:gd name="T12" fmla="*/ 872 w 1514"/>
              <a:gd name="T13" fmla="*/ 2278 h 5643"/>
              <a:gd name="T14" fmla="*/ 1514 w 1514"/>
              <a:gd name="T15" fmla="*/ 745 h 5643"/>
              <a:gd name="T16" fmla="*/ 770 w 1514"/>
              <a:gd name="T17" fmla="*/ 0 h 5643"/>
              <a:gd name="T18" fmla="*/ 381 w 1514"/>
              <a:gd name="T19" fmla="*/ 1217 h 5643"/>
              <a:gd name="T20" fmla="*/ 159 w 1514"/>
              <a:gd name="T21" fmla="*/ 745 h 5643"/>
              <a:gd name="T22" fmla="*/ 770 w 1514"/>
              <a:gd name="T23" fmla="*/ 133 h 5643"/>
              <a:gd name="T24" fmla="*/ 1382 w 1514"/>
              <a:gd name="T25" fmla="*/ 745 h 5643"/>
              <a:gd name="T26" fmla="*/ 1048 w 1514"/>
              <a:gd name="T27" fmla="*/ 1311 h 5643"/>
              <a:gd name="T28" fmla="*/ 381 w 1514"/>
              <a:gd name="T29" fmla="*/ 1217 h 56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514" h="5643">
                <a:moveTo>
                  <a:pt x="770" y="0"/>
                </a:moveTo>
                <a:cubicBezTo>
                  <a:pt x="359" y="0"/>
                  <a:pt x="0" y="334"/>
                  <a:pt x="18" y="745"/>
                </a:cubicBezTo>
                <a:cubicBezTo>
                  <a:pt x="47" y="1432"/>
                  <a:pt x="656" y="1558"/>
                  <a:pt x="702" y="2271"/>
                </a:cubicBezTo>
                <a:cubicBezTo>
                  <a:pt x="736" y="2806"/>
                  <a:pt x="723" y="3445"/>
                  <a:pt x="723" y="4798"/>
                </a:cubicBezTo>
                <a:cubicBezTo>
                  <a:pt x="723" y="4939"/>
                  <a:pt x="734" y="5643"/>
                  <a:pt x="770" y="5643"/>
                </a:cubicBezTo>
                <a:cubicBezTo>
                  <a:pt x="807" y="5643"/>
                  <a:pt x="816" y="4943"/>
                  <a:pt x="816" y="4803"/>
                </a:cubicBezTo>
                <a:cubicBezTo>
                  <a:pt x="816" y="3462"/>
                  <a:pt x="842" y="2810"/>
                  <a:pt x="872" y="2278"/>
                </a:cubicBezTo>
                <a:cubicBezTo>
                  <a:pt x="912" y="1563"/>
                  <a:pt x="1514" y="1312"/>
                  <a:pt x="1514" y="745"/>
                </a:cubicBezTo>
                <a:cubicBezTo>
                  <a:pt x="1514" y="334"/>
                  <a:pt x="1181" y="0"/>
                  <a:pt x="770" y="0"/>
                </a:cubicBezTo>
                <a:close/>
                <a:moveTo>
                  <a:pt x="381" y="1217"/>
                </a:moveTo>
                <a:cubicBezTo>
                  <a:pt x="280" y="1111"/>
                  <a:pt x="159" y="935"/>
                  <a:pt x="159" y="745"/>
                </a:cubicBezTo>
                <a:cubicBezTo>
                  <a:pt x="159" y="407"/>
                  <a:pt x="432" y="133"/>
                  <a:pt x="770" y="133"/>
                </a:cubicBezTo>
                <a:cubicBezTo>
                  <a:pt x="1108" y="133"/>
                  <a:pt x="1382" y="407"/>
                  <a:pt x="1382" y="745"/>
                </a:cubicBezTo>
                <a:cubicBezTo>
                  <a:pt x="1382" y="829"/>
                  <a:pt x="1330" y="1116"/>
                  <a:pt x="1048" y="1311"/>
                </a:cubicBezTo>
                <a:cubicBezTo>
                  <a:pt x="822" y="1467"/>
                  <a:pt x="603" y="1448"/>
                  <a:pt x="381" y="1217"/>
                </a:cubicBezTo>
                <a:close/>
              </a:path>
            </a:pathLst>
          </a:custGeom>
          <a:solidFill>
            <a:srgbClr val="4A879E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>
              <a:solidFill>
                <a:srgbClr val="40404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64" name="Freeform 6"/>
          <p:cNvSpPr>
            <a:spLocks noEditPoints="1"/>
          </p:cNvSpPr>
          <p:nvPr/>
        </p:nvSpPr>
        <p:spPr bwMode="auto">
          <a:xfrm>
            <a:off x="6197174" y="2636710"/>
            <a:ext cx="1731022" cy="4206472"/>
          </a:xfrm>
          <a:custGeom>
            <a:avLst/>
            <a:gdLst>
              <a:gd name="T0" fmla="*/ 1133 w 1878"/>
              <a:gd name="T1" fmla="*/ 0 h 4564"/>
              <a:gd name="T2" fmla="*/ 57 w 1878"/>
              <a:gd name="T3" fmla="*/ 2063 h 4564"/>
              <a:gd name="T4" fmla="*/ 70 w 1878"/>
              <a:gd name="T5" fmla="*/ 4564 h 4564"/>
              <a:gd name="T6" fmla="*/ 180 w 1878"/>
              <a:gd name="T7" fmla="*/ 2095 h 4564"/>
              <a:gd name="T8" fmla="*/ 1133 w 1878"/>
              <a:gd name="T9" fmla="*/ 1488 h 4564"/>
              <a:gd name="T10" fmla="*/ 1878 w 1878"/>
              <a:gd name="T11" fmla="*/ 744 h 4564"/>
              <a:gd name="T12" fmla="*/ 1133 w 1878"/>
              <a:gd name="T13" fmla="*/ 0 h 4564"/>
              <a:gd name="T14" fmla="*/ 1133 w 1878"/>
              <a:gd name="T15" fmla="*/ 1356 h 4564"/>
              <a:gd name="T16" fmla="*/ 544 w 1878"/>
              <a:gd name="T17" fmla="*/ 1457 h 4564"/>
              <a:gd name="T18" fmla="*/ 307 w 1878"/>
              <a:gd name="T19" fmla="*/ 1236 h 4564"/>
              <a:gd name="T20" fmla="*/ 631 w 1878"/>
              <a:gd name="T21" fmla="*/ 394 h 4564"/>
              <a:gd name="T22" fmla="*/ 631 w 1878"/>
              <a:gd name="T23" fmla="*/ 394 h 4564"/>
              <a:gd name="T24" fmla="*/ 1133 w 1878"/>
              <a:gd name="T25" fmla="*/ 131 h 4564"/>
              <a:gd name="T26" fmla="*/ 1746 w 1878"/>
              <a:gd name="T27" fmla="*/ 744 h 4564"/>
              <a:gd name="T28" fmla="*/ 1133 w 1878"/>
              <a:gd name="T29" fmla="*/ 1356 h 45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878" h="4564">
                <a:moveTo>
                  <a:pt x="1133" y="0"/>
                </a:moveTo>
                <a:cubicBezTo>
                  <a:pt x="284" y="0"/>
                  <a:pt x="91" y="1190"/>
                  <a:pt x="57" y="2063"/>
                </a:cubicBezTo>
                <a:cubicBezTo>
                  <a:pt x="50" y="2249"/>
                  <a:pt x="0" y="4564"/>
                  <a:pt x="70" y="4564"/>
                </a:cubicBezTo>
                <a:cubicBezTo>
                  <a:pt x="141" y="4564"/>
                  <a:pt x="62" y="2554"/>
                  <a:pt x="180" y="2095"/>
                </a:cubicBezTo>
                <a:cubicBezTo>
                  <a:pt x="271" y="1743"/>
                  <a:pt x="585" y="1488"/>
                  <a:pt x="1133" y="1488"/>
                </a:cubicBezTo>
                <a:cubicBezTo>
                  <a:pt x="1544" y="1488"/>
                  <a:pt x="1878" y="1155"/>
                  <a:pt x="1878" y="744"/>
                </a:cubicBezTo>
                <a:cubicBezTo>
                  <a:pt x="1878" y="333"/>
                  <a:pt x="1544" y="0"/>
                  <a:pt x="1133" y="0"/>
                </a:cubicBezTo>
                <a:close/>
                <a:moveTo>
                  <a:pt x="1133" y="1356"/>
                </a:moveTo>
                <a:cubicBezTo>
                  <a:pt x="843" y="1356"/>
                  <a:pt x="682" y="1392"/>
                  <a:pt x="544" y="1457"/>
                </a:cubicBezTo>
                <a:cubicBezTo>
                  <a:pt x="337" y="1554"/>
                  <a:pt x="265" y="1452"/>
                  <a:pt x="307" y="1236"/>
                </a:cubicBezTo>
                <a:cubicBezTo>
                  <a:pt x="364" y="947"/>
                  <a:pt x="451" y="638"/>
                  <a:pt x="631" y="394"/>
                </a:cubicBezTo>
                <a:cubicBezTo>
                  <a:pt x="631" y="394"/>
                  <a:pt x="631" y="394"/>
                  <a:pt x="631" y="394"/>
                </a:cubicBezTo>
                <a:cubicBezTo>
                  <a:pt x="741" y="235"/>
                  <a:pt x="925" y="131"/>
                  <a:pt x="1133" y="131"/>
                </a:cubicBezTo>
                <a:cubicBezTo>
                  <a:pt x="1472" y="131"/>
                  <a:pt x="1746" y="406"/>
                  <a:pt x="1746" y="744"/>
                </a:cubicBezTo>
                <a:cubicBezTo>
                  <a:pt x="1746" y="1082"/>
                  <a:pt x="1472" y="1356"/>
                  <a:pt x="1133" y="1356"/>
                </a:cubicBezTo>
                <a:close/>
              </a:path>
            </a:pathLst>
          </a:custGeom>
          <a:solidFill>
            <a:srgbClr val="4A879E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>
              <a:solidFill>
                <a:srgbClr val="40404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65" name="Freeform 7"/>
          <p:cNvSpPr>
            <a:spLocks noEditPoints="1"/>
          </p:cNvSpPr>
          <p:nvPr/>
        </p:nvSpPr>
        <p:spPr bwMode="auto">
          <a:xfrm>
            <a:off x="6280446" y="3962174"/>
            <a:ext cx="1591028" cy="2890365"/>
          </a:xfrm>
          <a:custGeom>
            <a:avLst/>
            <a:gdLst>
              <a:gd name="T0" fmla="*/ 1072 w 1726"/>
              <a:gd name="T1" fmla="*/ 73 h 3136"/>
              <a:gd name="T2" fmla="*/ 60 w 1726"/>
              <a:gd name="T3" fmla="*/ 1513 h 3136"/>
              <a:gd name="T4" fmla="*/ 57 w 1726"/>
              <a:gd name="T5" fmla="*/ 3119 h 3136"/>
              <a:gd name="T6" fmla="*/ 149 w 1726"/>
              <a:gd name="T7" fmla="*/ 1789 h 3136"/>
              <a:gd name="T8" fmla="*/ 1072 w 1726"/>
              <a:gd name="T9" fmla="*/ 1382 h 3136"/>
              <a:gd name="T10" fmla="*/ 1726 w 1726"/>
              <a:gd name="T11" fmla="*/ 728 h 3136"/>
              <a:gd name="T12" fmla="*/ 1072 w 1726"/>
              <a:gd name="T13" fmla="*/ 73 h 3136"/>
              <a:gd name="T14" fmla="*/ 1072 w 1726"/>
              <a:gd name="T15" fmla="*/ 1263 h 3136"/>
              <a:gd name="T16" fmla="*/ 399 w 1726"/>
              <a:gd name="T17" fmla="*/ 1365 h 3136"/>
              <a:gd name="T18" fmla="*/ 209 w 1726"/>
              <a:gd name="T19" fmla="*/ 1260 h 3136"/>
              <a:gd name="T20" fmla="*/ 867 w 1726"/>
              <a:gd name="T21" fmla="*/ 232 h 3136"/>
              <a:gd name="T22" fmla="*/ 867 w 1726"/>
              <a:gd name="T23" fmla="*/ 232 h 3136"/>
              <a:gd name="T24" fmla="*/ 1607 w 1726"/>
              <a:gd name="T25" fmla="*/ 727 h 3136"/>
              <a:gd name="T26" fmla="*/ 1072 w 1726"/>
              <a:gd name="T27" fmla="*/ 1263 h 31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726" h="3136">
                <a:moveTo>
                  <a:pt x="1072" y="73"/>
                </a:moveTo>
                <a:cubicBezTo>
                  <a:pt x="1072" y="73"/>
                  <a:pt x="60" y="0"/>
                  <a:pt x="60" y="1513"/>
                </a:cubicBezTo>
                <a:cubicBezTo>
                  <a:pt x="60" y="1513"/>
                  <a:pt x="0" y="3102"/>
                  <a:pt x="57" y="3119"/>
                </a:cubicBezTo>
                <a:cubicBezTo>
                  <a:pt x="111" y="3136"/>
                  <a:pt x="75" y="2081"/>
                  <a:pt x="149" y="1789"/>
                </a:cubicBezTo>
                <a:cubicBezTo>
                  <a:pt x="255" y="1368"/>
                  <a:pt x="1072" y="1382"/>
                  <a:pt x="1072" y="1382"/>
                </a:cubicBezTo>
                <a:cubicBezTo>
                  <a:pt x="1433" y="1382"/>
                  <a:pt x="1726" y="1089"/>
                  <a:pt x="1726" y="728"/>
                </a:cubicBezTo>
                <a:cubicBezTo>
                  <a:pt x="1726" y="366"/>
                  <a:pt x="1433" y="73"/>
                  <a:pt x="1072" y="73"/>
                </a:cubicBezTo>
                <a:close/>
                <a:moveTo>
                  <a:pt x="1072" y="1263"/>
                </a:moveTo>
                <a:cubicBezTo>
                  <a:pt x="750" y="1254"/>
                  <a:pt x="536" y="1306"/>
                  <a:pt x="399" y="1365"/>
                </a:cubicBezTo>
                <a:cubicBezTo>
                  <a:pt x="239" y="1434"/>
                  <a:pt x="196" y="1352"/>
                  <a:pt x="209" y="1260"/>
                </a:cubicBezTo>
                <a:cubicBezTo>
                  <a:pt x="265" y="872"/>
                  <a:pt x="424" y="379"/>
                  <a:pt x="867" y="232"/>
                </a:cubicBezTo>
                <a:cubicBezTo>
                  <a:pt x="867" y="232"/>
                  <a:pt x="867" y="232"/>
                  <a:pt x="867" y="232"/>
                </a:cubicBezTo>
                <a:cubicBezTo>
                  <a:pt x="1262" y="101"/>
                  <a:pt x="1607" y="431"/>
                  <a:pt x="1607" y="727"/>
                </a:cubicBezTo>
                <a:cubicBezTo>
                  <a:pt x="1607" y="1023"/>
                  <a:pt x="1367" y="1263"/>
                  <a:pt x="1072" y="1263"/>
                </a:cubicBezTo>
                <a:close/>
              </a:path>
            </a:pathLst>
          </a:custGeom>
          <a:solidFill>
            <a:srgbClr val="4A879E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>
              <a:solidFill>
                <a:srgbClr val="40404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66" name="Freeform 8"/>
          <p:cNvSpPr>
            <a:spLocks noEditPoints="1"/>
          </p:cNvSpPr>
          <p:nvPr/>
        </p:nvSpPr>
        <p:spPr bwMode="auto">
          <a:xfrm>
            <a:off x="6355708" y="5304020"/>
            <a:ext cx="1331315" cy="1523564"/>
          </a:xfrm>
          <a:custGeom>
            <a:avLst/>
            <a:gdLst>
              <a:gd name="T0" fmla="*/ 790 w 1444"/>
              <a:gd name="T1" fmla="*/ 20 h 1653"/>
              <a:gd name="T2" fmla="*/ 172 w 1444"/>
              <a:gd name="T3" fmla="*/ 389 h 1653"/>
              <a:gd name="T4" fmla="*/ 58 w 1444"/>
              <a:gd name="T5" fmla="*/ 1653 h 1653"/>
              <a:gd name="T6" fmla="*/ 136 w 1444"/>
              <a:gd name="T7" fmla="*/ 1463 h 1653"/>
              <a:gd name="T8" fmla="*/ 783 w 1444"/>
              <a:gd name="T9" fmla="*/ 1329 h 1653"/>
              <a:gd name="T10" fmla="*/ 1444 w 1444"/>
              <a:gd name="T11" fmla="*/ 675 h 1653"/>
              <a:gd name="T12" fmla="*/ 790 w 1444"/>
              <a:gd name="T13" fmla="*/ 20 h 1653"/>
              <a:gd name="T14" fmla="*/ 792 w 1444"/>
              <a:gd name="T15" fmla="*/ 1206 h 1653"/>
              <a:gd name="T16" fmla="*/ 324 w 1444"/>
              <a:gd name="T17" fmla="*/ 1248 h 1653"/>
              <a:gd name="T18" fmla="*/ 170 w 1444"/>
              <a:gd name="T19" fmla="*/ 1129 h 1653"/>
              <a:gd name="T20" fmla="*/ 337 w 1444"/>
              <a:gd name="T21" fmla="*/ 389 h 1653"/>
              <a:gd name="T22" fmla="*/ 792 w 1444"/>
              <a:gd name="T23" fmla="*/ 135 h 1653"/>
              <a:gd name="T24" fmla="*/ 1328 w 1444"/>
              <a:gd name="T25" fmla="*/ 671 h 1653"/>
              <a:gd name="T26" fmla="*/ 792 w 1444"/>
              <a:gd name="T27" fmla="*/ 1206 h 16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444" h="1653">
                <a:moveTo>
                  <a:pt x="790" y="20"/>
                </a:moveTo>
                <a:cubicBezTo>
                  <a:pt x="453" y="39"/>
                  <a:pt x="262" y="224"/>
                  <a:pt x="172" y="389"/>
                </a:cubicBezTo>
                <a:cubicBezTo>
                  <a:pt x="0" y="703"/>
                  <a:pt x="0" y="1653"/>
                  <a:pt x="58" y="1653"/>
                </a:cubicBezTo>
                <a:cubicBezTo>
                  <a:pt x="99" y="1653"/>
                  <a:pt x="57" y="1579"/>
                  <a:pt x="136" y="1463"/>
                </a:cubicBezTo>
                <a:cubicBezTo>
                  <a:pt x="221" y="1338"/>
                  <a:pt x="783" y="1329"/>
                  <a:pt x="783" y="1329"/>
                </a:cubicBezTo>
                <a:cubicBezTo>
                  <a:pt x="1151" y="1329"/>
                  <a:pt x="1444" y="1036"/>
                  <a:pt x="1444" y="675"/>
                </a:cubicBezTo>
                <a:cubicBezTo>
                  <a:pt x="1444" y="313"/>
                  <a:pt x="1151" y="0"/>
                  <a:pt x="790" y="20"/>
                </a:cubicBezTo>
                <a:close/>
                <a:moveTo>
                  <a:pt x="792" y="1206"/>
                </a:moveTo>
                <a:cubicBezTo>
                  <a:pt x="582" y="1199"/>
                  <a:pt x="427" y="1223"/>
                  <a:pt x="324" y="1248"/>
                </a:cubicBezTo>
                <a:cubicBezTo>
                  <a:pt x="222" y="1273"/>
                  <a:pt x="170" y="1254"/>
                  <a:pt x="170" y="1129"/>
                </a:cubicBezTo>
                <a:cubicBezTo>
                  <a:pt x="170" y="923"/>
                  <a:pt x="204" y="603"/>
                  <a:pt x="337" y="389"/>
                </a:cubicBezTo>
                <a:cubicBezTo>
                  <a:pt x="432" y="237"/>
                  <a:pt x="600" y="135"/>
                  <a:pt x="792" y="135"/>
                </a:cubicBezTo>
                <a:cubicBezTo>
                  <a:pt x="1088" y="135"/>
                  <a:pt x="1328" y="375"/>
                  <a:pt x="1328" y="671"/>
                </a:cubicBezTo>
                <a:cubicBezTo>
                  <a:pt x="1328" y="966"/>
                  <a:pt x="1088" y="1206"/>
                  <a:pt x="792" y="1206"/>
                </a:cubicBezTo>
                <a:close/>
              </a:path>
            </a:pathLst>
          </a:custGeom>
          <a:solidFill>
            <a:srgbClr val="4A879E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>
              <a:solidFill>
                <a:srgbClr val="40404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67" name="Freeform 9"/>
          <p:cNvSpPr>
            <a:spLocks noEditPoints="1"/>
          </p:cNvSpPr>
          <p:nvPr/>
        </p:nvSpPr>
        <p:spPr bwMode="auto">
          <a:xfrm>
            <a:off x="4385432" y="2636710"/>
            <a:ext cx="1731411" cy="4206472"/>
          </a:xfrm>
          <a:custGeom>
            <a:avLst/>
            <a:gdLst>
              <a:gd name="T0" fmla="*/ 0 w 1878"/>
              <a:gd name="T1" fmla="*/ 744 h 4564"/>
              <a:gd name="T2" fmla="*/ 744 w 1878"/>
              <a:gd name="T3" fmla="*/ 1488 h 4564"/>
              <a:gd name="T4" fmla="*/ 1697 w 1878"/>
              <a:gd name="T5" fmla="*/ 2095 h 4564"/>
              <a:gd name="T6" fmla="*/ 1808 w 1878"/>
              <a:gd name="T7" fmla="*/ 4564 h 4564"/>
              <a:gd name="T8" fmla="*/ 1820 w 1878"/>
              <a:gd name="T9" fmla="*/ 2063 h 4564"/>
              <a:gd name="T10" fmla="*/ 744 w 1878"/>
              <a:gd name="T11" fmla="*/ 0 h 4564"/>
              <a:gd name="T12" fmla="*/ 0 w 1878"/>
              <a:gd name="T13" fmla="*/ 744 h 4564"/>
              <a:gd name="T14" fmla="*/ 132 w 1878"/>
              <a:gd name="T15" fmla="*/ 744 h 4564"/>
              <a:gd name="T16" fmla="*/ 744 w 1878"/>
              <a:gd name="T17" fmla="*/ 131 h 4564"/>
              <a:gd name="T18" fmla="*/ 1247 w 1878"/>
              <a:gd name="T19" fmla="*/ 394 h 4564"/>
              <a:gd name="T20" fmla="*/ 1247 w 1878"/>
              <a:gd name="T21" fmla="*/ 394 h 4564"/>
              <a:gd name="T22" fmla="*/ 1571 w 1878"/>
              <a:gd name="T23" fmla="*/ 1236 h 4564"/>
              <a:gd name="T24" fmla="*/ 1334 w 1878"/>
              <a:gd name="T25" fmla="*/ 1457 h 4564"/>
              <a:gd name="T26" fmla="*/ 744 w 1878"/>
              <a:gd name="T27" fmla="*/ 1356 h 4564"/>
              <a:gd name="T28" fmla="*/ 132 w 1878"/>
              <a:gd name="T29" fmla="*/ 744 h 45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878" h="4564">
                <a:moveTo>
                  <a:pt x="0" y="744"/>
                </a:moveTo>
                <a:cubicBezTo>
                  <a:pt x="0" y="1155"/>
                  <a:pt x="333" y="1488"/>
                  <a:pt x="744" y="1488"/>
                </a:cubicBezTo>
                <a:cubicBezTo>
                  <a:pt x="1292" y="1488"/>
                  <a:pt x="1607" y="1743"/>
                  <a:pt x="1697" y="2095"/>
                </a:cubicBezTo>
                <a:cubicBezTo>
                  <a:pt x="1816" y="2554"/>
                  <a:pt x="1737" y="4564"/>
                  <a:pt x="1808" y="4564"/>
                </a:cubicBezTo>
                <a:cubicBezTo>
                  <a:pt x="1878" y="4564"/>
                  <a:pt x="1827" y="2249"/>
                  <a:pt x="1820" y="2063"/>
                </a:cubicBezTo>
                <a:cubicBezTo>
                  <a:pt x="1786" y="1190"/>
                  <a:pt x="1594" y="0"/>
                  <a:pt x="744" y="0"/>
                </a:cubicBezTo>
                <a:cubicBezTo>
                  <a:pt x="333" y="0"/>
                  <a:pt x="0" y="333"/>
                  <a:pt x="0" y="744"/>
                </a:cubicBezTo>
                <a:close/>
                <a:moveTo>
                  <a:pt x="132" y="744"/>
                </a:moveTo>
                <a:cubicBezTo>
                  <a:pt x="132" y="406"/>
                  <a:pt x="406" y="131"/>
                  <a:pt x="744" y="131"/>
                </a:cubicBezTo>
                <a:cubicBezTo>
                  <a:pt x="952" y="131"/>
                  <a:pt x="1136" y="235"/>
                  <a:pt x="1247" y="394"/>
                </a:cubicBezTo>
                <a:cubicBezTo>
                  <a:pt x="1247" y="394"/>
                  <a:pt x="1247" y="394"/>
                  <a:pt x="1247" y="394"/>
                </a:cubicBezTo>
                <a:cubicBezTo>
                  <a:pt x="1426" y="638"/>
                  <a:pt x="1514" y="947"/>
                  <a:pt x="1571" y="1236"/>
                </a:cubicBezTo>
                <a:cubicBezTo>
                  <a:pt x="1613" y="1452"/>
                  <a:pt x="1541" y="1554"/>
                  <a:pt x="1334" y="1457"/>
                </a:cubicBezTo>
                <a:cubicBezTo>
                  <a:pt x="1195" y="1392"/>
                  <a:pt x="1035" y="1356"/>
                  <a:pt x="744" y="1356"/>
                </a:cubicBezTo>
                <a:cubicBezTo>
                  <a:pt x="406" y="1356"/>
                  <a:pt x="132" y="1082"/>
                  <a:pt x="132" y="744"/>
                </a:cubicBezTo>
                <a:close/>
              </a:path>
            </a:pathLst>
          </a:custGeom>
          <a:solidFill>
            <a:srgbClr val="4A879E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>
              <a:solidFill>
                <a:srgbClr val="40404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68" name="Freeform 10"/>
          <p:cNvSpPr>
            <a:spLocks noEditPoints="1"/>
          </p:cNvSpPr>
          <p:nvPr/>
        </p:nvSpPr>
        <p:spPr bwMode="auto">
          <a:xfrm>
            <a:off x="4448215" y="3967635"/>
            <a:ext cx="1590246" cy="2890365"/>
          </a:xfrm>
          <a:custGeom>
            <a:avLst/>
            <a:gdLst>
              <a:gd name="T0" fmla="*/ 0 w 1725"/>
              <a:gd name="T1" fmla="*/ 728 h 3136"/>
              <a:gd name="T2" fmla="*/ 654 w 1725"/>
              <a:gd name="T3" fmla="*/ 1382 h 3136"/>
              <a:gd name="T4" fmla="*/ 1577 w 1725"/>
              <a:gd name="T5" fmla="*/ 1789 h 3136"/>
              <a:gd name="T6" fmla="*/ 1669 w 1725"/>
              <a:gd name="T7" fmla="*/ 3119 h 3136"/>
              <a:gd name="T8" fmla="*/ 1666 w 1725"/>
              <a:gd name="T9" fmla="*/ 1513 h 3136"/>
              <a:gd name="T10" fmla="*/ 654 w 1725"/>
              <a:gd name="T11" fmla="*/ 73 h 3136"/>
              <a:gd name="T12" fmla="*/ 0 w 1725"/>
              <a:gd name="T13" fmla="*/ 728 h 3136"/>
              <a:gd name="T14" fmla="*/ 119 w 1725"/>
              <a:gd name="T15" fmla="*/ 727 h 3136"/>
              <a:gd name="T16" fmla="*/ 858 w 1725"/>
              <a:gd name="T17" fmla="*/ 232 h 3136"/>
              <a:gd name="T18" fmla="*/ 858 w 1725"/>
              <a:gd name="T19" fmla="*/ 232 h 3136"/>
              <a:gd name="T20" fmla="*/ 1517 w 1725"/>
              <a:gd name="T21" fmla="*/ 1260 h 3136"/>
              <a:gd name="T22" fmla="*/ 1327 w 1725"/>
              <a:gd name="T23" fmla="*/ 1365 h 3136"/>
              <a:gd name="T24" fmla="*/ 654 w 1725"/>
              <a:gd name="T25" fmla="*/ 1263 h 3136"/>
              <a:gd name="T26" fmla="*/ 119 w 1725"/>
              <a:gd name="T27" fmla="*/ 727 h 31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725" h="3136">
                <a:moveTo>
                  <a:pt x="0" y="728"/>
                </a:moveTo>
                <a:cubicBezTo>
                  <a:pt x="0" y="1089"/>
                  <a:pt x="293" y="1382"/>
                  <a:pt x="654" y="1382"/>
                </a:cubicBezTo>
                <a:cubicBezTo>
                  <a:pt x="654" y="1382"/>
                  <a:pt x="1471" y="1368"/>
                  <a:pt x="1577" y="1789"/>
                </a:cubicBezTo>
                <a:cubicBezTo>
                  <a:pt x="1650" y="2081"/>
                  <a:pt x="1614" y="3136"/>
                  <a:pt x="1669" y="3119"/>
                </a:cubicBezTo>
                <a:cubicBezTo>
                  <a:pt x="1725" y="3102"/>
                  <a:pt x="1666" y="1513"/>
                  <a:pt x="1666" y="1513"/>
                </a:cubicBezTo>
                <a:cubicBezTo>
                  <a:pt x="1666" y="0"/>
                  <a:pt x="654" y="73"/>
                  <a:pt x="654" y="73"/>
                </a:cubicBezTo>
                <a:cubicBezTo>
                  <a:pt x="293" y="73"/>
                  <a:pt x="0" y="366"/>
                  <a:pt x="0" y="728"/>
                </a:cubicBezTo>
                <a:close/>
                <a:moveTo>
                  <a:pt x="119" y="727"/>
                </a:moveTo>
                <a:cubicBezTo>
                  <a:pt x="119" y="431"/>
                  <a:pt x="464" y="101"/>
                  <a:pt x="858" y="232"/>
                </a:cubicBezTo>
                <a:cubicBezTo>
                  <a:pt x="858" y="232"/>
                  <a:pt x="858" y="232"/>
                  <a:pt x="858" y="232"/>
                </a:cubicBezTo>
                <a:cubicBezTo>
                  <a:pt x="1302" y="379"/>
                  <a:pt x="1461" y="872"/>
                  <a:pt x="1517" y="1260"/>
                </a:cubicBezTo>
                <a:cubicBezTo>
                  <a:pt x="1530" y="1352"/>
                  <a:pt x="1487" y="1434"/>
                  <a:pt x="1327" y="1365"/>
                </a:cubicBezTo>
                <a:cubicBezTo>
                  <a:pt x="1190" y="1306"/>
                  <a:pt x="976" y="1254"/>
                  <a:pt x="654" y="1263"/>
                </a:cubicBezTo>
                <a:cubicBezTo>
                  <a:pt x="358" y="1263"/>
                  <a:pt x="119" y="1023"/>
                  <a:pt x="119" y="727"/>
                </a:cubicBezTo>
                <a:close/>
              </a:path>
            </a:pathLst>
          </a:custGeom>
          <a:solidFill>
            <a:srgbClr val="4A879E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>
              <a:solidFill>
                <a:srgbClr val="40404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69" name="Freeform 11"/>
          <p:cNvSpPr>
            <a:spLocks noEditPoints="1"/>
          </p:cNvSpPr>
          <p:nvPr/>
        </p:nvSpPr>
        <p:spPr bwMode="auto">
          <a:xfrm>
            <a:off x="4626036" y="5304020"/>
            <a:ext cx="1332096" cy="1523564"/>
          </a:xfrm>
          <a:custGeom>
            <a:avLst/>
            <a:gdLst>
              <a:gd name="T0" fmla="*/ 0 w 1445"/>
              <a:gd name="T1" fmla="*/ 675 h 1653"/>
              <a:gd name="T2" fmla="*/ 662 w 1445"/>
              <a:gd name="T3" fmla="*/ 1329 h 1653"/>
              <a:gd name="T4" fmla="*/ 1309 w 1445"/>
              <a:gd name="T5" fmla="*/ 1463 h 1653"/>
              <a:gd name="T6" fmla="*/ 1387 w 1445"/>
              <a:gd name="T7" fmla="*/ 1653 h 1653"/>
              <a:gd name="T8" fmla="*/ 1273 w 1445"/>
              <a:gd name="T9" fmla="*/ 389 h 1653"/>
              <a:gd name="T10" fmla="*/ 655 w 1445"/>
              <a:gd name="T11" fmla="*/ 20 h 1653"/>
              <a:gd name="T12" fmla="*/ 0 w 1445"/>
              <a:gd name="T13" fmla="*/ 675 h 1653"/>
              <a:gd name="T14" fmla="*/ 117 w 1445"/>
              <a:gd name="T15" fmla="*/ 671 h 1653"/>
              <a:gd name="T16" fmla="*/ 652 w 1445"/>
              <a:gd name="T17" fmla="*/ 135 h 1653"/>
              <a:gd name="T18" fmla="*/ 1108 w 1445"/>
              <a:gd name="T19" fmla="*/ 389 h 1653"/>
              <a:gd name="T20" fmla="*/ 1275 w 1445"/>
              <a:gd name="T21" fmla="*/ 1129 h 1653"/>
              <a:gd name="T22" fmla="*/ 1121 w 1445"/>
              <a:gd name="T23" fmla="*/ 1248 h 1653"/>
              <a:gd name="T24" fmla="*/ 652 w 1445"/>
              <a:gd name="T25" fmla="*/ 1206 h 1653"/>
              <a:gd name="T26" fmla="*/ 117 w 1445"/>
              <a:gd name="T27" fmla="*/ 671 h 16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445" h="1653">
                <a:moveTo>
                  <a:pt x="0" y="675"/>
                </a:moveTo>
                <a:cubicBezTo>
                  <a:pt x="0" y="1036"/>
                  <a:pt x="294" y="1329"/>
                  <a:pt x="662" y="1329"/>
                </a:cubicBezTo>
                <a:cubicBezTo>
                  <a:pt x="662" y="1329"/>
                  <a:pt x="1224" y="1338"/>
                  <a:pt x="1309" y="1463"/>
                </a:cubicBezTo>
                <a:cubicBezTo>
                  <a:pt x="1388" y="1579"/>
                  <a:pt x="1346" y="1653"/>
                  <a:pt x="1387" y="1653"/>
                </a:cubicBezTo>
                <a:cubicBezTo>
                  <a:pt x="1445" y="1653"/>
                  <a:pt x="1445" y="703"/>
                  <a:pt x="1273" y="389"/>
                </a:cubicBezTo>
                <a:cubicBezTo>
                  <a:pt x="1183" y="224"/>
                  <a:pt x="992" y="39"/>
                  <a:pt x="655" y="20"/>
                </a:cubicBezTo>
                <a:cubicBezTo>
                  <a:pt x="294" y="0"/>
                  <a:pt x="0" y="313"/>
                  <a:pt x="0" y="675"/>
                </a:cubicBezTo>
                <a:close/>
                <a:moveTo>
                  <a:pt x="117" y="671"/>
                </a:moveTo>
                <a:cubicBezTo>
                  <a:pt x="117" y="375"/>
                  <a:pt x="357" y="135"/>
                  <a:pt x="652" y="135"/>
                </a:cubicBezTo>
                <a:cubicBezTo>
                  <a:pt x="845" y="135"/>
                  <a:pt x="1013" y="237"/>
                  <a:pt x="1108" y="389"/>
                </a:cubicBezTo>
                <a:cubicBezTo>
                  <a:pt x="1241" y="603"/>
                  <a:pt x="1275" y="923"/>
                  <a:pt x="1275" y="1129"/>
                </a:cubicBezTo>
                <a:cubicBezTo>
                  <a:pt x="1275" y="1254"/>
                  <a:pt x="1223" y="1273"/>
                  <a:pt x="1121" y="1248"/>
                </a:cubicBezTo>
                <a:cubicBezTo>
                  <a:pt x="1018" y="1223"/>
                  <a:pt x="863" y="1199"/>
                  <a:pt x="652" y="1206"/>
                </a:cubicBezTo>
                <a:cubicBezTo>
                  <a:pt x="357" y="1206"/>
                  <a:pt x="117" y="966"/>
                  <a:pt x="117" y="671"/>
                </a:cubicBezTo>
                <a:close/>
              </a:path>
            </a:pathLst>
          </a:custGeom>
          <a:solidFill>
            <a:srgbClr val="4A879E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>
              <a:solidFill>
                <a:srgbClr val="40404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grpSp>
        <p:nvGrpSpPr>
          <p:cNvPr id="70" name="Group 143"/>
          <p:cNvGrpSpPr/>
          <p:nvPr/>
        </p:nvGrpSpPr>
        <p:grpSpPr>
          <a:xfrm>
            <a:off x="5907182" y="2089250"/>
            <a:ext cx="503859" cy="503861"/>
            <a:chOff x="7144279" y="2887135"/>
            <a:chExt cx="481012" cy="481013"/>
          </a:xfrm>
          <a:solidFill>
            <a:srgbClr val="404040"/>
          </a:solidFill>
        </p:grpSpPr>
        <p:sp>
          <p:nvSpPr>
            <p:cNvPr id="71" name="Freeform 144"/>
            <p:cNvSpPr>
              <a:spLocks noEditPoints="1"/>
            </p:cNvSpPr>
            <p:nvPr/>
          </p:nvSpPr>
          <p:spPr bwMode="auto">
            <a:xfrm>
              <a:off x="7144279" y="2887135"/>
              <a:ext cx="481012" cy="481013"/>
            </a:xfrm>
            <a:custGeom>
              <a:avLst/>
              <a:gdLst>
                <a:gd name="T0" fmla="*/ 109 w 128"/>
                <a:gd name="T1" fmla="*/ 48 h 128"/>
                <a:gd name="T2" fmla="*/ 114 w 128"/>
                <a:gd name="T3" fmla="*/ 33 h 128"/>
                <a:gd name="T4" fmla="*/ 105 w 128"/>
                <a:gd name="T5" fmla="*/ 15 h 128"/>
                <a:gd name="T6" fmla="*/ 95 w 128"/>
                <a:gd name="T7" fmla="*/ 14 h 128"/>
                <a:gd name="T8" fmla="*/ 80 w 128"/>
                <a:gd name="T9" fmla="*/ 19 h 128"/>
                <a:gd name="T10" fmla="*/ 69 w 128"/>
                <a:gd name="T11" fmla="*/ 0 h 128"/>
                <a:gd name="T12" fmla="*/ 51 w 128"/>
                <a:gd name="T13" fmla="*/ 6 h 128"/>
                <a:gd name="T14" fmla="*/ 43 w 128"/>
                <a:gd name="T15" fmla="*/ 21 h 128"/>
                <a:gd name="T16" fmla="*/ 28 w 128"/>
                <a:gd name="T17" fmla="*/ 13 h 128"/>
                <a:gd name="T18" fmla="*/ 15 w 128"/>
                <a:gd name="T19" fmla="*/ 23 h 128"/>
                <a:gd name="T20" fmla="*/ 21 w 128"/>
                <a:gd name="T21" fmla="*/ 43 h 128"/>
                <a:gd name="T22" fmla="*/ 6 w 128"/>
                <a:gd name="T23" fmla="*/ 51 h 128"/>
                <a:gd name="T24" fmla="*/ 0 w 128"/>
                <a:gd name="T25" fmla="*/ 69 h 128"/>
                <a:gd name="T26" fmla="*/ 19 w 128"/>
                <a:gd name="T27" fmla="*/ 80 h 128"/>
                <a:gd name="T28" fmla="*/ 14 w 128"/>
                <a:gd name="T29" fmla="*/ 95 h 128"/>
                <a:gd name="T30" fmla="*/ 23 w 128"/>
                <a:gd name="T31" fmla="*/ 113 h 128"/>
                <a:gd name="T32" fmla="*/ 33 w 128"/>
                <a:gd name="T33" fmla="*/ 114 h 128"/>
                <a:gd name="T34" fmla="*/ 48 w 128"/>
                <a:gd name="T35" fmla="*/ 109 h 128"/>
                <a:gd name="T36" fmla="*/ 59 w 128"/>
                <a:gd name="T37" fmla="*/ 128 h 128"/>
                <a:gd name="T38" fmla="*/ 77 w 128"/>
                <a:gd name="T39" fmla="*/ 122 h 128"/>
                <a:gd name="T40" fmla="*/ 85 w 128"/>
                <a:gd name="T41" fmla="*/ 107 h 128"/>
                <a:gd name="T42" fmla="*/ 100 w 128"/>
                <a:gd name="T43" fmla="*/ 115 h 128"/>
                <a:gd name="T44" fmla="*/ 113 w 128"/>
                <a:gd name="T45" fmla="*/ 105 h 128"/>
                <a:gd name="T46" fmla="*/ 107 w 128"/>
                <a:gd name="T47" fmla="*/ 85 h 128"/>
                <a:gd name="T48" fmla="*/ 122 w 128"/>
                <a:gd name="T49" fmla="*/ 77 h 128"/>
                <a:gd name="T50" fmla="*/ 128 w 128"/>
                <a:gd name="T51" fmla="*/ 59 h 128"/>
                <a:gd name="T52" fmla="*/ 108 w 128"/>
                <a:gd name="T53" fmla="*/ 72 h 128"/>
                <a:gd name="T54" fmla="*/ 100 w 128"/>
                <a:gd name="T55" fmla="*/ 81 h 128"/>
                <a:gd name="T56" fmla="*/ 107 w 128"/>
                <a:gd name="T57" fmla="*/ 100 h 128"/>
                <a:gd name="T58" fmla="*/ 89 w 128"/>
                <a:gd name="T59" fmla="*/ 101 h 128"/>
                <a:gd name="T60" fmla="*/ 81 w 128"/>
                <a:gd name="T61" fmla="*/ 100 h 128"/>
                <a:gd name="T62" fmla="*/ 72 w 128"/>
                <a:gd name="T63" fmla="*/ 108 h 128"/>
                <a:gd name="T64" fmla="*/ 59 w 128"/>
                <a:gd name="T65" fmla="*/ 120 h 128"/>
                <a:gd name="T66" fmla="*/ 51 w 128"/>
                <a:gd name="T67" fmla="*/ 102 h 128"/>
                <a:gd name="T68" fmla="*/ 43 w 128"/>
                <a:gd name="T69" fmla="*/ 99 h 128"/>
                <a:gd name="T70" fmla="*/ 28 w 128"/>
                <a:gd name="T71" fmla="*/ 107 h 128"/>
                <a:gd name="T72" fmla="*/ 27 w 128"/>
                <a:gd name="T73" fmla="*/ 89 h 128"/>
                <a:gd name="T74" fmla="*/ 26 w 128"/>
                <a:gd name="T75" fmla="*/ 77 h 128"/>
                <a:gd name="T76" fmla="*/ 8 w 128"/>
                <a:gd name="T77" fmla="*/ 69 h 128"/>
                <a:gd name="T78" fmla="*/ 20 w 128"/>
                <a:gd name="T79" fmla="*/ 56 h 128"/>
                <a:gd name="T80" fmla="*/ 28 w 128"/>
                <a:gd name="T81" fmla="*/ 47 h 128"/>
                <a:gd name="T82" fmla="*/ 21 w 128"/>
                <a:gd name="T83" fmla="*/ 28 h 128"/>
                <a:gd name="T84" fmla="*/ 39 w 128"/>
                <a:gd name="T85" fmla="*/ 27 h 128"/>
                <a:gd name="T86" fmla="*/ 47 w 128"/>
                <a:gd name="T87" fmla="*/ 28 h 128"/>
                <a:gd name="T88" fmla="*/ 56 w 128"/>
                <a:gd name="T89" fmla="*/ 20 h 128"/>
                <a:gd name="T90" fmla="*/ 69 w 128"/>
                <a:gd name="T91" fmla="*/ 8 h 128"/>
                <a:gd name="T92" fmla="*/ 77 w 128"/>
                <a:gd name="T93" fmla="*/ 26 h 128"/>
                <a:gd name="T94" fmla="*/ 85 w 128"/>
                <a:gd name="T95" fmla="*/ 29 h 128"/>
                <a:gd name="T96" fmla="*/ 100 w 128"/>
                <a:gd name="T97" fmla="*/ 21 h 128"/>
                <a:gd name="T98" fmla="*/ 101 w 128"/>
                <a:gd name="T99" fmla="*/ 39 h 128"/>
                <a:gd name="T100" fmla="*/ 102 w 128"/>
                <a:gd name="T101" fmla="*/ 51 h 128"/>
                <a:gd name="T102" fmla="*/ 120 w 128"/>
                <a:gd name="T103" fmla="*/ 59 h 128"/>
                <a:gd name="T104" fmla="*/ 108 w 128"/>
                <a:gd name="T105" fmla="*/ 72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28" h="128">
                  <a:moveTo>
                    <a:pt x="122" y="51"/>
                  </a:moveTo>
                  <a:cubicBezTo>
                    <a:pt x="109" y="48"/>
                    <a:pt x="109" y="48"/>
                    <a:pt x="109" y="48"/>
                  </a:cubicBezTo>
                  <a:cubicBezTo>
                    <a:pt x="109" y="46"/>
                    <a:pt x="108" y="45"/>
                    <a:pt x="107" y="43"/>
                  </a:cubicBezTo>
                  <a:cubicBezTo>
                    <a:pt x="114" y="33"/>
                    <a:pt x="114" y="33"/>
                    <a:pt x="114" y="33"/>
                  </a:cubicBezTo>
                  <a:cubicBezTo>
                    <a:pt x="116" y="30"/>
                    <a:pt x="116" y="25"/>
                    <a:pt x="113" y="23"/>
                  </a:cubicBezTo>
                  <a:cubicBezTo>
                    <a:pt x="105" y="15"/>
                    <a:pt x="105" y="15"/>
                    <a:pt x="105" y="15"/>
                  </a:cubicBezTo>
                  <a:cubicBezTo>
                    <a:pt x="104" y="13"/>
                    <a:pt x="102" y="13"/>
                    <a:pt x="100" y="13"/>
                  </a:cubicBezTo>
                  <a:cubicBezTo>
                    <a:pt x="98" y="13"/>
                    <a:pt x="97" y="13"/>
                    <a:pt x="95" y="14"/>
                  </a:cubicBezTo>
                  <a:cubicBezTo>
                    <a:pt x="85" y="21"/>
                    <a:pt x="85" y="21"/>
                    <a:pt x="85" y="21"/>
                  </a:cubicBezTo>
                  <a:cubicBezTo>
                    <a:pt x="83" y="20"/>
                    <a:pt x="82" y="19"/>
                    <a:pt x="80" y="19"/>
                  </a:cubicBezTo>
                  <a:cubicBezTo>
                    <a:pt x="77" y="6"/>
                    <a:pt x="77" y="6"/>
                    <a:pt x="77" y="6"/>
                  </a:cubicBezTo>
                  <a:cubicBezTo>
                    <a:pt x="77" y="3"/>
                    <a:pt x="73" y="0"/>
                    <a:pt x="69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55" y="0"/>
                    <a:pt x="51" y="3"/>
                    <a:pt x="51" y="6"/>
                  </a:cubicBezTo>
                  <a:cubicBezTo>
                    <a:pt x="48" y="19"/>
                    <a:pt x="48" y="19"/>
                    <a:pt x="48" y="19"/>
                  </a:cubicBezTo>
                  <a:cubicBezTo>
                    <a:pt x="46" y="19"/>
                    <a:pt x="45" y="20"/>
                    <a:pt x="43" y="21"/>
                  </a:cubicBezTo>
                  <a:cubicBezTo>
                    <a:pt x="33" y="14"/>
                    <a:pt x="33" y="14"/>
                    <a:pt x="33" y="14"/>
                  </a:cubicBezTo>
                  <a:cubicBezTo>
                    <a:pt x="31" y="13"/>
                    <a:pt x="30" y="13"/>
                    <a:pt x="28" y="13"/>
                  </a:cubicBezTo>
                  <a:cubicBezTo>
                    <a:pt x="26" y="13"/>
                    <a:pt x="24" y="13"/>
                    <a:pt x="23" y="15"/>
                  </a:cubicBezTo>
                  <a:cubicBezTo>
                    <a:pt x="15" y="23"/>
                    <a:pt x="15" y="23"/>
                    <a:pt x="15" y="23"/>
                  </a:cubicBezTo>
                  <a:cubicBezTo>
                    <a:pt x="12" y="25"/>
                    <a:pt x="12" y="30"/>
                    <a:pt x="14" y="33"/>
                  </a:cubicBezTo>
                  <a:cubicBezTo>
                    <a:pt x="21" y="43"/>
                    <a:pt x="21" y="43"/>
                    <a:pt x="21" y="43"/>
                  </a:cubicBezTo>
                  <a:cubicBezTo>
                    <a:pt x="20" y="45"/>
                    <a:pt x="19" y="46"/>
                    <a:pt x="19" y="48"/>
                  </a:cubicBezTo>
                  <a:cubicBezTo>
                    <a:pt x="6" y="51"/>
                    <a:pt x="6" y="51"/>
                    <a:pt x="6" y="51"/>
                  </a:cubicBezTo>
                  <a:cubicBezTo>
                    <a:pt x="3" y="51"/>
                    <a:pt x="0" y="55"/>
                    <a:pt x="0" y="5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73"/>
                    <a:pt x="3" y="77"/>
                    <a:pt x="6" y="77"/>
                  </a:cubicBezTo>
                  <a:cubicBezTo>
                    <a:pt x="19" y="80"/>
                    <a:pt x="19" y="80"/>
                    <a:pt x="19" y="80"/>
                  </a:cubicBezTo>
                  <a:cubicBezTo>
                    <a:pt x="19" y="82"/>
                    <a:pt x="20" y="83"/>
                    <a:pt x="21" y="85"/>
                  </a:cubicBezTo>
                  <a:cubicBezTo>
                    <a:pt x="14" y="95"/>
                    <a:pt x="14" y="95"/>
                    <a:pt x="14" y="95"/>
                  </a:cubicBezTo>
                  <a:cubicBezTo>
                    <a:pt x="12" y="98"/>
                    <a:pt x="12" y="103"/>
                    <a:pt x="15" y="105"/>
                  </a:cubicBezTo>
                  <a:cubicBezTo>
                    <a:pt x="23" y="113"/>
                    <a:pt x="23" y="113"/>
                    <a:pt x="23" y="113"/>
                  </a:cubicBezTo>
                  <a:cubicBezTo>
                    <a:pt x="24" y="115"/>
                    <a:pt x="26" y="115"/>
                    <a:pt x="28" y="115"/>
                  </a:cubicBezTo>
                  <a:cubicBezTo>
                    <a:pt x="30" y="115"/>
                    <a:pt x="31" y="115"/>
                    <a:pt x="33" y="114"/>
                  </a:cubicBezTo>
                  <a:cubicBezTo>
                    <a:pt x="43" y="107"/>
                    <a:pt x="43" y="107"/>
                    <a:pt x="43" y="107"/>
                  </a:cubicBezTo>
                  <a:cubicBezTo>
                    <a:pt x="45" y="108"/>
                    <a:pt x="46" y="109"/>
                    <a:pt x="48" y="109"/>
                  </a:cubicBezTo>
                  <a:cubicBezTo>
                    <a:pt x="51" y="122"/>
                    <a:pt x="51" y="122"/>
                    <a:pt x="51" y="122"/>
                  </a:cubicBezTo>
                  <a:cubicBezTo>
                    <a:pt x="51" y="125"/>
                    <a:pt x="55" y="128"/>
                    <a:pt x="59" y="128"/>
                  </a:cubicBezTo>
                  <a:cubicBezTo>
                    <a:pt x="69" y="128"/>
                    <a:pt x="69" y="128"/>
                    <a:pt x="69" y="128"/>
                  </a:cubicBezTo>
                  <a:cubicBezTo>
                    <a:pt x="73" y="128"/>
                    <a:pt x="77" y="125"/>
                    <a:pt x="77" y="122"/>
                  </a:cubicBezTo>
                  <a:cubicBezTo>
                    <a:pt x="80" y="109"/>
                    <a:pt x="80" y="109"/>
                    <a:pt x="80" y="109"/>
                  </a:cubicBezTo>
                  <a:cubicBezTo>
                    <a:pt x="82" y="109"/>
                    <a:pt x="83" y="108"/>
                    <a:pt x="85" y="107"/>
                  </a:cubicBezTo>
                  <a:cubicBezTo>
                    <a:pt x="95" y="114"/>
                    <a:pt x="95" y="114"/>
                    <a:pt x="95" y="114"/>
                  </a:cubicBezTo>
                  <a:cubicBezTo>
                    <a:pt x="97" y="115"/>
                    <a:pt x="98" y="115"/>
                    <a:pt x="100" y="115"/>
                  </a:cubicBezTo>
                  <a:cubicBezTo>
                    <a:pt x="102" y="115"/>
                    <a:pt x="104" y="115"/>
                    <a:pt x="105" y="113"/>
                  </a:cubicBezTo>
                  <a:cubicBezTo>
                    <a:pt x="113" y="105"/>
                    <a:pt x="113" y="105"/>
                    <a:pt x="113" y="105"/>
                  </a:cubicBezTo>
                  <a:cubicBezTo>
                    <a:pt x="116" y="103"/>
                    <a:pt x="116" y="98"/>
                    <a:pt x="114" y="95"/>
                  </a:cubicBezTo>
                  <a:cubicBezTo>
                    <a:pt x="107" y="85"/>
                    <a:pt x="107" y="85"/>
                    <a:pt x="107" y="85"/>
                  </a:cubicBezTo>
                  <a:cubicBezTo>
                    <a:pt x="108" y="83"/>
                    <a:pt x="109" y="82"/>
                    <a:pt x="109" y="80"/>
                  </a:cubicBezTo>
                  <a:cubicBezTo>
                    <a:pt x="122" y="77"/>
                    <a:pt x="122" y="77"/>
                    <a:pt x="122" y="77"/>
                  </a:cubicBezTo>
                  <a:cubicBezTo>
                    <a:pt x="125" y="77"/>
                    <a:pt x="128" y="73"/>
                    <a:pt x="128" y="69"/>
                  </a:cubicBezTo>
                  <a:cubicBezTo>
                    <a:pt x="128" y="59"/>
                    <a:pt x="128" y="59"/>
                    <a:pt x="128" y="59"/>
                  </a:cubicBezTo>
                  <a:cubicBezTo>
                    <a:pt x="128" y="55"/>
                    <a:pt x="125" y="51"/>
                    <a:pt x="122" y="51"/>
                  </a:cubicBezTo>
                  <a:close/>
                  <a:moveTo>
                    <a:pt x="108" y="72"/>
                  </a:moveTo>
                  <a:cubicBezTo>
                    <a:pt x="105" y="72"/>
                    <a:pt x="103" y="74"/>
                    <a:pt x="102" y="77"/>
                  </a:cubicBezTo>
                  <a:cubicBezTo>
                    <a:pt x="101" y="79"/>
                    <a:pt x="101" y="80"/>
                    <a:pt x="100" y="81"/>
                  </a:cubicBezTo>
                  <a:cubicBezTo>
                    <a:pt x="99" y="84"/>
                    <a:pt x="99" y="87"/>
                    <a:pt x="101" y="89"/>
                  </a:cubicBezTo>
                  <a:cubicBezTo>
                    <a:pt x="107" y="100"/>
                    <a:pt x="107" y="100"/>
                    <a:pt x="107" y="100"/>
                  </a:cubicBezTo>
                  <a:cubicBezTo>
                    <a:pt x="100" y="107"/>
                    <a:pt x="100" y="107"/>
                    <a:pt x="100" y="107"/>
                  </a:cubicBezTo>
                  <a:cubicBezTo>
                    <a:pt x="89" y="101"/>
                    <a:pt x="89" y="101"/>
                    <a:pt x="89" y="101"/>
                  </a:cubicBezTo>
                  <a:cubicBezTo>
                    <a:pt x="88" y="100"/>
                    <a:pt x="86" y="99"/>
                    <a:pt x="85" y="99"/>
                  </a:cubicBezTo>
                  <a:cubicBezTo>
                    <a:pt x="84" y="99"/>
                    <a:pt x="83" y="99"/>
                    <a:pt x="81" y="100"/>
                  </a:cubicBezTo>
                  <a:cubicBezTo>
                    <a:pt x="80" y="101"/>
                    <a:pt x="79" y="101"/>
                    <a:pt x="77" y="102"/>
                  </a:cubicBezTo>
                  <a:cubicBezTo>
                    <a:pt x="74" y="103"/>
                    <a:pt x="72" y="105"/>
                    <a:pt x="72" y="108"/>
                  </a:cubicBezTo>
                  <a:cubicBezTo>
                    <a:pt x="69" y="120"/>
                    <a:pt x="69" y="120"/>
                    <a:pt x="69" y="120"/>
                  </a:cubicBezTo>
                  <a:cubicBezTo>
                    <a:pt x="59" y="120"/>
                    <a:pt x="59" y="120"/>
                    <a:pt x="59" y="120"/>
                  </a:cubicBezTo>
                  <a:cubicBezTo>
                    <a:pt x="56" y="108"/>
                    <a:pt x="56" y="108"/>
                    <a:pt x="56" y="108"/>
                  </a:cubicBezTo>
                  <a:cubicBezTo>
                    <a:pt x="56" y="105"/>
                    <a:pt x="54" y="103"/>
                    <a:pt x="51" y="102"/>
                  </a:cubicBezTo>
                  <a:cubicBezTo>
                    <a:pt x="49" y="101"/>
                    <a:pt x="48" y="101"/>
                    <a:pt x="47" y="100"/>
                  </a:cubicBezTo>
                  <a:cubicBezTo>
                    <a:pt x="45" y="99"/>
                    <a:pt x="44" y="99"/>
                    <a:pt x="43" y="99"/>
                  </a:cubicBezTo>
                  <a:cubicBezTo>
                    <a:pt x="42" y="99"/>
                    <a:pt x="40" y="100"/>
                    <a:pt x="39" y="101"/>
                  </a:cubicBezTo>
                  <a:cubicBezTo>
                    <a:pt x="28" y="107"/>
                    <a:pt x="28" y="107"/>
                    <a:pt x="28" y="107"/>
                  </a:cubicBezTo>
                  <a:cubicBezTo>
                    <a:pt x="21" y="100"/>
                    <a:pt x="21" y="100"/>
                    <a:pt x="21" y="100"/>
                  </a:cubicBezTo>
                  <a:cubicBezTo>
                    <a:pt x="27" y="89"/>
                    <a:pt x="27" y="89"/>
                    <a:pt x="27" y="89"/>
                  </a:cubicBezTo>
                  <a:cubicBezTo>
                    <a:pt x="29" y="87"/>
                    <a:pt x="29" y="84"/>
                    <a:pt x="28" y="81"/>
                  </a:cubicBezTo>
                  <a:cubicBezTo>
                    <a:pt x="27" y="80"/>
                    <a:pt x="27" y="79"/>
                    <a:pt x="26" y="77"/>
                  </a:cubicBezTo>
                  <a:cubicBezTo>
                    <a:pt x="25" y="74"/>
                    <a:pt x="23" y="72"/>
                    <a:pt x="20" y="72"/>
                  </a:cubicBezTo>
                  <a:cubicBezTo>
                    <a:pt x="8" y="69"/>
                    <a:pt x="8" y="69"/>
                    <a:pt x="8" y="69"/>
                  </a:cubicBezTo>
                  <a:cubicBezTo>
                    <a:pt x="8" y="59"/>
                    <a:pt x="8" y="59"/>
                    <a:pt x="8" y="59"/>
                  </a:cubicBezTo>
                  <a:cubicBezTo>
                    <a:pt x="20" y="56"/>
                    <a:pt x="20" y="56"/>
                    <a:pt x="20" y="56"/>
                  </a:cubicBezTo>
                  <a:cubicBezTo>
                    <a:pt x="23" y="56"/>
                    <a:pt x="25" y="54"/>
                    <a:pt x="26" y="51"/>
                  </a:cubicBezTo>
                  <a:cubicBezTo>
                    <a:pt x="27" y="49"/>
                    <a:pt x="27" y="48"/>
                    <a:pt x="28" y="47"/>
                  </a:cubicBezTo>
                  <a:cubicBezTo>
                    <a:pt x="29" y="44"/>
                    <a:pt x="29" y="41"/>
                    <a:pt x="27" y="39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8" y="21"/>
                    <a:pt x="28" y="21"/>
                    <a:pt x="28" y="21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40" y="28"/>
                    <a:pt x="42" y="29"/>
                    <a:pt x="43" y="29"/>
                  </a:cubicBezTo>
                  <a:cubicBezTo>
                    <a:pt x="44" y="29"/>
                    <a:pt x="45" y="29"/>
                    <a:pt x="47" y="28"/>
                  </a:cubicBezTo>
                  <a:cubicBezTo>
                    <a:pt x="48" y="27"/>
                    <a:pt x="49" y="27"/>
                    <a:pt x="51" y="26"/>
                  </a:cubicBezTo>
                  <a:cubicBezTo>
                    <a:pt x="54" y="25"/>
                    <a:pt x="56" y="23"/>
                    <a:pt x="56" y="20"/>
                  </a:cubicBezTo>
                  <a:cubicBezTo>
                    <a:pt x="59" y="8"/>
                    <a:pt x="59" y="8"/>
                    <a:pt x="59" y="8"/>
                  </a:cubicBezTo>
                  <a:cubicBezTo>
                    <a:pt x="69" y="8"/>
                    <a:pt x="69" y="8"/>
                    <a:pt x="69" y="8"/>
                  </a:cubicBezTo>
                  <a:cubicBezTo>
                    <a:pt x="72" y="20"/>
                    <a:pt x="72" y="20"/>
                    <a:pt x="72" y="20"/>
                  </a:cubicBezTo>
                  <a:cubicBezTo>
                    <a:pt x="72" y="23"/>
                    <a:pt x="74" y="25"/>
                    <a:pt x="77" y="26"/>
                  </a:cubicBezTo>
                  <a:cubicBezTo>
                    <a:pt x="79" y="27"/>
                    <a:pt x="80" y="27"/>
                    <a:pt x="81" y="28"/>
                  </a:cubicBezTo>
                  <a:cubicBezTo>
                    <a:pt x="83" y="29"/>
                    <a:pt x="84" y="29"/>
                    <a:pt x="85" y="29"/>
                  </a:cubicBezTo>
                  <a:cubicBezTo>
                    <a:pt x="86" y="29"/>
                    <a:pt x="88" y="28"/>
                    <a:pt x="89" y="27"/>
                  </a:cubicBezTo>
                  <a:cubicBezTo>
                    <a:pt x="100" y="21"/>
                    <a:pt x="100" y="21"/>
                    <a:pt x="100" y="21"/>
                  </a:cubicBezTo>
                  <a:cubicBezTo>
                    <a:pt x="107" y="28"/>
                    <a:pt x="107" y="28"/>
                    <a:pt x="107" y="28"/>
                  </a:cubicBezTo>
                  <a:cubicBezTo>
                    <a:pt x="101" y="39"/>
                    <a:pt x="101" y="39"/>
                    <a:pt x="101" y="39"/>
                  </a:cubicBezTo>
                  <a:cubicBezTo>
                    <a:pt x="99" y="41"/>
                    <a:pt x="99" y="44"/>
                    <a:pt x="100" y="47"/>
                  </a:cubicBezTo>
                  <a:cubicBezTo>
                    <a:pt x="101" y="48"/>
                    <a:pt x="101" y="49"/>
                    <a:pt x="102" y="51"/>
                  </a:cubicBezTo>
                  <a:cubicBezTo>
                    <a:pt x="103" y="54"/>
                    <a:pt x="105" y="56"/>
                    <a:pt x="108" y="56"/>
                  </a:cubicBezTo>
                  <a:cubicBezTo>
                    <a:pt x="120" y="59"/>
                    <a:pt x="120" y="59"/>
                    <a:pt x="120" y="59"/>
                  </a:cubicBezTo>
                  <a:cubicBezTo>
                    <a:pt x="120" y="69"/>
                    <a:pt x="120" y="69"/>
                    <a:pt x="120" y="69"/>
                  </a:cubicBezTo>
                  <a:lnTo>
                    <a:pt x="108" y="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id-ID">
                <a:solidFill>
                  <a:srgbClr val="40404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72" name="Freeform 145"/>
            <p:cNvSpPr>
              <a:spLocks noEditPoints="1"/>
            </p:cNvSpPr>
            <p:nvPr/>
          </p:nvSpPr>
          <p:spPr bwMode="auto">
            <a:xfrm>
              <a:off x="7280804" y="3022072"/>
              <a:ext cx="209550" cy="211138"/>
            </a:xfrm>
            <a:custGeom>
              <a:avLst/>
              <a:gdLst>
                <a:gd name="T0" fmla="*/ 28 w 56"/>
                <a:gd name="T1" fmla="*/ 0 h 56"/>
                <a:gd name="T2" fmla="*/ 0 w 56"/>
                <a:gd name="T3" fmla="*/ 28 h 56"/>
                <a:gd name="T4" fmla="*/ 28 w 56"/>
                <a:gd name="T5" fmla="*/ 56 h 56"/>
                <a:gd name="T6" fmla="*/ 56 w 56"/>
                <a:gd name="T7" fmla="*/ 28 h 56"/>
                <a:gd name="T8" fmla="*/ 28 w 56"/>
                <a:gd name="T9" fmla="*/ 0 h 56"/>
                <a:gd name="T10" fmla="*/ 28 w 56"/>
                <a:gd name="T11" fmla="*/ 53 h 56"/>
                <a:gd name="T12" fmla="*/ 4 w 56"/>
                <a:gd name="T13" fmla="*/ 28 h 56"/>
                <a:gd name="T14" fmla="*/ 28 w 56"/>
                <a:gd name="T15" fmla="*/ 4 h 56"/>
                <a:gd name="T16" fmla="*/ 53 w 56"/>
                <a:gd name="T17" fmla="*/ 28 h 56"/>
                <a:gd name="T18" fmla="*/ 28 w 56"/>
                <a:gd name="T19" fmla="*/ 53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6" h="56">
                  <a:moveTo>
                    <a:pt x="28" y="0"/>
                  </a:moveTo>
                  <a:cubicBezTo>
                    <a:pt x="13" y="0"/>
                    <a:pt x="0" y="13"/>
                    <a:pt x="0" y="28"/>
                  </a:cubicBezTo>
                  <a:cubicBezTo>
                    <a:pt x="0" y="43"/>
                    <a:pt x="13" y="56"/>
                    <a:pt x="28" y="56"/>
                  </a:cubicBezTo>
                  <a:cubicBezTo>
                    <a:pt x="43" y="56"/>
                    <a:pt x="56" y="43"/>
                    <a:pt x="56" y="28"/>
                  </a:cubicBezTo>
                  <a:cubicBezTo>
                    <a:pt x="56" y="13"/>
                    <a:pt x="43" y="0"/>
                    <a:pt x="28" y="0"/>
                  </a:cubicBezTo>
                  <a:close/>
                  <a:moveTo>
                    <a:pt x="28" y="53"/>
                  </a:moveTo>
                  <a:cubicBezTo>
                    <a:pt x="14" y="53"/>
                    <a:pt x="4" y="42"/>
                    <a:pt x="4" y="28"/>
                  </a:cubicBezTo>
                  <a:cubicBezTo>
                    <a:pt x="4" y="14"/>
                    <a:pt x="14" y="4"/>
                    <a:pt x="28" y="4"/>
                  </a:cubicBezTo>
                  <a:cubicBezTo>
                    <a:pt x="42" y="4"/>
                    <a:pt x="53" y="14"/>
                    <a:pt x="53" y="28"/>
                  </a:cubicBezTo>
                  <a:cubicBezTo>
                    <a:pt x="53" y="42"/>
                    <a:pt x="42" y="53"/>
                    <a:pt x="28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id-ID">
                <a:solidFill>
                  <a:srgbClr val="40404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73" name="Freeform 146"/>
            <p:cNvSpPr>
              <a:spLocks noEditPoints="1"/>
            </p:cNvSpPr>
            <p:nvPr/>
          </p:nvSpPr>
          <p:spPr bwMode="auto">
            <a:xfrm>
              <a:off x="7325254" y="3066522"/>
              <a:ext cx="120650" cy="120650"/>
            </a:xfrm>
            <a:custGeom>
              <a:avLst/>
              <a:gdLst>
                <a:gd name="T0" fmla="*/ 16 w 32"/>
                <a:gd name="T1" fmla="*/ 0 h 32"/>
                <a:gd name="T2" fmla="*/ 0 w 32"/>
                <a:gd name="T3" fmla="*/ 16 h 32"/>
                <a:gd name="T4" fmla="*/ 16 w 32"/>
                <a:gd name="T5" fmla="*/ 32 h 32"/>
                <a:gd name="T6" fmla="*/ 32 w 32"/>
                <a:gd name="T7" fmla="*/ 16 h 32"/>
                <a:gd name="T8" fmla="*/ 16 w 32"/>
                <a:gd name="T9" fmla="*/ 0 h 32"/>
                <a:gd name="T10" fmla="*/ 16 w 32"/>
                <a:gd name="T11" fmla="*/ 28 h 32"/>
                <a:gd name="T12" fmla="*/ 4 w 32"/>
                <a:gd name="T13" fmla="*/ 16 h 32"/>
                <a:gd name="T14" fmla="*/ 16 w 32"/>
                <a:gd name="T15" fmla="*/ 4 h 32"/>
                <a:gd name="T16" fmla="*/ 28 w 32"/>
                <a:gd name="T17" fmla="*/ 16 h 32"/>
                <a:gd name="T18" fmla="*/ 16 w 32"/>
                <a:gd name="T19" fmla="*/ 28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" h="32">
                  <a:moveTo>
                    <a:pt x="16" y="0"/>
                  </a:moveTo>
                  <a:cubicBezTo>
                    <a:pt x="7" y="0"/>
                    <a:pt x="0" y="7"/>
                    <a:pt x="0" y="16"/>
                  </a:cubicBezTo>
                  <a:cubicBezTo>
                    <a:pt x="0" y="25"/>
                    <a:pt x="7" y="32"/>
                    <a:pt x="16" y="32"/>
                  </a:cubicBezTo>
                  <a:cubicBezTo>
                    <a:pt x="25" y="32"/>
                    <a:pt x="32" y="25"/>
                    <a:pt x="32" y="16"/>
                  </a:cubicBezTo>
                  <a:cubicBezTo>
                    <a:pt x="32" y="7"/>
                    <a:pt x="25" y="0"/>
                    <a:pt x="16" y="0"/>
                  </a:cubicBezTo>
                  <a:close/>
                  <a:moveTo>
                    <a:pt x="16" y="28"/>
                  </a:moveTo>
                  <a:cubicBezTo>
                    <a:pt x="9" y="28"/>
                    <a:pt x="4" y="23"/>
                    <a:pt x="4" y="16"/>
                  </a:cubicBezTo>
                  <a:cubicBezTo>
                    <a:pt x="4" y="9"/>
                    <a:pt x="9" y="4"/>
                    <a:pt x="16" y="4"/>
                  </a:cubicBezTo>
                  <a:cubicBezTo>
                    <a:pt x="23" y="4"/>
                    <a:pt x="28" y="9"/>
                    <a:pt x="28" y="16"/>
                  </a:cubicBezTo>
                  <a:cubicBezTo>
                    <a:pt x="28" y="23"/>
                    <a:pt x="23" y="28"/>
                    <a:pt x="16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id-ID">
                <a:solidFill>
                  <a:srgbClr val="40404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sp>
        <p:nvSpPr>
          <p:cNvPr id="74" name="Freeform 39"/>
          <p:cNvSpPr>
            <a:spLocks noEditPoints="1"/>
          </p:cNvSpPr>
          <p:nvPr/>
        </p:nvSpPr>
        <p:spPr bwMode="auto">
          <a:xfrm>
            <a:off x="4869930" y="3197958"/>
            <a:ext cx="457302" cy="344110"/>
          </a:xfrm>
          <a:custGeom>
            <a:avLst/>
            <a:gdLst>
              <a:gd name="T0" fmla="*/ 105 w 128"/>
              <a:gd name="T1" fmla="*/ 2 h 96"/>
              <a:gd name="T2" fmla="*/ 28 w 128"/>
              <a:gd name="T3" fmla="*/ 0 h 96"/>
              <a:gd name="T4" fmla="*/ 2 w 128"/>
              <a:gd name="T5" fmla="*/ 23 h 96"/>
              <a:gd name="T6" fmla="*/ 2 w 128"/>
              <a:gd name="T7" fmla="*/ 34 h 96"/>
              <a:gd name="T8" fmla="*/ 64 w 128"/>
              <a:gd name="T9" fmla="*/ 96 h 96"/>
              <a:gd name="T10" fmla="*/ 126 w 128"/>
              <a:gd name="T11" fmla="*/ 34 h 96"/>
              <a:gd name="T12" fmla="*/ 126 w 128"/>
              <a:gd name="T13" fmla="*/ 23 h 96"/>
              <a:gd name="T14" fmla="*/ 55 w 128"/>
              <a:gd name="T15" fmla="*/ 28 h 96"/>
              <a:gd name="T16" fmla="*/ 73 w 128"/>
              <a:gd name="T17" fmla="*/ 28 h 96"/>
              <a:gd name="T18" fmla="*/ 78 w 128"/>
              <a:gd name="T19" fmla="*/ 9 h 96"/>
              <a:gd name="T20" fmla="*/ 76 w 128"/>
              <a:gd name="T21" fmla="*/ 25 h 96"/>
              <a:gd name="T22" fmla="*/ 52 w 128"/>
              <a:gd name="T23" fmla="*/ 25 h 96"/>
              <a:gd name="T24" fmla="*/ 50 w 128"/>
              <a:gd name="T25" fmla="*/ 9 h 96"/>
              <a:gd name="T26" fmla="*/ 52 w 128"/>
              <a:gd name="T27" fmla="*/ 25 h 96"/>
              <a:gd name="T28" fmla="*/ 64 w 128"/>
              <a:gd name="T29" fmla="*/ 82 h 96"/>
              <a:gd name="T30" fmla="*/ 74 w 128"/>
              <a:gd name="T31" fmla="*/ 32 h 96"/>
              <a:gd name="T32" fmla="*/ 98 w 128"/>
              <a:gd name="T33" fmla="*/ 32 h 96"/>
              <a:gd name="T34" fmla="*/ 78 w 128"/>
              <a:gd name="T35" fmla="*/ 32 h 96"/>
              <a:gd name="T36" fmla="*/ 89 w 128"/>
              <a:gd name="T37" fmla="*/ 20 h 96"/>
              <a:gd name="T38" fmla="*/ 79 w 128"/>
              <a:gd name="T39" fmla="*/ 28 h 96"/>
              <a:gd name="T40" fmla="*/ 97 w 128"/>
              <a:gd name="T41" fmla="*/ 8 h 96"/>
              <a:gd name="T42" fmla="*/ 83 w 128"/>
              <a:gd name="T43" fmla="*/ 8 h 96"/>
              <a:gd name="T44" fmla="*/ 55 w 128"/>
              <a:gd name="T45" fmla="*/ 8 h 96"/>
              <a:gd name="T46" fmla="*/ 64 w 128"/>
              <a:gd name="T47" fmla="*/ 15 h 96"/>
              <a:gd name="T48" fmla="*/ 31 w 128"/>
              <a:gd name="T49" fmla="*/ 8 h 96"/>
              <a:gd name="T50" fmla="*/ 39 w 128"/>
              <a:gd name="T51" fmla="*/ 14 h 96"/>
              <a:gd name="T52" fmla="*/ 49 w 128"/>
              <a:gd name="T53" fmla="*/ 28 h 96"/>
              <a:gd name="T54" fmla="*/ 39 w 128"/>
              <a:gd name="T55" fmla="*/ 20 h 96"/>
              <a:gd name="T56" fmla="*/ 60 w 128"/>
              <a:gd name="T57" fmla="*/ 81 h 96"/>
              <a:gd name="T58" fmla="*/ 50 w 128"/>
              <a:gd name="T59" fmla="*/ 32 h 96"/>
              <a:gd name="T60" fmla="*/ 11 w 128"/>
              <a:gd name="T61" fmla="*/ 32 h 96"/>
              <a:gd name="T62" fmla="*/ 51 w 128"/>
              <a:gd name="T63" fmla="*/ 74 h 96"/>
              <a:gd name="T64" fmla="*/ 117 w 128"/>
              <a:gd name="T65" fmla="*/ 32 h 96"/>
              <a:gd name="T66" fmla="*/ 102 w 128"/>
              <a:gd name="T67" fmla="*/ 32 h 96"/>
              <a:gd name="T68" fmla="*/ 92 w 128"/>
              <a:gd name="T69" fmla="*/ 17 h 96"/>
              <a:gd name="T70" fmla="*/ 120 w 128"/>
              <a:gd name="T71" fmla="*/ 28 h 96"/>
              <a:gd name="T72" fmla="*/ 27 w 128"/>
              <a:gd name="T73" fmla="*/ 10 h 96"/>
              <a:gd name="T74" fmla="*/ 25 w 128"/>
              <a:gd name="T75" fmla="*/ 28 h 96"/>
              <a:gd name="T76" fmla="*/ 27 w 128"/>
              <a:gd name="T77" fmla="*/ 10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28" h="96">
                <a:moveTo>
                  <a:pt x="126" y="23"/>
                </a:moveTo>
                <a:cubicBezTo>
                  <a:pt x="105" y="2"/>
                  <a:pt x="105" y="2"/>
                  <a:pt x="105" y="2"/>
                </a:cubicBezTo>
                <a:cubicBezTo>
                  <a:pt x="104" y="1"/>
                  <a:pt x="102" y="0"/>
                  <a:pt x="100" y="0"/>
                </a:cubicBezTo>
                <a:cubicBezTo>
                  <a:pt x="28" y="0"/>
                  <a:pt x="28" y="0"/>
                  <a:pt x="28" y="0"/>
                </a:cubicBezTo>
                <a:cubicBezTo>
                  <a:pt x="26" y="0"/>
                  <a:pt x="24" y="1"/>
                  <a:pt x="23" y="2"/>
                </a:cubicBezTo>
                <a:cubicBezTo>
                  <a:pt x="2" y="23"/>
                  <a:pt x="2" y="23"/>
                  <a:pt x="2" y="23"/>
                </a:cubicBezTo>
                <a:cubicBezTo>
                  <a:pt x="1" y="24"/>
                  <a:pt x="0" y="26"/>
                  <a:pt x="0" y="28"/>
                </a:cubicBezTo>
                <a:cubicBezTo>
                  <a:pt x="0" y="30"/>
                  <a:pt x="1" y="32"/>
                  <a:pt x="2" y="34"/>
                </a:cubicBezTo>
                <a:cubicBezTo>
                  <a:pt x="58" y="93"/>
                  <a:pt x="58" y="93"/>
                  <a:pt x="58" y="93"/>
                </a:cubicBezTo>
                <a:cubicBezTo>
                  <a:pt x="60" y="95"/>
                  <a:pt x="62" y="96"/>
                  <a:pt x="64" y="96"/>
                </a:cubicBezTo>
                <a:cubicBezTo>
                  <a:pt x="66" y="96"/>
                  <a:pt x="68" y="95"/>
                  <a:pt x="70" y="93"/>
                </a:cubicBezTo>
                <a:cubicBezTo>
                  <a:pt x="126" y="34"/>
                  <a:pt x="126" y="34"/>
                  <a:pt x="126" y="34"/>
                </a:cubicBezTo>
                <a:cubicBezTo>
                  <a:pt x="127" y="32"/>
                  <a:pt x="128" y="30"/>
                  <a:pt x="128" y="28"/>
                </a:cubicBezTo>
                <a:cubicBezTo>
                  <a:pt x="128" y="26"/>
                  <a:pt x="127" y="24"/>
                  <a:pt x="126" y="23"/>
                </a:cubicBezTo>
                <a:close/>
                <a:moveTo>
                  <a:pt x="73" y="28"/>
                </a:moveTo>
                <a:cubicBezTo>
                  <a:pt x="55" y="28"/>
                  <a:pt x="55" y="28"/>
                  <a:pt x="55" y="28"/>
                </a:cubicBezTo>
                <a:cubicBezTo>
                  <a:pt x="64" y="21"/>
                  <a:pt x="64" y="21"/>
                  <a:pt x="64" y="21"/>
                </a:cubicBezTo>
                <a:lnTo>
                  <a:pt x="73" y="28"/>
                </a:lnTo>
                <a:close/>
                <a:moveTo>
                  <a:pt x="67" y="18"/>
                </a:moveTo>
                <a:cubicBezTo>
                  <a:pt x="78" y="9"/>
                  <a:pt x="78" y="9"/>
                  <a:pt x="78" y="9"/>
                </a:cubicBezTo>
                <a:cubicBezTo>
                  <a:pt x="86" y="17"/>
                  <a:pt x="86" y="17"/>
                  <a:pt x="86" y="17"/>
                </a:cubicBezTo>
                <a:cubicBezTo>
                  <a:pt x="76" y="25"/>
                  <a:pt x="76" y="25"/>
                  <a:pt x="76" y="25"/>
                </a:cubicBezTo>
                <a:lnTo>
                  <a:pt x="67" y="18"/>
                </a:lnTo>
                <a:close/>
                <a:moveTo>
                  <a:pt x="52" y="25"/>
                </a:moveTo>
                <a:cubicBezTo>
                  <a:pt x="42" y="17"/>
                  <a:pt x="42" y="17"/>
                  <a:pt x="42" y="17"/>
                </a:cubicBezTo>
                <a:cubicBezTo>
                  <a:pt x="50" y="9"/>
                  <a:pt x="50" y="9"/>
                  <a:pt x="50" y="9"/>
                </a:cubicBezTo>
                <a:cubicBezTo>
                  <a:pt x="61" y="18"/>
                  <a:pt x="61" y="18"/>
                  <a:pt x="61" y="18"/>
                </a:cubicBezTo>
                <a:lnTo>
                  <a:pt x="52" y="25"/>
                </a:lnTo>
                <a:close/>
                <a:moveTo>
                  <a:pt x="74" y="32"/>
                </a:moveTo>
                <a:cubicBezTo>
                  <a:pt x="64" y="82"/>
                  <a:pt x="64" y="82"/>
                  <a:pt x="64" y="82"/>
                </a:cubicBezTo>
                <a:cubicBezTo>
                  <a:pt x="54" y="32"/>
                  <a:pt x="54" y="32"/>
                  <a:pt x="54" y="32"/>
                </a:cubicBezTo>
                <a:lnTo>
                  <a:pt x="74" y="32"/>
                </a:lnTo>
                <a:close/>
                <a:moveTo>
                  <a:pt x="78" y="32"/>
                </a:moveTo>
                <a:cubicBezTo>
                  <a:pt x="98" y="32"/>
                  <a:pt x="98" y="32"/>
                  <a:pt x="98" y="32"/>
                </a:cubicBezTo>
                <a:cubicBezTo>
                  <a:pt x="68" y="81"/>
                  <a:pt x="68" y="81"/>
                  <a:pt x="68" y="81"/>
                </a:cubicBezTo>
                <a:lnTo>
                  <a:pt x="78" y="32"/>
                </a:lnTo>
                <a:close/>
                <a:moveTo>
                  <a:pt x="79" y="28"/>
                </a:moveTo>
                <a:cubicBezTo>
                  <a:pt x="89" y="20"/>
                  <a:pt x="89" y="20"/>
                  <a:pt x="89" y="20"/>
                </a:cubicBezTo>
                <a:cubicBezTo>
                  <a:pt x="97" y="28"/>
                  <a:pt x="97" y="28"/>
                  <a:pt x="97" y="28"/>
                </a:cubicBezTo>
                <a:lnTo>
                  <a:pt x="79" y="28"/>
                </a:lnTo>
                <a:close/>
                <a:moveTo>
                  <a:pt x="83" y="8"/>
                </a:moveTo>
                <a:cubicBezTo>
                  <a:pt x="97" y="8"/>
                  <a:pt x="97" y="8"/>
                  <a:pt x="97" y="8"/>
                </a:cubicBezTo>
                <a:cubicBezTo>
                  <a:pt x="89" y="14"/>
                  <a:pt x="89" y="14"/>
                  <a:pt x="89" y="14"/>
                </a:cubicBezTo>
                <a:lnTo>
                  <a:pt x="83" y="8"/>
                </a:lnTo>
                <a:close/>
                <a:moveTo>
                  <a:pt x="64" y="15"/>
                </a:moveTo>
                <a:cubicBezTo>
                  <a:pt x="55" y="8"/>
                  <a:pt x="55" y="8"/>
                  <a:pt x="55" y="8"/>
                </a:cubicBezTo>
                <a:cubicBezTo>
                  <a:pt x="73" y="8"/>
                  <a:pt x="73" y="8"/>
                  <a:pt x="73" y="8"/>
                </a:cubicBezTo>
                <a:lnTo>
                  <a:pt x="64" y="15"/>
                </a:lnTo>
                <a:close/>
                <a:moveTo>
                  <a:pt x="39" y="14"/>
                </a:moveTo>
                <a:cubicBezTo>
                  <a:pt x="31" y="8"/>
                  <a:pt x="31" y="8"/>
                  <a:pt x="31" y="8"/>
                </a:cubicBezTo>
                <a:cubicBezTo>
                  <a:pt x="45" y="8"/>
                  <a:pt x="45" y="8"/>
                  <a:pt x="45" y="8"/>
                </a:cubicBezTo>
                <a:lnTo>
                  <a:pt x="39" y="14"/>
                </a:lnTo>
                <a:close/>
                <a:moveTo>
                  <a:pt x="39" y="20"/>
                </a:moveTo>
                <a:cubicBezTo>
                  <a:pt x="49" y="28"/>
                  <a:pt x="49" y="28"/>
                  <a:pt x="49" y="28"/>
                </a:cubicBezTo>
                <a:cubicBezTo>
                  <a:pt x="31" y="28"/>
                  <a:pt x="31" y="28"/>
                  <a:pt x="31" y="28"/>
                </a:cubicBezTo>
                <a:lnTo>
                  <a:pt x="39" y="20"/>
                </a:lnTo>
                <a:close/>
                <a:moveTo>
                  <a:pt x="50" y="32"/>
                </a:moveTo>
                <a:cubicBezTo>
                  <a:pt x="60" y="81"/>
                  <a:pt x="60" y="81"/>
                  <a:pt x="60" y="81"/>
                </a:cubicBezTo>
                <a:cubicBezTo>
                  <a:pt x="30" y="32"/>
                  <a:pt x="30" y="32"/>
                  <a:pt x="30" y="32"/>
                </a:cubicBezTo>
                <a:lnTo>
                  <a:pt x="50" y="32"/>
                </a:lnTo>
                <a:close/>
                <a:moveTo>
                  <a:pt x="51" y="74"/>
                </a:moveTo>
                <a:cubicBezTo>
                  <a:pt x="11" y="32"/>
                  <a:pt x="11" y="32"/>
                  <a:pt x="11" y="32"/>
                </a:cubicBezTo>
                <a:cubicBezTo>
                  <a:pt x="26" y="32"/>
                  <a:pt x="26" y="32"/>
                  <a:pt x="26" y="32"/>
                </a:cubicBezTo>
                <a:lnTo>
                  <a:pt x="51" y="74"/>
                </a:lnTo>
                <a:close/>
                <a:moveTo>
                  <a:pt x="102" y="32"/>
                </a:moveTo>
                <a:cubicBezTo>
                  <a:pt x="117" y="32"/>
                  <a:pt x="117" y="32"/>
                  <a:pt x="117" y="32"/>
                </a:cubicBezTo>
                <a:cubicBezTo>
                  <a:pt x="77" y="74"/>
                  <a:pt x="77" y="74"/>
                  <a:pt x="77" y="74"/>
                </a:cubicBezTo>
                <a:lnTo>
                  <a:pt x="102" y="32"/>
                </a:lnTo>
                <a:close/>
                <a:moveTo>
                  <a:pt x="103" y="28"/>
                </a:moveTo>
                <a:cubicBezTo>
                  <a:pt x="92" y="17"/>
                  <a:pt x="92" y="17"/>
                  <a:pt x="92" y="17"/>
                </a:cubicBezTo>
                <a:cubicBezTo>
                  <a:pt x="101" y="10"/>
                  <a:pt x="101" y="10"/>
                  <a:pt x="101" y="10"/>
                </a:cubicBezTo>
                <a:cubicBezTo>
                  <a:pt x="120" y="28"/>
                  <a:pt x="120" y="28"/>
                  <a:pt x="120" y="28"/>
                </a:cubicBezTo>
                <a:lnTo>
                  <a:pt x="103" y="28"/>
                </a:lnTo>
                <a:close/>
                <a:moveTo>
                  <a:pt x="27" y="10"/>
                </a:moveTo>
                <a:cubicBezTo>
                  <a:pt x="36" y="17"/>
                  <a:pt x="36" y="17"/>
                  <a:pt x="36" y="17"/>
                </a:cubicBezTo>
                <a:cubicBezTo>
                  <a:pt x="25" y="28"/>
                  <a:pt x="25" y="28"/>
                  <a:pt x="25" y="28"/>
                </a:cubicBezTo>
                <a:cubicBezTo>
                  <a:pt x="8" y="28"/>
                  <a:pt x="8" y="28"/>
                  <a:pt x="8" y="28"/>
                </a:cubicBezTo>
                <a:lnTo>
                  <a:pt x="27" y="10"/>
                </a:lnTo>
                <a:close/>
              </a:path>
            </a:pathLst>
          </a:custGeom>
          <a:solidFill>
            <a:srgbClr val="40404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>
              <a:solidFill>
                <a:srgbClr val="40404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grpSp>
        <p:nvGrpSpPr>
          <p:cNvPr id="75" name="Group 149"/>
          <p:cNvGrpSpPr/>
          <p:nvPr/>
        </p:nvGrpSpPr>
        <p:grpSpPr>
          <a:xfrm>
            <a:off x="6987855" y="3084830"/>
            <a:ext cx="372352" cy="498657"/>
            <a:chOff x="5280554" y="3849160"/>
            <a:chExt cx="360362" cy="482600"/>
          </a:xfrm>
          <a:solidFill>
            <a:srgbClr val="404040"/>
          </a:solidFill>
        </p:grpSpPr>
        <p:sp>
          <p:nvSpPr>
            <p:cNvPr id="76" name="Freeform 37"/>
            <p:cNvSpPr>
              <a:spLocks noEditPoints="1"/>
            </p:cNvSpPr>
            <p:nvPr/>
          </p:nvSpPr>
          <p:spPr bwMode="auto">
            <a:xfrm>
              <a:off x="5280554" y="3849160"/>
              <a:ext cx="360362" cy="482600"/>
            </a:xfrm>
            <a:custGeom>
              <a:avLst/>
              <a:gdLst>
                <a:gd name="T0" fmla="*/ 84 w 96"/>
                <a:gd name="T1" fmla="*/ 52 h 128"/>
                <a:gd name="T2" fmla="*/ 84 w 96"/>
                <a:gd name="T3" fmla="*/ 36 h 128"/>
                <a:gd name="T4" fmla="*/ 48 w 96"/>
                <a:gd name="T5" fmla="*/ 0 h 128"/>
                <a:gd name="T6" fmla="*/ 12 w 96"/>
                <a:gd name="T7" fmla="*/ 36 h 128"/>
                <a:gd name="T8" fmla="*/ 12 w 96"/>
                <a:gd name="T9" fmla="*/ 52 h 128"/>
                <a:gd name="T10" fmla="*/ 0 w 96"/>
                <a:gd name="T11" fmla="*/ 64 h 128"/>
                <a:gd name="T12" fmla="*/ 0 w 96"/>
                <a:gd name="T13" fmla="*/ 76 h 128"/>
                <a:gd name="T14" fmla="*/ 0 w 96"/>
                <a:gd name="T15" fmla="*/ 80 h 128"/>
                <a:gd name="T16" fmla="*/ 0 w 96"/>
                <a:gd name="T17" fmla="*/ 88 h 128"/>
                <a:gd name="T18" fmla="*/ 0 w 96"/>
                <a:gd name="T19" fmla="*/ 92 h 128"/>
                <a:gd name="T20" fmla="*/ 36 w 96"/>
                <a:gd name="T21" fmla="*/ 128 h 128"/>
                <a:gd name="T22" fmla="*/ 60 w 96"/>
                <a:gd name="T23" fmla="*/ 128 h 128"/>
                <a:gd name="T24" fmla="*/ 96 w 96"/>
                <a:gd name="T25" fmla="*/ 92 h 128"/>
                <a:gd name="T26" fmla="*/ 96 w 96"/>
                <a:gd name="T27" fmla="*/ 88 h 128"/>
                <a:gd name="T28" fmla="*/ 96 w 96"/>
                <a:gd name="T29" fmla="*/ 80 h 128"/>
                <a:gd name="T30" fmla="*/ 96 w 96"/>
                <a:gd name="T31" fmla="*/ 76 h 128"/>
                <a:gd name="T32" fmla="*/ 96 w 96"/>
                <a:gd name="T33" fmla="*/ 64 h 128"/>
                <a:gd name="T34" fmla="*/ 84 w 96"/>
                <a:gd name="T35" fmla="*/ 52 h 128"/>
                <a:gd name="T36" fmla="*/ 20 w 96"/>
                <a:gd name="T37" fmla="*/ 36 h 128"/>
                <a:gd name="T38" fmla="*/ 48 w 96"/>
                <a:gd name="T39" fmla="*/ 8 h 128"/>
                <a:gd name="T40" fmla="*/ 76 w 96"/>
                <a:gd name="T41" fmla="*/ 36 h 128"/>
                <a:gd name="T42" fmla="*/ 76 w 96"/>
                <a:gd name="T43" fmla="*/ 52 h 128"/>
                <a:gd name="T44" fmla="*/ 68 w 96"/>
                <a:gd name="T45" fmla="*/ 52 h 128"/>
                <a:gd name="T46" fmla="*/ 68 w 96"/>
                <a:gd name="T47" fmla="*/ 36 h 128"/>
                <a:gd name="T48" fmla="*/ 48 w 96"/>
                <a:gd name="T49" fmla="*/ 16 h 128"/>
                <a:gd name="T50" fmla="*/ 28 w 96"/>
                <a:gd name="T51" fmla="*/ 36 h 128"/>
                <a:gd name="T52" fmla="*/ 28 w 96"/>
                <a:gd name="T53" fmla="*/ 52 h 128"/>
                <a:gd name="T54" fmla="*/ 20 w 96"/>
                <a:gd name="T55" fmla="*/ 52 h 128"/>
                <a:gd name="T56" fmla="*/ 20 w 96"/>
                <a:gd name="T57" fmla="*/ 36 h 128"/>
                <a:gd name="T58" fmla="*/ 64 w 96"/>
                <a:gd name="T59" fmla="*/ 36 h 128"/>
                <a:gd name="T60" fmla="*/ 64 w 96"/>
                <a:gd name="T61" fmla="*/ 36 h 128"/>
                <a:gd name="T62" fmla="*/ 64 w 96"/>
                <a:gd name="T63" fmla="*/ 52 h 128"/>
                <a:gd name="T64" fmla="*/ 32 w 96"/>
                <a:gd name="T65" fmla="*/ 52 h 128"/>
                <a:gd name="T66" fmla="*/ 32 w 96"/>
                <a:gd name="T67" fmla="*/ 36 h 128"/>
                <a:gd name="T68" fmla="*/ 32 w 96"/>
                <a:gd name="T69" fmla="*/ 36 h 128"/>
                <a:gd name="T70" fmla="*/ 48 w 96"/>
                <a:gd name="T71" fmla="*/ 20 h 128"/>
                <a:gd name="T72" fmla="*/ 64 w 96"/>
                <a:gd name="T73" fmla="*/ 36 h 128"/>
                <a:gd name="T74" fmla="*/ 88 w 96"/>
                <a:gd name="T75" fmla="*/ 76 h 128"/>
                <a:gd name="T76" fmla="*/ 88 w 96"/>
                <a:gd name="T77" fmla="*/ 80 h 128"/>
                <a:gd name="T78" fmla="*/ 88 w 96"/>
                <a:gd name="T79" fmla="*/ 88 h 128"/>
                <a:gd name="T80" fmla="*/ 88 w 96"/>
                <a:gd name="T81" fmla="*/ 92 h 128"/>
                <a:gd name="T82" fmla="*/ 60 w 96"/>
                <a:gd name="T83" fmla="*/ 120 h 128"/>
                <a:gd name="T84" fmla="*/ 36 w 96"/>
                <a:gd name="T85" fmla="*/ 120 h 128"/>
                <a:gd name="T86" fmla="*/ 8 w 96"/>
                <a:gd name="T87" fmla="*/ 92 h 128"/>
                <a:gd name="T88" fmla="*/ 8 w 96"/>
                <a:gd name="T89" fmla="*/ 88 h 128"/>
                <a:gd name="T90" fmla="*/ 8 w 96"/>
                <a:gd name="T91" fmla="*/ 80 h 128"/>
                <a:gd name="T92" fmla="*/ 8 w 96"/>
                <a:gd name="T93" fmla="*/ 76 h 128"/>
                <a:gd name="T94" fmla="*/ 8 w 96"/>
                <a:gd name="T95" fmla="*/ 64 h 128"/>
                <a:gd name="T96" fmla="*/ 12 w 96"/>
                <a:gd name="T97" fmla="*/ 60 h 128"/>
                <a:gd name="T98" fmla="*/ 20 w 96"/>
                <a:gd name="T99" fmla="*/ 60 h 128"/>
                <a:gd name="T100" fmla="*/ 76 w 96"/>
                <a:gd name="T101" fmla="*/ 60 h 128"/>
                <a:gd name="T102" fmla="*/ 84 w 96"/>
                <a:gd name="T103" fmla="*/ 60 h 128"/>
                <a:gd name="T104" fmla="*/ 88 w 96"/>
                <a:gd name="T105" fmla="*/ 64 h 128"/>
                <a:gd name="T106" fmla="*/ 88 w 96"/>
                <a:gd name="T107" fmla="*/ 76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96" h="128">
                  <a:moveTo>
                    <a:pt x="84" y="52"/>
                  </a:moveTo>
                  <a:cubicBezTo>
                    <a:pt x="84" y="36"/>
                    <a:pt x="84" y="36"/>
                    <a:pt x="84" y="36"/>
                  </a:cubicBezTo>
                  <a:cubicBezTo>
                    <a:pt x="84" y="16"/>
                    <a:pt x="68" y="0"/>
                    <a:pt x="48" y="0"/>
                  </a:cubicBezTo>
                  <a:cubicBezTo>
                    <a:pt x="28" y="0"/>
                    <a:pt x="12" y="16"/>
                    <a:pt x="12" y="36"/>
                  </a:cubicBezTo>
                  <a:cubicBezTo>
                    <a:pt x="12" y="52"/>
                    <a:pt x="12" y="52"/>
                    <a:pt x="12" y="52"/>
                  </a:cubicBezTo>
                  <a:cubicBezTo>
                    <a:pt x="5" y="52"/>
                    <a:pt x="0" y="57"/>
                    <a:pt x="0" y="64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112"/>
                    <a:pt x="16" y="128"/>
                    <a:pt x="36" y="128"/>
                  </a:cubicBezTo>
                  <a:cubicBezTo>
                    <a:pt x="60" y="128"/>
                    <a:pt x="60" y="128"/>
                    <a:pt x="60" y="128"/>
                  </a:cubicBezTo>
                  <a:cubicBezTo>
                    <a:pt x="80" y="128"/>
                    <a:pt x="96" y="112"/>
                    <a:pt x="96" y="92"/>
                  </a:cubicBezTo>
                  <a:cubicBezTo>
                    <a:pt x="96" y="88"/>
                    <a:pt x="96" y="88"/>
                    <a:pt x="96" y="88"/>
                  </a:cubicBezTo>
                  <a:cubicBezTo>
                    <a:pt x="96" y="80"/>
                    <a:pt x="96" y="80"/>
                    <a:pt x="96" y="80"/>
                  </a:cubicBezTo>
                  <a:cubicBezTo>
                    <a:pt x="96" y="76"/>
                    <a:pt x="96" y="76"/>
                    <a:pt x="96" y="76"/>
                  </a:cubicBezTo>
                  <a:cubicBezTo>
                    <a:pt x="96" y="64"/>
                    <a:pt x="96" y="64"/>
                    <a:pt x="96" y="64"/>
                  </a:cubicBezTo>
                  <a:cubicBezTo>
                    <a:pt x="96" y="57"/>
                    <a:pt x="91" y="52"/>
                    <a:pt x="84" y="52"/>
                  </a:cubicBezTo>
                  <a:close/>
                  <a:moveTo>
                    <a:pt x="20" y="36"/>
                  </a:moveTo>
                  <a:cubicBezTo>
                    <a:pt x="20" y="21"/>
                    <a:pt x="33" y="8"/>
                    <a:pt x="48" y="8"/>
                  </a:cubicBezTo>
                  <a:cubicBezTo>
                    <a:pt x="63" y="8"/>
                    <a:pt x="76" y="21"/>
                    <a:pt x="76" y="36"/>
                  </a:cubicBezTo>
                  <a:cubicBezTo>
                    <a:pt x="76" y="52"/>
                    <a:pt x="76" y="52"/>
                    <a:pt x="76" y="52"/>
                  </a:cubicBezTo>
                  <a:cubicBezTo>
                    <a:pt x="68" y="52"/>
                    <a:pt x="68" y="52"/>
                    <a:pt x="68" y="52"/>
                  </a:cubicBezTo>
                  <a:cubicBezTo>
                    <a:pt x="68" y="36"/>
                    <a:pt x="68" y="36"/>
                    <a:pt x="68" y="36"/>
                  </a:cubicBezTo>
                  <a:cubicBezTo>
                    <a:pt x="68" y="25"/>
                    <a:pt x="59" y="16"/>
                    <a:pt x="48" y="16"/>
                  </a:cubicBezTo>
                  <a:cubicBezTo>
                    <a:pt x="37" y="16"/>
                    <a:pt x="28" y="25"/>
                    <a:pt x="28" y="36"/>
                  </a:cubicBezTo>
                  <a:cubicBezTo>
                    <a:pt x="28" y="52"/>
                    <a:pt x="28" y="52"/>
                    <a:pt x="28" y="52"/>
                  </a:cubicBezTo>
                  <a:cubicBezTo>
                    <a:pt x="20" y="52"/>
                    <a:pt x="20" y="52"/>
                    <a:pt x="20" y="52"/>
                  </a:cubicBezTo>
                  <a:lnTo>
                    <a:pt x="20" y="36"/>
                  </a:lnTo>
                  <a:close/>
                  <a:moveTo>
                    <a:pt x="64" y="36"/>
                  </a:moveTo>
                  <a:cubicBezTo>
                    <a:pt x="64" y="36"/>
                    <a:pt x="64" y="36"/>
                    <a:pt x="64" y="36"/>
                  </a:cubicBezTo>
                  <a:cubicBezTo>
                    <a:pt x="64" y="52"/>
                    <a:pt x="64" y="52"/>
                    <a:pt x="64" y="52"/>
                  </a:cubicBezTo>
                  <a:cubicBezTo>
                    <a:pt x="32" y="52"/>
                    <a:pt x="32" y="52"/>
                    <a:pt x="32" y="52"/>
                  </a:cubicBezTo>
                  <a:cubicBezTo>
                    <a:pt x="32" y="36"/>
                    <a:pt x="32" y="36"/>
                    <a:pt x="32" y="36"/>
                  </a:cubicBezTo>
                  <a:cubicBezTo>
                    <a:pt x="32" y="36"/>
                    <a:pt x="32" y="36"/>
                    <a:pt x="32" y="36"/>
                  </a:cubicBezTo>
                  <a:cubicBezTo>
                    <a:pt x="32" y="27"/>
                    <a:pt x="39" y="20"/>
                    <a:pt x="48" y="20"/>
                  </a:cubicBezTo>
                  <a:cubicBezTo>
                    <a:pt x="57" y="20"/>
                    <a:pt x="64" y="27"/>
                    <a:pt x="64" y="36"/>
                  </a:cubicBezTo>
                  <a:close/>
                  <a:moveTo>
                    <a:pt x="88" y="76"/>
                  </a:moveTo>
                  <a:cubicBezTo>
                    <a:pt x="88" y="80"/>
                    <a:pt x="88" y="80"/>
                    <a:pt x="88" y="80"/>
                  </a:cubicBezTo>
                  <a:cubicBezTo>
                    <a:pt x="88" y="88"/>
                    <a:pt x="88" y="88"/>
                    <a:pt x="88" y="88"/>
                  </a:cubicBezTo>
                  <a:cubicBezTo>
                    <a:pt x="88" y="92"/>
                    <a:pt x="88" y="92"/>
                    <a:pt x="88" y="92"/>
                  </a:cubicBezTo>
                  <a:cubicBezTo>
                    <a:pt x="88" y="107"/>
                    <a:pt x="75" y="120"/>
                    <a:pt x="60" y="120"/>
                  </a:cubicBezTo>
                  <a:cubicBezTo>
                    <a:pt x="36" y="120"/>
                    <a:pt x="36" y="120"/>
                    <a:pt x="36" y="120"/>
                  </a:cubicBezTo>
                  <a:cubicBezTo>
                    <a:pt x="21" y="120"/>
                    <a:pt x="8" y="107"/>
                    <a:pt x="8" y="92"/>
                  </a:cubicBezTo>
                  <a:cubicBezTo>
                    <a:pt x="8" y="88"/>
                    <a:pt x="8" y="88"/>
                    <a:pt x="8" y="88"/>
                  </a:cubicBezTo>
                  <a:cubicBezTo>
                    <a:pt x="8" y="80"/>
                    <a:pt x="8" y="80"/>
                    <a:pt x="8" y="80"/>
                  </a:cubicBezTo>
                  <a:cubicBezTo>
                    <a:pt x="8" y="76"/>
                    <a:pt x="8" y="76"/>
                    <a:pt x="8" y="76"/>
                  </a:cubicBezTo>
                  <a:cubicBezTo>
                    <a:pt x="8" y="64"/>
                    <a:pt x="8" y="64"/>
                    <a:pt x="8" y="64"/>
                  </a:cubicBezTo>
                  <a:cubicBezTo>
                    <a:pt x="8" y="62"/>
                    <a:pt x="10" y="60"/>
                    <a:pt x="12" y="60"/>
                  </a:cubicBezTo>
                  <a:cubicBezTo>
                    <a:pt x="15" y="60"/>
                    <a:pt x="17" y="60"/>
                    <a:pt x="20" y="60"/>
                  </a:cubicBezTo>
                  <a:cubicBezTo>
                    <a:pt x="76" y="60"/>
                    <a:pt x="76" y="60"/>
                    <a:pt x="76" y="60"/>
                  </a:cubicBezTo>
                  <a:cubicBezTo>
                    <a:pt x="79" y="60"/>
                    <a:pt x="81" y="60"/>
                    <a:pt x="84" y="60"/>
                  </a:cubicBezTo>
                  <a:cubicBezTo>
                    <a:pt x="86" y="60"/>
                    <a:pt x="88" y="62"/>
                    <a:pt x="88" y="64"/>
                  </a:cubicBezTo>
                  <a:lnTo>
                    <a:pt x="88" y="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srgbClr val="40404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77" name="Freeform 38"/>
            <p:cNvSpPr>
              <a:spLocks/>
            </p:cNvSpPr>
            <p:nvPr/>
          </p:nvSpPr>
          <p:spPr bwMode="auto">
            <a:xfrm>
              <a:off x="5431366" y="4136497"/>
              <a:ext cx="60325" cy="88900"/>
            </a:xfrm>
            <a:custGeom>
              <a:avLst/>
              <a:gdLst>
                <a:gd name="T0" fmla="*/ 8 w 16"/>
                <a:gd name="T1" fmla="*/ 0 h 24"/>
                <a:gd name="T2" fmla="*/ 0 w 16"/>
                <a:gd name="T3" fmla="*/ 8 h 24"/>
                <a:gd name="T4" fmla="*/ 3 w 16"/>
                <a:gd name="T5" fmla="*/ 19 h 24"/>
                <a:gd name="T6" fmla="*/ 8 w 16"/>
                <a:gd name="T7" fmla="*/ 24 h 24"/>
                <a:gd name="T8" fmla="*/ 13 w 16"/>
                <a:gd name="T9" fmla="*/ 19 h 24"/>
                <a:gd name="T10" fmla="*/ 16 w 16"/>
                <a:gd name="T11" fmla="*/ 8 h 24"/>
                <a:gd name="T12" fmla="*/ 8 w 16"/>
                <a:gd name="T13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24">
                  <a:moveTo>
                    <a:pt x="8" y="0"/>
                  </a:moveTo>
                  <a:cubicBezTo>
                    <a:pt x="4" y="0"/>
                    <a:pt x="0" y="4"/>
                    <a:pt x="0" y="8"/>
                  </a:cubicBezTo>
                  <a:cubicBezTo>
                    <a:pt x="0" y="10"/>
                    <a:pt x="1" y="15"/>
                    <a:pt x="3" y="19"/>
                  </a:cubicBezTo>
                  <a:cubicBezTo>
                    <a:pt x="4" y="22"/>
                    <a:pt x="5" y="24"/>
                    <a:pt x="8" y="24"/>
                  </a:cubicBezTo>
                  <a:cubicBezTo>
                    <a:pt x="11" y="24"/>
                    <a:pt x="12" y="22"/>
                    <a:pt x="13" y="19"/>
                  </a:cubicBezTo>
                  <a:cubicBezTo>
                    <a:pt x="15" y="15"/>
                    <a:pt x="16" y="10"/>
                    <a:pt x="16" y="8"/>
                  </a:cubicBezTo>
                  <a:cubicBezTo>
                    <a:pt x="16" y="4"/>
                    <a:pt x="12" y="0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srgbClr val="40404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grpSp>
        <p:nvGrpSpPr>
          <p:cNvPr id="78" name="Group 152"/>
          <p:cNvGrpSpPr/>
          <p:nvPr/>
        </p:nvGrpSpPr>
        <p:grpSpPr>
          <a:xfrm>
            <a:off x="4967567" y="4424496"/>
            <a:ext cx="315079" cy="460500"/>
            <a:chOff x="6258454" y="3849160"/>
            <a:chExt cx="330200" cy="482600"/>
          </a:xfrm>
          <a:solidFill>
            <a:srgbClr val="404040"/>
          </a:solidFill>
        </p:grpSpPr>
        <p:sp>
          <p:nvSpPr>
            <p:cNvPr id="79" name="Freeform 35"/>
            <p:cNvSpPr>
              <a:spLocks noEditPoints="1"/>
            </p:cNvSpPr>
            <p:nvPr/>
          </p:nvSpPr>
          <p:spPr bwMode="auto">
            <a:xfrm>
              <a:off x="6258454" y="3849160"/>
              <a:ext cx="330200" cy="482600"/>
            </a:xfrm>
            <a:custGeom>
              <a:avLst/>
              <a:gdLst>
                <a:gd name="T0" fmla="*/ 44 w 88"/>
                <a:gd name="T1" fmla="*/ 0 h 128"/>
                <a:gd name="T2" fmla="*/ 0 w 88"/>
                <a:gd name="T3" fmla="*/ 44 h 128"/>
                <a:gd name="T4" fmla="*/ 20 w 88"/>
                <a:gd name="T5" fmla="*/ 92 h 128"/>
                <a:gd name="T6" fmla="*/ 44 w 88"/>
                <a:gd name="T7" fmla="*/ 128 h 128"/>
                <a:gd name="T8" fmla="*/ 68 w 88"/>
                <a:gd name="T9" fmla="*/ 92 h 128"/>
                <a:gd name="T10" fmla="*/ 88 w 88"/>
                <a:gd name="T11" fmla="*/ 44 h 128"/>
                <a:gd name="T12" fmla="*/ 44 w 88"/>
                <a:gd name="T13" fmla="*/ 0 h 128"/>
                <a:gd name="T14" fmla="*/ 54 w 88"/>
                <a:gd name="T15" fmla="*/ 109 h 128"/>
                <a:gd name="T16" fmla="*/ 35 w 88"/>
                <a:gd name="T17" fmla="*/ 111 h 128"/>
                <a:gd name="T18" fmla="*/ 32 w 88"/>
                <a:gd name="T19" fmla="*/ 104 h 128"/>
                <a:gd name="T20" fmla="*/ 32 w 88"/>
                <a:gd name="T21" fmla="*/ 103 h 128"/>
                <a:gd name="T22" fmla="*/ 57 w 88"/>
                <a:gd name="T23" fmla="*/ 100 h 128"/>
                <a:gd name="T24" fmla="*/ 56 w 88"/>
                <a:gd name="T25" fmla="*/ 104 h 128"/>
                <a:gd name="T26" fmla="*/ 54 w 88"/>
                <a:gd name="T27" fmla="*/ 109 h 128"/>
                <a:gd name="T28" fmla="*/ 31 w 88"/>
                <a:gd name="T29" fmla="*/ 100 h 128"/>
                <a:gd name="T30" fmla="*/ 28 w 88"/>
                <a:gd name="T31" fmla="*/ 92 h 128"/>
                <a:gd name="T32" fmla="*/ 60 w 88"/>
                <a:gd name="T33" fmla="*/ 92 h 128"/>
                <a:gd name="T34" fmla="*/ 58 w 88"/>
                <a:gd name="T35" fmla="*/ 96 h 128"/>
                <a:gd name="T36" fmla="*/ 31 w 88"/>
                <a:gd name="T37" fmla="*/ 100 h 128"/>
                <a:gd name="T38" fmla="*/ 44 w 88"/>
                <a:gd name="T39" fmla="*/ 120 h 128"/>
                <a:gd name="T40" fmla="*/ 36 w 88"/>
                <a:gd name="T41" fmla="*/ 115 h 128"/>
                <a:gd name="T42" fmla="*/ 53 w 88"/>
                <a:gd name="T43" fmla="*/ 113 h 128"/>
                <a:gd name="T44" fmla="*/ 44 w 88"/>
                <a:gd name="T45" fmla="*/ 120 h 128"/>
                <a:gd name="T46" fmla="*/ 63 w 88"/>
                <a:gd name="T47" fmla="*/ 84 h 128"/>
                <a:gd name="T48" fmla="*/ 25 w 88"/>
                <a:gd name="T49" fmla="*/ 84 h 128"/>
                <a:gd name="T50" fmla="*/ 19 w 88"/>
                <a:gd name="T51" fmla="*/ 71 h 128"/>
                <a:gd name="T52" fmla="*/ 8 w 88"/>
                <a:gd name="T53" fmla="*/ 44 h 128"/>
                <a:gd name="T54" fmla="*/ 44 w 88"/>
                <a:gd name="T55" fmla="*/ 8 h 128"/>
                <a:gd name="T56" fmla="*/ 80 w 88"/>
                <a:gd name="T57" fmla="*/ 44 h 128"/>
                <a:gd name="T58" fmla="*/ 69 w 88"/>
                <a:gd name="T59" fmla="*/ 71 h 128"/>
                <a:gd name="T60" fmla="*/ 63 w 88"/>
                <a:gd name="T61" fmla="*/ 84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88" h="128">
                  <a:moveTo>
                    <a:pt x="44" y="0"/>
                  </a:moveTo>
                  <a:cubicBezTo>
                    <a:pt x="20" y="0"/>
                    <a:pt x="0" y="20"/>
                    <a:pt x="0" y="44"/>
                  </a:cubicBezTo>
                  <a:cubicBezTo>
                    <a:pt x="0" y="60"/>
                    <a:pt x="15" y="77"/>
                    <a:pt x="20" y="92"/>
                  </a:cubicBezTo>
                  <a:cubicBezTo>
                    <a:pt x="28" y="115"/>
                    <a:pt x="27" y="128"/>
                    <a:pt x="44" y="128"/>
                  </a:cubicBezTo>
                  <a:cubicBezTo>
                    <a:pt x="61" y="128"/>
                    <a:pt x="60" y="115"/>
                    <a:pt x="68" y="92"/>
                  </a:cubicBezTo>
                  <a:cubicBezTo>
                    <a:pt x="73" y="77"/>
                    <a:pt x="88" y="60"/>
                    <a:pt x="88" y="44"/>
                  </a:cubicBezTo>
                  <a:cubicBezTo>
                    <a:pt x="88" y="20"/>
                    <a:pt x="68" y="0"/>
                    <a:pt x="44" y="0"/>
                  </a:cubicBezTo>
                  <a:close/>
                  <a:moveTo>
                    <a:pt x="54" y="109"/>
                  </a:moveTo>
                  <a:cubicBezTo>
                    <a:pt x="35" y="111"/>
                    <a:pt x="35" y="111"/>
                    <a:pt x="35" y="111"/>
                  </a:cubicBezTo>
                  <a:cubicBezTo>
                    <a:pt x="34" y="109"/>
                    <a:pt x="33" y="107"/>
                    <a:pt x="32" y="104"/>
                  </a:cubicBezTo>
                  <a:cubicBezTo>
                    <a:pt x="32" y="104"/>
                    <a:pt x="32" y="104"/>
                    <a:pt x="32" y="103"/>
                  </a:cubicBezTo>
                  <a:cubicBezTo>
                    <a:pt x="57" y="100"/>
                    <a:pt x="57" y="100"/>
                    <a:pt x="57" y="100"/>
                  </a:cubicBezTo>
                  <a:cubicBezTo>
                    <a:pt x="57" y="102"/>
                    <a:pt x="56" y="103"/>
                    <a:pt x="56" y="104"/>
                  </a:cubicBezTo>
                  <a:cubicBezTo>
                    <a:pt x="55" y="106"/>
                    <a:pt x="55" y="107"/>
                    <a:pt x="54" y="109"/>
                  </a:cubicBezTo>
                  <a:close/>
                  <a:moveTo>
                    <a:pt x="31" y="100"/>
                  </a:moveTo>
                  <a:cubicBezTo>
                    <a:pt x="30" y="97"/>
                    <a:pt x="29" y="95"/>
                    <a:pt x="28" y="92"/>
                  </a:cubicBezTo>
                  <a:cubicBezTo>
                    <a:pt x="60" y="92"/>
                    <a:pt x="60" y="92"/>
                    <a:pt x="60" y="92"/>
                  </a:cubicBezTo>
                  <a:cubicBezTo>
                    <a:pt x="59" y="93"/>
                    <a:pt x="59" y="95"/>
                    <a:pt x="58" y="96"/>
                  </a:cubicBezTo>
                  <a:lnTo>
                    <a:pt x="31" y="100"/>
                  </a:lnTo>
                  <a:close/>
                  <a:moveTo>
                    <a:pt x="44" y="120"/>
                  </a:moveTo>
                  <a:cubicBezTo>
                    <a:pt x="40" y="120"/>
                    <a:pt x="38" y="120"/>
                    <a:pt x="36" y="115"/>
                  </a:cubicBezTo>
                  <a:cubicBezTo>
                    <a:pt x="53" y="113"/>
                    <a:pt x="53" y="113"/>
                    <a:pt x="53" y="113"/>
                  </a:cubicBezTo>
                  <a:cubicBezTo>
                    <a:pt x="51" y="119"/>
                    <a:pt x="49" y="120"/>
                    <a:pt x="44" y="120"/>
                  </a:cubicBezTo>
                  <a:close/>
                  <a:moveTo>
                    <a:pt x="63" y="84"/>
                  </a:moveTo>
                  <a:cubicBezTo>
                    <a:pt x="25" y="84"/>
                    <a:pt x="25" y="84"/>
                    <a:pt x="25" y="84"/>
                  </a:cubicBezTo>
                  <a:cubicBezTo>
                    <a:pt x="23" y="80"/>
                    <a:pt x="21" y="75"/>
                    <a:pt x="19" y="71"/>
                  </a:cubicBezTo>
                  <a:cubicBezTo>
                    <a:pt x="13" y="62"/>
                    <a:pt x="8" y="52"/>
                    <a:pt x="8" y="44"/>
                  </a:cubicBezTo>
                  <a:cubicBezTo>
                    <a:pt x="8" y="24"/>
                    <a:pt x="24" y="8"/>
                    <a:pt x="44" y="8"/>
                  </a:cubicBezTo>
                  <a:cubicBezTo>
                    <a:pt x="64" y="8"/>
                    <a:pt x="80" y="24"/>
                    <a:pt x="80" y="44"/>
                  </a:cubicBezTo>
                  <a:cubicBezTo>
                    <a:pt x="80" y="52"/>
                    <a:pt x="75" y="62"/>
                    <a:pt x="69" y="71"/>
                  </a:cubicBezTo>
                  <a:cubicBezTo>
                    <a:pt x="67" y="75"/>
                    <a:pt x="65" y="80"/>
                    <a:pt x="63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srgbClr val="40404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80" name="Freeform 36"/>
            <p:cNvSpPr>
              <a:spLocks/>
            </p:cNvSpPr>
            <p:nvPr/>
          </p:nvSpPr>
          <p:spPr bwMode="auto">
            <a:xfrm>
              <a:off x="6333066" y="3925360"/>
              <a:ext cx="96837" cy="96838"/>
            </a:xfrm>
            <a:custGeom>
              <a:avLst/>
              <a:gdLst>
                <a:gd name="T0" fmla="*/ 24 w 26"/>
                <a:gd name="T1" fmla="*/ 0 h 26"/>
                <a:gd name="T2" fmla="*/ 0 w 26"/>
                <a:gd name="T3" fmla="*/ 24 h 26"/>
                <a:gd name="T4" fmla="*/ 2 w 26"/>
                <a:gd name="T5" fmla="*/ 26 h 26"/>
                <a:gd name="T6" fmla="*/ 4 w 26"/>
                <a:gd name="T7" fmla="*/ 24 h 26"/>
                <a:gd name="T8" fmla="*/ 24 w 26"/>
                <a:gd name="T9" fmla="*/ 4 h 26"/>
                <a:gd name="T10" fmla="*/ 26 w 26"/>
                <a:gd name="T11" fmla="*/ 2 h 26"/>
                <a:gd name="T12" fmla="*/ 24 w 26"/>
                <a:gd name="T13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26">
                  <a:moveTo>
                    <a:pt x="24" y="0"/>
                  </a:moveTo>
                  <a:cubicBezTo>
                    <a:pt x="11" y="0"/>
                    <a:pt x="0" y="11"/>
                    <a:pt x="0" y="24"/>
                  </a:cubicBezTo>
                  <a:cubicBezTo>
                    <a:pt x="0" y="25"/>
                    <a:pt x="1" y="26"/>
                    <a:pt x="2" y="26"/>
                  </a:cubicBezTo>
                  <a:cubicBezTo>
                    <a:pt x="3" y="26"/>
                    <a:pt x="4" y="25"/>
                    <a:pt x="4" y="24"/>
                  </a:cubicBezTo>
                  <a:cubicBezTo>
                    <a:pt x="4" y="13"/>
                    <a:pt x="13" y="4"/>
                    <a:pt x="24" y="4"/>
                  </a:cubicBezTo>
                  <a:cubicBezTo>
                    <a:pt x="25" y="4"/>
                    <a:pt x="26" y="3"/>
                    <a:pt x="26" y="2"/>
                  </a:cubicBezTo>
                  <a:cubicBezTo>
                    <a:pt x="26" y="1"/>
                    <a:pt x="25" y="0"/>
                    <a:pt x="2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srgbClr val="40404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grpSp>
        <p:nvGrpSpPr>
          <p:cNvPr id="81" name="Group 155"/>
          <p:cNvGrpSpPr/>
          <p:nvPr/>
        </p:nvGrpSpPr>
        <p:grpSpPr>
          <a:xfrm>
            <a:off x="6975395" y="4414032"/>
            <a:ext cx="385308" cy="440563"/>
            <a:chOff x="3326341" y="2887135"/>
            <a:chExt cx="420687" cy="481013"/>
          </a:xfrm>
          <a:solidFill>
            <a:srgbClr val="404040"/>
          </a:solidFill>
        </p:grpSpPr>
        <p:sp>
          <p:nvSpPr>
            <p:cNvPr id="82" name="Freeform 53"/>
            <p:cNvSpPr>
              <a:spLocks noEditPoints="1"/>
            </p:cNvSpPr>
            <p:nvPr/>
          </p:nvSpPr>
          <p:spPr bwMode="auto">
            <a:xfrm>
              <a:off x="3326341" y="2887135"/>
              <a:ext cx="420687" cy="481013"/>
            </a:xfrm>
            <a:custGeom>
              <a:avLst/>
              <a:gdLst>
                <a:gd name="T0" fmla="*/ 112 w 112"/>
                <a:gd name="T1" fmla="*/ 27 h 128"/>
                <a:gd name="T2" fmla="*/ 100 w 112"/>
                <a:gd name="T3" fmla="*/ 16 h 128"/>
                <a:gd name="T4" fmla="*/ 88 w 112"/>
                <a:gd name="T5" fmla="*/ 16 h 128"/>
                <a:gd name="T6" fmla="*/ 88 w 112"/>
                <a:gd name="T7" fmla="*/ 12 h 128"/>
                <a:gd name="T8" fmla="*/ 88 w 112"/>
                <a:gd name="T9" fmla="*/ 12 h 128"/>
                <a:gd name="T10" fmla="*/ 76 w 112"/>
                <a:gd name="T11" fmla="*/ 0 h 128"/>
                <a:gd name="T12" fmla="*/ 36 w 112"/>
                <a:gd name="T13" fmla="*/ 0 h 128"/>
                <a:gd name="T14" fmla="*/ 24 w 112"/>
                <a:gd name="T15" fmla="*/ 12 h 128"/>
                <a:gd name="T16" fmla="*/ 24 w 112"/>
                <a:gd name="T17" fmla="*/ 12 h 128"/>
                <a:gd name="T18" fmla="*/ 24 w 112"/>
                <a:gd name="T19" fmla="*/ 16 h 128"/>
                <a:gd name="T20" fmla="*/ 12 w 112"/>
                <a:gd name="T21" fmla="*/ 16 h 128"/>
                <a:gd name="T22" fmla="*/ 0 w 112"/>
                <a:gd name="T23" fmla="*/ 27 h 128"/>
                <a:gd name="T24" fmla="*/ 0 w 112"/>
                <a:gd name="T25" fmla="*/ 27 h 128"/>
                <a:gd name="T26" fmla="*/ 0 w 112"/>
                <a:gd name="T27" fmla="*/ 32 h 128"/>
                <a:gd name="T28" fmla="*/ 0 w 112"/>
                <a:gd name="T29" fmla="*/ 36 h 128"/>
                <a:gd name="T30" fmla="*/ 8 w 112"/>
                <a:gd name="T31" fmla="*/ 44 h 128"/>
                <a:gd name="T32" fmla="*/ 8 w 112"/>
                <a:gd name="T33" fmla="*/ 44 h 128"/>
                <a:gd name="T34" fmla="*/ 8 w 112"/>
                <a:gd name="T35" fmla="*/ 112 h 128"/>
                <a:gd name="T36" fmla="*/ 24 w 112"/>
                <a:gd name="T37" fmla="*/ 128 h 128"/>
                <a:gd name="T38" fmla="*/ 88 w 112"/>
                <a:gd name="T39" fmla="*/ 128 h 128"/>
                <a:gd name="T40" fmla="*/ 104 w 112"/>
                <a:gd name="T41" fmla="*/ 112 h 128"/>
                <a:gd name="T42" fmla="*/ 104 w 112"/>
                <a:gd name="T43" fmla="*/ 44 h 128"/>
                <a:gd name="T44" fmla="*/ 104 w 112"/>
                <a:gd name="T45" fmla="*/ 44 h 128"/>
                <a:gd name="T46" fmla="*/ 112 w 112"/>
                <a:gd name="T47" fmla="*/ 36 h 128"/>
                <a:gd name="T48" fmla="*/ 112 w 112"/>
                <a:gd name="T49" fmla="*/ 32 h 128"/>
                <a:gd name="T50" fmla="*/ 112 w 112"/>
                <a:gd name="T51" fmla="*/ 27 h 128"/>
                <a:gd name="T52" fmla="*/ 32 w 112"/>
                <a:gd name="T53" fmla="*/ 12 h 128"/>
                <a:gd name="T54" fmla="*/ 36 w 112"/>
                <a:gd name="T55" fmla="*/ 8 h 128"/>
                <a:gd name="T56" fmla="*/ 76 w 112"/>
                <a:gd name="T57" fmla="*/ 8 h 128"/>
                <a:gd name="T58" fmla="*/ 80 w 112"/>
                <a:gd name="T59" fmla="*/ 12 h 128"/>
                <a:gd name="T60" fmla="*/ 80 w 112"/>
                <a:gd name="T61" fmla="*/ 16 h 128"/>
                <a:gd name="T62" fmla="*/ 32 w 112"/>
                <a:gd name="T63" fmla="*/ 16 h 128"/>
                <a:gd name="T64" fmla="*/ 32 w 112"/>
                <a:gd name="T65" fmla="*/ 12 h 128"/>
                <a:gd name="T66" fmla="*/ 96 w 112"/>
                <a:gd name="T67" fmla="*/ 112 h 128"/>
                <a:gd name="T68" fmla="*/ 88 w 112"/>
                <a:gd name="T69" fmla="*/ 120 h 128"/>
                <a:gd name="T70" fmla="*/ 24 w 112"/>
                <a:gd name="T71" fmla="*/ 120 h 128"/>
                <a:gd name="T72" fmla="*/ 16 w 112"/>
                <a:gd name="T73" fmla="*/ 112 h 128"/>
                <a:gd name="T74" fmla="*/ 16 w 112"/>
                <a:gd name="T75" fmla="*/ 44 h 128"/>
                <a:gd name="T76" fmla="*/ 96 w 112"/>
                <a:gd name="T77" fmla="*/ 44 h 128"/>
                <a:gd name="T78" fmla="*/ 96 w 112"/>
                <a:gd name="T79" fmla="*/ 112 h 128"/>
                <a:gd name="T80" fmla="*/ 104 w 112"/>
                <a:gd name="T81" fmla="*/ 32 h 128"/>
                <a:gd name="T82" fmla="*/ 104 w 112"/>
                <a:gd name="T83" fmla="*/ 36 h 128"/>
                <a:gd name="T84" fmla="*/ 8 w 112"/>
                <a:gd name="T85" fmla="*/ 36 h 128"/>
                <a:gd name="T86" fmla="*/ 8 w 112"/>
                <a:gd name="T87" fmla="*/ 32 h 128"/>
                <a:gd name="T88" fmla="*/ 8 w 112"/>
                <a:gd name="T89" fmla="*/ 28 h 128"/>
                <a:gd name="T90" fmla="*/ 12 w 112"/>
                <a:gd name="T91" fmla="*/ 24 h 128"/>
                <a:gd name="T92" fmla="*/ 100 w 112"/>
                <a:gd name="T93" fmla="*/ 24 h 128"/>
                <a:gd name="T94" fmla="*/ 104 w 112"/>
                <a:gd name="T95" fmla="*/ 28 h 128"/>
                <a:gd name="T96" fmla="*/ 104 w 112"/>
                <a:gd name="T97" fmla="*/ 32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12" h="128">
                  <a:moveTo>
                    <a:pt x="112" y="27"/>
                  </a:moveTo>
                  <a:cubicBezTo>
                    <a:pt x="112" y="21"/>
                    <a:pt x="106" y="16"/>
                    <a:pt x="100" y="16"/>
                  </a:cubicBezTo>
                  <a:cubicBezTo>
                    <a:pt x="88" y="16"/>
                    <a:pt x="88" y="16"/>
                    <a:pt x="88" y="16"/>
                  </a:cubicBezTo>
                  <a:cubicBezTo>
                    <a:pt x="88" y="12"/>
                    <a:pt x="88" y="12"/>
                    <a:pt x="88" y="12"/>
                  </a:cubicBezTo>
                  <a:cubicBezTo>
                    <a:pt x="88" y="12"/>
                    <a:pt x="88" y="12"/>
                    <a:pt x="88" y="12"/>
                  </a:cubicBezTo>
                  <a:cubicBezTo>
                    <a:pt x="88" y="5"/>
                    <a:pt x="83" y="0"/>
                    <a:pt x="76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29" y="0"/>
                    <a:pt x="24" y="5"/>
                    <a:pt x="24" y="12"/>
                  </a:cubicBezTo>
                  <a:cubicBezTo>
                    <a:pt x="24" y="12"/>
                    <a:pt x="24" y="12"/>
                    <a:pt x="24" y="12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6" y="16"/>
                    <a:pt x="0" y="21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40"/>
                    <a:pt x="4" y="44"/>
                    <a:pt x="8" y="44"/>
                  </a:cubicBezTo>
                  <a:cubicBezTo>
                    <a:pt x="8" y="44"/>
                    <a:pt x="8" y="44"/>
                    <a:pt x="8" y="44"/>
                  </a:cubicBezTo>
                  <a:cubicBezTo>
                    <a:pt x="8" y="112"/>
                    <a:pt x="8" y="112"/>
                    <a:pt x="8" y="112"/>
                  </a:cubicBezTo>
                  <a:cubicBezTo>
                    <a:pt x="8" y="121"/>
                    <a:pt x="15" y="128"/>
                    <a:pt x="24" y="128"/>
                  </a:cubicBezTo>
                  <a:cubicBezTo>
                    <a:pt x="88" y="128"/>
                    <a:pt x="88" y="128"/>
                    <a:pt x="88" y="128"/>
                  </a:cubicBezTo>
                  <a:cubicBezTo>
                    <a:pt x="97" y="128"/>
                    <a:pt x="104" y="121"/>
                    <a:pt x="104" y="112"/>
                  </a:cubicBezTo>
                  <a:cubicBezTo>
                    <a:pt x="104" y="44"/>
                    <a:pt x="104" y="44"/>
                    <a:pt x="104" y="44"/>
                  </a:cubicBezTo>
                  <a:cubicBezTo>
                    <a:pt x="104" y="44"/>
                    <a:pt x="104" y="44"/>
                    <a:pt x="104" y="44"/>
                  </a:cubicBezTo>
                  <a:cubicBezTo>
                    <a:pt x="108" y="44"/>
                    <a:pt x="112" y="40"/>
                    <a:pt x="112" y="36"/>
                  </a:cubicBezTo>
                  <a:cubicBezTo>
                    <a:pt x="112" y="32"/>
                    <a:pt x="112" y="32"/>
                    <a:pt x="112" y="32"/>
                  </a:cubicBezTo>
                  <a:cubicBezTo>
                    <a:pt x="112" y="27"/>
                    <a:pt x="112" y="27"/>
                    <a:pt x="112" y="27"/>
                  </a:cubicBezTo>
                  <a:close/>
                  <a:moveTo>
                    <a:pt x="32" y="12"/>
                  </a:moveTo>
                  <a:cubicBezTo>
                    <a:pt x="32" y="10"/>
                    <a:pt x="34" y="8"/>
                    <a:pt x="36" y="8"/>
                  </a:cubicBezTo>
                  <a:cubicBezTo>
                    <a:pt x="76" y="8"/>
                    <a:pt x="76" y="8"/>
                    <a:pt x="76" y="8"/>
                  </a:cubicBezTo>
                  <a:cubicBezTo>
                    <a:pt x="78" y="8"/>
                    <a:pt x="80" y="10"/>
                    <a:pt x="80" y="12"/>
                  </a:cubicBezTo>
                  <a:cubicBezTo>
                    <a:pt x="80" y="16"/>
                    <a:pt x="80" y="16"/>
                    <a:pt x="80" y="16"/>
                  </a:cubicBezTo>
                  <a:cubicBezTo>
                    <a:pt x="32" y="16"/>
                    <a:pt x="32" y="16"/>
                    <a:pt x="32" y="16"/>
                  </a:cubicBezTo>
                  <a:lnTo>
                    <a:pt x="32" y="12"/>
                  </a:lnTo>
                  <a:close/>
                  <a:moveTo>
                    <a:pt x="96" y="112"/>
                  </a:moveTo>
                  <a:cubicBezTo>
                    <a:pt x="96" y="116"/>
                    <a:pt x="92" y="120"/>
                    <a:pt x="88" y="120"/>
                  </a:cubicBezTo>
                  <a:cubicBezTo>
                    <a:pt x="24" y="120"/>
                    <a:pt x="24" y="120"/>
                    <a:pt x="24" y="120"/>
                  </a:cubicBezTo>
                  <a:cubicBezTo>
                    <a:pt x="20" y="120"/>
                    <a:pt x="16" y="116"/>
                    <a:pt x="16" y="112"/>
                  </a:cubicBezTo>
                  <a:cubicBezTo>
                    <a:pt x="16" y="44"/>
                    <a:pt x="16" y="44"/>
                    <a:pt x="16" y="44"/>
                  </a:cubicBezTo>
                  <a:cubicBezTo>
                    <a:pt x="96" y="44"/>
                    <a:pt x="96" y="44"/>
                    <a:pt x="96" y="44"/>
                  </a:cubicBezTo>
                  <a:lnTo>
                    <a:pt x="96" y="112"/>
                  </a:lnTo>
                  <a:close/>
                  <a:moveTo>
                    <a:pt x="104" y="32"/>
                  </a:moveTo>
                  <a:cubicBezTo>
                    <a:pt x="104" y="36"/>
                    <a:pt x="104" y="36"/>
                    <a:pt x="104" y="36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8" y="32"/>
                    <a:pt x="8" y="32"/>
                    <a:pt x="8" y="32"/>
                  </a:cubicBezTo>
                  <a:cubicBezTo>
                    <a:pt x="8" y="28"/>
                    <a:pt x="8" y="28"/>
                    <a:pt x="8" y="28"/>
                  </a:cubicBezTo>
                  <a:cubicBezTo>
                    <a:pt x="8" y="26"/>
                    <a:pt x="10" y="24"/>
                    <a:pt x="12" y="24"/>
                  </a:cubicBezTo>
                  <a:cubicBezTo>
                    <a:pt x="100" y="24"/>
                    <a:pt x="100" y="24"/>
                    <a:pt x="100" y="24"/>
                  </a:cubicBezTo>
                  <a:cubicBezTo>
                    <a:pt x="102" y="24"/>
                    <a:pt x="104" y="26"/>
                    <a:pt x="104" y="28"/>
                  </a:cubicBezTo>
                  <a:lnTo>
                    <a:pt x="104" y="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srgbClr val="40404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83" name="Freeform 54"/>
            <p:cNvSpPr>
              <a:spLocks noEditPoints="1"/>
            </p:cNvSpPr>
            <p:nvPr/>
          </p:nvSpPr>
          <p:spPr bwMode="auto">
            <a:xfrm>
              <a:off x="3416829" y="3082397"/>
              <a:ext cx="60325" cy="225425"/>
            </a:xfrm>
            <a:custGeom>
              <a:avLst/>
              <a:gdLst>
                <a:gd name="T0" fmla="*/ 4 w 16"/>
                <a:gd name="T1" fmla="*/ 60 h 60"/>
                <a:gd name="T2" fmla="*/ 12 w 16"/>
                <a:gd name="T3" fmla="*/ 60 h 60"/>
                <a:gd name="T4" fmla="*/ 16 w 16"/>
                <a:gd name="T5" fmla="*/ 56 h 60"/>
                <a:gd name="T6" fmla="*/ 16 w 16"/>
                <a:gd name="T7" fmla="*/ 4 h 60"/>
                <a:gd name="T8" fmla="*/ 12 w 16"/>
                <a:gd name="T9" fmla="*/ 0 h 60"/>
                <a:gd name="T10" fmla="*/ 4 w 16"/>
                <a:gd name="T11" fmla="*/ 0 h 60"/>
                <a:gd name="T12" fmla="*/ 0 w 16"/>
                <a:gd name="T13" fmla="*/ 4 h 60"/>
                <a:gd name="T14" fmla="*/ 0 w 16"/>
                <a:gd name="T15" fmla="*/ 56 h 60"/>
                <a:gd name="T16" fmla="*/ 4 w 16"/>
                <a:gd name="T17" fmla="*/ 60 h 60"/>
                <a:gd name="T18" fmla="*/ 4 w 16"/>
                <a:gd name="T19" fmla="*/ 4 h 60"/>
                <a:gd name="T20" fmla="*/ 12 w 16"/>
                <a:gd name="T21" fmla="*/ 4 h 60"/>
                <a:gd name="T22" fmla="*/ 12 w 16"/>
                <a:gd name="T23" fmla="*/ 56 h 60"/>
                <a:gd name="T24" fmla="*/ 4 w 16"/>
                <a:gd name="T25" fmla="*/ 56 h 60"/>
                <a:gd name="T26" fmla="*/ 4 w 16"/>
                <a:gd name="T27" fmla="*/ 4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" h="60">
                  <a:moveTo>
                    <a:pt x="4" y="60"/>
                  </a:moveTo>
                  <a:cubicBezTo>
                    <a:pt x="12" y="60"/>
                    <a:pt x="12" y="60"/>
                    <a:pt x="12" y="60"/>
                  </a:cubicBezTo>
                  <a:cubicBezTo>
                    <a:pt x="14" y="60"/>
                    <a:pt x="16" y="58"/>
                    <a:pt x="16" y="56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2"/>
                    <a:pt x="14" y="0"/>
                    <a:pt x="12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58"/>
                    <a:pt x="2" y="60"/>
                    <a:pt x="4" y="60"/>
                  </a:cubicBezTo>
                  <a:close/>
                  <a:moveTo>
                    <a:pt x="4" y="4"/>
                  </a:moveTo>
                  <a:cubicBezTo>
                    <a:pt x="12" y="4"/>
                    <a:pt x="12" y="4"/>
                    <a:pt x="12" y="4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4" y="56"/>
                    <a:pt x="4" y="56"/>
                    <a:pt x="4" y="56"/>
                  </a:cubicBezTo>
                  <a:lnTo>
                    <a:pt x="4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srgbClr val="40404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84" name="Freeform 55"/>
            <p:cNvSpPr>
              <a:spLocks noEditPoints="1"/>
            </p:cNvSpPr>
            <p:nvPr/>
          </p:nvSpPr>
          <p:spPr bwMode="auto">
            <a:xfrm>
              <a:off x="3507316" y="3082397"/>
              <a:ext cx="58737" cy="225425"/>
            </a:xfrm>
            <a:custGeom>
              <a:avLst/>
              <a:gdLst>
                <a:gd name="T0" fmla="*/ 4 w 16"/>
                <a:gd name="T1" fmla="*/ 60 h 60"/>
                <a:gd name="T2" fmla="*/ 12 w 16"/>
                <a:gd name="T3" fmla="*/ 60 h 60"/>
                <a:gd name="T4" fmla="*/ 16 w 16"/>
                <a:gd name="T5" fmla="*/ 56 h 60"/>
                <a:gd name="T6" fmla="*/ 16 w 16"/>
                <a:gd name="T7" fmla="*/ 4 h 60"/>
                <a:gd name="T8" fmla="*/ 12 w 16"/>
                <a:gd name="T9" fmla="*/ 0 h 60"/>
                <a:gd name="T10" fmla="*/ 4 w 16"/>
                <a:gd name="T11" fmla="*/ 0 h 60"/>
                <a:gd name="T12" fmla="*/ 0 w 16"/>
                <a:gd name="T13" fmla="*/ 4 h 60"/>
                <a:gd name="T14" fmla="*/ 0 w 16"/>
                <a:gd name="T15" fmla="*/ 56 h 60"/>
                <a:gd name="T16" fmla="*/ 4 w 16"/>
                <a:gd name="T17" fmla="*/ 60 h 60"/>
                <a:gd name="T18" fmla="*/ 4 w 16"/>
                <a:gd name="T19" fmla="*/ 4 h 60"/>
                <a:gd name="T20" fmla="*/ 12 w 16"/>
                <a:gd name="T21" fmla="*/ 4 h 60"/>
                <a:gd name="T22" fmla="*/ 12 w 16"/>
                <a:gd name="T23" fmla="*/ 56 h 60"/>
                <a:gd name="T24" fmla="*/ 4 w 16"/>
                <a:gd name="T25" fmla="*/ 56 h 60"/>
                <a:gd name="T26" fmla="*/ 4 w 16"/>
                <a:gd name="T27" fmla="*/ 4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" h="60">
                  <a:moveTo>
                    <a:pt x="4" y="60"/>
                  </a:moveTo>
                  <a:cubicBezTo>
                    <a:pt x="12" y="60"/>
                    <a:pt x="12" y="60"/>
                    <a:pt x="12" y="60"/>
                  </a:cubicBezTo>
                  <a:cubicBezTo>
                    <a:pt x="14" y="60"/>
                    <a:pt x="16" y="58"/>
                    <a:pt x="16" y="56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2"/>
                    <a:pt x="14" y="0"/>
                    <a:pt x="12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58"/>
                    <a:pt x="2" y="60"/>
                    <a:pt x="4" y="60"/>
                  </a:cubicBezTo>
                  <a:close/>
                  <a:moveTo>
                    <a:pt x="4" y="4"/>
                  </a:moveTo>
                  <a:cubicBezTo>
                    <a:pt x="12" y="4"/>
                    <a:pt x="12" y="4"/>
                    <a:pt x="12" y="4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4" y="56"/>
                    <a:pt x="4" y="56"/>
                    <a:pt x="4" y="56"/>
                  </a:cubicBezTo>
                  <a:lnTo>
                    <a:pt x="4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srgbClr val="40404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85" name="Freeform 56"/>
            <p:cNvSpPr>
              <a:spLocks noEditPoints="1"/>
            </p:cNvSpPr>
            <p:nvPr/>
          </p:nvSpPr>
          <p:spPr bwMode="auto">
            <a:xfrm>
              <a:off x="3596216" y="3082397"/>
              <a:ext cx="60325" cy="225425"/>
            </a:xfrm>
            <a:custGeom>
              <a:avLst/>
              <a:gdLst>
                <a:gd name="T0" fmla="*/ 4 w 16"/>
                <a:gd name="T1" fmla="*/ 60 h 60"/>
                <a:gd name="T2" fmla="*/ 12 w 16"/>
                <a:gd name="T3" fmla="*/ 60 h 60"/>
                <a:gd name="T4" fmla="*/ 16 w 16"/>
                <a:gd name="T5" fmla="*/ 56 h 60"/>
                <a:gd name="T6" fmla="*/ 16 w 16"/>
                <a:gd name="T7" fmla="*/ 4 h 60"/>
                <a:gd name="T8" fmla="*/ 12 w 16"/>
                <a:gd name="T9" fmla="*/ 0 h 60"/>
                <a:gd name="T10" fmla="*/ 4 w 16"/>
                <a:gd name="T11" fmla="*/ 0 h 60"/>
                <a:gd name="T12" fmla="*/ 0 w 16"/>
                <a:gd name="T13" fmla="*/ 4 h 60"/>
                <a:gd name="T14" fmla="*/ 0 w 16"/>
                <a:gd name="T15" fmla="*/ 56 h 60"/>
                <a:gd name="T16" fmla="*/ 4 w 16"/>
                <a:gd name="T17" fmla="*/ 60 h 60"/>
                <a:gd name="T18" fmla="*/ 4 w 16"/>
                <a:gd name="T19" fmla="*/ 4 h 60"/>
                <a:gd name="T20" fmla="*/ 12 w 16"/>
                <a:gd name="T21" fmla="*/ 4 h 60"/>
                <a:gd name="T22" fmla="*/ 12 w 16"/>
                <a:gd name="T23" fmla="*/ 56 h 60"/>
                <a:gd name="T24" fmla="*/ 4 w 16"/>
                <a:gd name="T25" fmla="*/ 56 h 60"/>
                <a:gd name="T26" fmla="*/ 4 w 16"/>
                <a:gd name="T27" fmla="*/ 4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" h="60">
                  <a:moveTo>
                    <a:pt x="4" y="60"/>
                  </a:moveTo>
                  <a:cubicBezTo>
                    <a:pt x="12" y="60"/>
                    <a:pt x="12" y="60"/>
                    <a:pt x="12" y="60"/>
                  </a:cubicBezTo>
                  <a:cubicBezTo>
                    <a:pt x="14" y="60"/>
                    <a:pt x="16" y="58"/>
                    <a:pt x="16" y="56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2"/>
                    <a:pt x="14" y="0"/>
                    <a:pt x="12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58"/>
                    <a:pt x="2" y="60"/>
                    <a:pt x="4" y="60"/>
                  </a:cubicBezTo>
                  <a:close/>
                  <a:moveTo>
                    <a:pt x="4" y="4"/>
                  </a:moveTo>
                  <a:cubicBezTo>
                    <a:pt x="12" y="4"/>
                    <a:pt x="12" y="4"/>
                    <a:pt x="12" y="4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4" y="56"/>
                    <a:pt x="4" y="56"/>
                    <a:pt x="4" y="56"/>
                  </a:cubicBezTo>
                  <a:lnTo>
                    <a:pt x="4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srgbClr val="40404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sp>
        <p:nvSpPr>
          <p:cNvPr id="86" name="Freeform 34"/>
          <p:cNvSpPr>
            <a:spLocks noEditPoints="1"/>
          </p:cNvSpPr>
          <p:nvPr/>
        </p:nvSpPr>
        <p:spPr bwMode="auto">
          <a:xfrm>
            <a:off x="6808987" y="5715312"/>
            <a:ext cx="475529" cy="461855"/>
          </a:xfrm>
          <a:custGeom>
            <a:avLst/>
            <a:gdLst>
              <a:gd name="T0" fmla="*/ 94 w 132"/>
              <a:gd name="T1" fmla="*/ 0 h 128"/>
              <a:gd name="T2" fmla="*/ 56 w 132"/>
              <a:gd name="T3" fmla="*/ 27 h 128"/>
              <a:gd name="T4" fmla="*/ 55 w 132"/>
              <a:gd name="T5" fmla="*/ 27 h 128"/>
              <a:gd name="T6" fmla="*/ 14 w 132"/>
              <a:gd name="T7" fmla="*/ 69 h 128"/>
              <a:gd name="T8" fmla="*/ 1 w 132"/>
              <a:gd name="T9" fmla="*/ 110 h 128"/>
              <a:gd name="T10" fmla="*/ 14 w 132"/>
              <a:gd name="T11" fmla="*/ 128 h 128"/>
              <a:gd name="T12" fmla="*/ 53 w 132"/>
              <a:gd name="T13" fmla="*/ 118 h 128"/>
              <a:gd name="T14" fmla="*/ 120 w 132"/>
              <a:gd name="T15" fmla="*/ 53 h 128"/>
              <a:gd name="T16" fmla="*/ 64 w 132"/>
              <a:gd name="T17" fmla="*/ 95 h 128"/>
              <a:gd name="T18" fmla="*/ 99 w 132"/>
              <a:gd name="T19" fmla="*/ 47 h 128"/>
              <a:gd name="T20" fmla="*/ 95 w 132"/>
              <a:gd name="T21" fmla="*/ 67 h 128"/>
              <a:gd name="T22" fmla="*/ 64 w 132"/>
              <a:gd name="T23" fmla="*/ 98 h 128"/>
              <a:gd name="T24" fmla="*/ 59 w 132"/>
              <a:gd name="T25" fmla="*/ 81 h 128"/>
              <a:gd name="T26" fmla="*/ 46 w 132"/>
              <a:gd name="T27" fmla="*/ 68 h 128"/>
              <a:gd name="T28" fmla="*/ 92 w 132"/>
              <a:gd name="T29" fmla="*/ 36 h 128"/>
              <a:gd name="T30" fmla="*/ 59 w 132"/>
              <a:gd name="T31" fmla="*/ 81 h 128"/>
              <a:gd name="T32" fmla="*/ 30 w 132"/>
              <a:gd name="T33" fmla="*/ 64 h 128"/>
              <a:gd name="T34" fmla="*/ 80 w 132"/>
              <a:gd name="T35" fmla="*/ 29 h 128"/>
              <a:gd name="T36" fmla="*/ 17 w 132"/>
              <a:gd name="T37" fmla="*/ 119 h 128"/>
              <a:gd name="T38" fmla="*/ 8 w 132"/>
              <a:gd name="T39" fmla="*/ 114 h 128"/>
              <a:gd name="T40" fmla="*/ 13 w 132"/>
              <a:gd name="T41" fmla="*/ 96 h 128"/>
              <a:gd name="T42" fmla="*/ 32 w 132"/>
              <a:gd name="T43" fmla="*/ 116 h 128"/>
              <a:gd name="T44" fmla="*/ 35 w 132"/>
              <a:gd name="T45" fmla="*/ 115 h 128"/>
              <a:gd name="T46" fmla="*/ 14 w 132"/>
              <a:gd name="T47" fmla="*/ 92 h 128"/>
              <a:gd name="T48" fmla="*/ 19 w 132"/>
              <a:gd name="T49" fmla="*/ 75 h 128"/>
              <a:gd name="T50" fmla="*/ 52 w 132"/>
              <a:gd name="T51" fmla="*/ 110 h 128"/>
              <a:gd name="T52" fmla="*/ 35 w 132"/>
              <a:gd name="T53" fmla="*/ 115 h 128"/>
              <a:gd name="T54" fmla="*/ 108 w 132"/>
              <a:gd name="T55" fmla="*/ 54 h 128"/>
              <a:gd name="T56" fmla="*/ 98 w 132"/>
              <a:gd name="T57" fmla="*/ 30 h 128"/>
              <a:gd name="T58" fmla="*/ 81 w 132"/>
              <a:gd name="T59" fmla="*/ 13 h 128"/>
              <a:gd name="T60" fmla="*/ 112 w 132"/>
              <a:gd name="T61" fmla="*/ 16 h 128"/>
              <a:gd name="T62" fmla="*/ 115 w 132"/>
              <a:gd name="T63" fmla="*/ 47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32" h="128">
                <a:moveTo>
                  <a:pt x="118" y="10"/>
                </a:moveTo>
                <a:cubicBezTo>
                  <a:pt x="111" y="4"/>
                  <a:pt x="102" y="0"/>
                  <a:pt x="94" y="0"/>
                </a:cubicBezTo>
                <a:cubicBezTo>
                  <a:pt x="87" y="0"/>
                  <a:pt x="80" y="3"/>
                  <a:pt x="75" y="8"/>
                </a:cubicBezTo>
                <a:cubicBezTo>
                  <a:pt x="56" y="27"/>
                  <a:pt x="56" y="27"/>
                  <a:pt x="56" y="27"/>
                </a:cubicBezTo>
                <a:cubicBezTo>
                  <a:pt x="56" y="27"/>
                  <a:pt x="56" y="27"/>
                  <a:pt x="55" y="27"/>
                </a:cubicBezTo>
                <a:cubicBezTo>
                  <a:pt x="55" y="27"/>
                  <a:pt x="55" y="27"/>
                  <a:pt x="55" y="27"/>
                </a:cubicBezTo>
                <a:cubicBezTo>
                  <a:pt x="55" y="27"/>
                  <a:pt x="55" y="27"/>
                  <a:pt x="55" y="27"/>
                </a:cubicBezTo>
                <a:cubicBezTo>
                  <a:pt x="14" y="69"/>
                  <a:pt x="14" y="69"/>
                  <a:pt x="14" y="69"/>
                </a:cubicBezTo>
                <a:cubicBezTo>
                  <a:pt x="12" y="71"/>
                  <a:pt x="11" y="73"/>
                  <a:pt x="10" y="76"/>
                </a:cubicBezTo>
                <a:cubicBezTo>
                  <a:pt x="1" y="110"/>
                  <a:pt x="1" y="110"/>
                  <a:pt x="1" y="110"/>
                </a:cubicBezTo>
                <a:cubicBezTo>
                  <a:pt x="1" y="110"/>
                  <a:pt x="0" y="113"/>
                  <a:pt x="0" y="114"/>
                </a:cubicBezTo>
                <a:cubicBezTo>
                  <a:pt x="0" y="122"/>
                  <a:pt x="6" y="128"/>
                  <a:pt x="14" y="128"/>
                </a:cubicBezTo>
                <a:cubicBezTo>
                  <a:pt x="16" y="128"/>
                  <a:pt x="19" y="127"/>
                  <a:pt x="19" y="127"/>
                </a:cubicBezTo>
                <a:cubicBezTo>
                  <a:pt x="53" y="118"/>
                  <a:pt x="53" y="118"/>
                  <a:pt x="53" y="118"/>
                </a:cubicBezTo>
                <a:cubicBezTo>
                  <a:pt x="55" y="118"/>
                  <a:pt x="57" y="116"/>
                  <a:pt x="59" y="114"/>
                </a:cubicBezTo>
                <a:cubicBezTo>
                  <a:pt x="120" y="53"/>
                  <a:pt x="120" y="53"/>
                  <a:pt x="120" y="53"/>
                </a:cubicBezTo>
                <a:cubicBezTo>
                  <a:pt x="132" y="42"/>
                  <a:pt x="130" y="23"/>
                  <a:pt x="118" y="10"/>
                </a:cubicBezTo>
                <a:close/>
                <a:moveTo>
                  <a:pt x="64" y="95"/>
                </a:moveTo>
                <a:cubicBezTo>
                  <a:pt x="64" y="92"/>
                  <a:pt x="63" y="88"/>
                  <a:pt x="61" y="85"/>
                </a:cubicBezTo>
                <a:cubicBezTo>
                  <a:pt x="99" y="47"/>
                  <a:pt x="99" y="47"/>
                  <a:pt x="99" y="47"/>
                </a:cubicBezTo>
                <a:cubicBezTo>
                  <a:pt x="101" y="54"/>
                  <a:pt x="100" y="62"/>
                  <a:pt x="95" y="67"/>
                </a:cubicBezTo>
                <a:cubicBezTo>
                  <a:pt x="95" y="67"/>
                  <a:pt x="95" y="67"/>
                  <a:pt x="95" y="67"/>
                </a:cubicBezTo>
                <a:cubicBezTo>
                  <a:pt x="95" y="67"/>
                  <a:pt x="95" y="67"/>
                  <a:pt x="95" y="67"/>
                </a:cubicBezTo>
                <a:cubicBezTo>
                  <a:pt x="64" y="98"/>
                  <a:pt x="64" y="98"/>
                  <a:pt x="64" y="98"/>
                </a:cubicBezTo>
                <a:cubicBezTo>
                  <a:pt x="64" y="97"/>
                  <a:pt x="64" y="96"/>
                  <a:pt x="64" y="95"/>
                </a:cubicBezTo>
                <a:close/>
                <a:moveTo>
                  <a:pt x="59" y="81"/>
                </a:moveTo>
                <a:cubicBezTo>
                  <a:pt x="58" y="79"/>
                  <a:pt x="56" y="76"/>
                  <a:pt x="54" y="74"/>
                </a:cubicBezTo>
                <a:cubicBezTo>
                  <a:pt x="51" y="72"/>
                  <a:pt x="49" y="70"/>
                  <a:pt x="46" y="68"/>
                </a:cubicBezTo>
                <a:cubicBezTo>
                  <a:pt x="84" y="30"/>
                  <a:pt x="84" y="30"/>
                  <a:pt x="84" y="30"/>
                </a:cubicBezTo>
                <a:cubicBezTo>
                  <a:pt x="87" y="31"/>
                  <a:pt x="90" y="33"/>
                  <a:pt x="92" y="36"/>
                </a:cubicBezTo>
                <a:cubicBezTo>
                  <a:pt x="94" y="38"/>
                  <a:pt x="96" y="40"/>
                  <a:pt x="97" y="43"/>
                </a:cubicBezTo>
                <a:lnTo>
                  <a:pt x="59" y="81"/>
                </a:lnTo>
                <a:close/>
                <a:moveTo>
                  <a:pt x="42" y="66"/>
                </a:moveTo>
                <a:cubicBezTo>
                  <a:pt x="38" y="65"/>
                  <a:pt x="34" y="64"/>
                  <a:pt x="30" y="64"/>
                </a:cubicBezTo>
                <a:cubicBezTo>
                  <a:pt x="61" y="33"/>
                  <a:pt x="61" y="33"/>
                  <a:pt x="61" y="33"/>
                </a:cubicBezTo>
                <a:cubicBezTo>
                  <a:pt x="66" y="28"/>
                  <a:pt x="73" y="27"/>
                  <a:pt x="80" y="29"/>
                </a:cubicBezTo>
                <a:lnTo>
                  <a:pt x="42" y="66"/>
                </a:lnTo>
                <a:close/>
                <a:moveTo>
                  <a:pt x="17" y="119"/>
                </a:moveTo>
                <a:cubicBezTo>
                  <a:pt x="16" y="120"/>
                  <a:pt x="15" y="120"/>
                  <a:pt x="14" y="120"/>
                </a:cubicBezTo>
                <a:cubicBezTo>
                  <a:pt x="11" y="120"/>
                  <a:pt x="8" y="117"/>
                  <a:pt x="8" y="114"/>
                </a:cubicBezTo>
                <a:cubicBezTo>
                  <a:pt x="8" y="113"/>
                  <a:pt x="8" y="112"/>
                  <a:pt x="8" y="112"/>
                </a:cubicBezTo>
                <a:cubicBezTo>
                  <a:pt x="13" y="96"/>
                  <a:pt x="13" y="96"/>
                  <a:pt x="13" y="96"/>
                </a:cubicBezTo>
                <a:cubicBezTo>
                  <a:pt x="17" y="96"/>
                  <a:pt x="22" y="98"/>
                  <a:pt x="26" y="102"/>
                </a:cubicBezTo>
                <a:cubicBezTo>
                  <a:pt x="30" y="106"/>
                  <a:pt x="32" y="111"/>
                  <a:pt x="32" y="116"/>
                </a:cubicBezTo>
                <a:lnTo>
                  <a:pt x="17" y="119"/>
                </a:lnTo>
                <a:close/>
                <a:moveTo>
                  <a:pt x="35" y="115"/>
                </a:moveTo>
                <a:cubicBezTo>
                  <a:pt x="35" y="109"/>
                  <a:pt x="33" y="104"/>
                  <a:pt x="29" y="99"/>
                </a:cubicBezTo>
                <a:cubicBezTo>
                  <a:pt x="25" y="95"/>
                  <a:pt x="19" y="93"/>
                  <a:pt x="14" y="92"/>
                </a:cubicBezTo>
                <a:cubicBezTo>
                  <a:pt x="18" y="78"/>
                  <a:pt x="18" y="78"/>
                  <a:pt x="18" y="78"/>
                </a:cubicBezTo>
                <a:cubicBezTo>
                  <a:pt x="18" y="77"/>
                  <a:pt x="19" y="76"/>
                  <a:pt x="19" y="75"/>
                </a:cubicBezTo>
                <a:cubicBezTo>
                  <a:pt x="27" y="69"/>
                  <a:pt x="40" y="71"/>
                  <a:pt x="48" y="80"/>
                </a:cubicBezTo>
                <a:cubicBezTo>
                  <a:pt x="57" y="89"/>
                  <a:pt x="59" y="102"/>
                  <a:pt x="52" y="110"/>
                </a:cubicBezTo>
                <a:cubicBezTo>
                  <a:pt x="51" y="110"/>
                  <a:pt x="51" y="111"/>
                  <a:pt x="50" y="111"/>
                </a:cubicBezTo>
                <a:lnTo>
                  <a:pt x="35" y="115"/>
                </a:lnTo>
                <a:close/>
                <a:moveTo>
                  <a:pt x="115" y="47"/>
                </a:moveTo>
                <a:cubicBezTo>
                  <a:pt x="108" y="54"/>
                  <a:pt x="108" y="54"/>
                  <a:pt x="108" y="54"/>
                </a:cubicBezTo>
                <a:cubicBezTo>
                  <a:pt x="108" y="53"/>
                  <a:pt x="108" y="52"/>
                  <a:pt x="108" y="51"/>
                </a:cubicBezTo>
                <a:cubicBezTo>
                  <a:pt x="107" y="43"/>
                  <a:pt x="104" y="36"/>
                  <a:pt x="98" y="30"/>
                </a:cubicBezTo>
                <a:cubicBezTo>
                  <a:pt x="91" y="24"/>
                  <a:pt x="83" y="20"/>
                  <a:pt x="74" y="20"/>
                </a:cubicBezTo>
                <a:cubicBezTo>
                  <a:pt x="81" y="13"/>
                  <a:pt x="81" y="13"/>
                  <a:pt x="81" y="13"/>
                </a:cubicBezTo>
                <a:cubicBezTo>
                  <a:pt x="84" y="10"/>
                  <a:pt x="89" y="8"/>
                  <a:pt x="94" y="8"/>
                </a:cubicBezTo>
                <a:cubicBezTo>
                  <a:pt x="100" y="8"/>
                  <a:pt x="107" y="11"/>
                  <a:pt x="112" y="16"/>
                </a:cubicBezTo>
                <a:cubicBezTo>
                  <a:pt x="117" y="21"/>
                  <a:pt x="120" y="27"/>
                  <a:pt x="120" y="33"/>
                </a:cubicBezTo>
                <a:cubicBezTo>
                  <a:pt x="120" y="38"/>
                  <a:pt x="118" y="43"/>
                  <a:pt x="115" y="47"/>
                </a:cubicBezTo>
                <a:close/>
              </a:path>
            </a:pathLst>
          </a:custGeom>
          <a:solidFill>
            <a:srgbClr val="40404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>
              <a:solidFill>
                <a:srgbClr val="40404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87" name="Freeform 22"/>
          <p:cNvSpPr>
            <a:spLocks noEditPoints="1"/>
          </p:cNvSpPr>
          <p:nvPr/>
        </p:nvSpPr>
        <p:spPr bwMode="auto">
          <a:xfrm>
            <a:off x="5070403" y="5721337"/>
            <a:ext cx="372161" cy="426932"/>
          </a:xfrm>
          <a:custGeom>
            <a:avLst/>
            <a:gdLst>
              <a:gd name="T0" fmla="*/ 104 w 112"/>
              <a:gd name="T1" fmla="*/ 20 h 128"/>
              <a:gd name="T2" fmla="*/ 100 w 112"/>
              <a:gd name="T3" fmla="*/ 5 h 128"/>
              <a:gd name="T4" fmla="*/ 92 w 112"/>
              <a:gd name="T5" fmla="*/ 0 h 128"/>
              <a:gd name="T6" fmla="*/ 20 w 112"/>
              <a:gd name="T7" fmla="*/ 0 h 128"/>
              <a:gd name="T8" fmla="*/ 12 w 112"/>
              <a:gd name="T9" fmla="*/ 5 h 128"/>
              <a:gd name="T10" fmla="*/ 8 w 112"/>
              <a:gd name="T11" fmla="*/ 20 h 128"/>
              <a:gd name="T12" fmla="*/ 0 w 112"/>
              <a:gd name="T13" fmla="*/ 28 h 128"/>
              <a:gd name="T14" fmla="*/ 0 w 112"/>
              <a:gd name="T15" fmla="*/ 40 h 128"/>
              <a:gd name="T16" fmla="*/ 8 w 112"/>
              <a:gd name="T17" fmla="*/ 48 h 128"/>
              <a:gd name="T18" fmla="*/ 12 w 112"/>
              <a:gd name="T19" fmla="*/ 48 h 128"/>
              <a:gd name="T20" fmla="*/ 12 w 112"/>
              <a:gd name="T21" fmla="*/ 49 h 128"/>
              <a:gd name="T22" fmla="*/ 20 w 112"/>
              <a:gd name="T23" fmla="*/ 121 h 128"/>
              <a:gd name="T24" fmla="*/ 28 w 112"/>
              <a:gd name="T25" fmla="*/ 128 h 128"/>
              <a:gd name="T26" fmla="*/ 84 w 112"/>
              <a:gd name="T27" fmla="*/ 128 h 128"/>
              <a:gd name="T28" fmla="*/ 92 w 112"/>
              <a:gd name="T29" fmla="*/ 121 h 128"/>
              <a:gd name="T30" fmla="*/ 100 w 112"/>
              <a:gd name="T31" fmla="*/ 49 h 128"/>
              <a:gd name="T32" fmla="*/ 100 w 112"/>
              <a:gd name="T33" fmla="*/ 48 h 128"/>
              <a:gd name="T34" fmla="*/ 104 w 112"/>
              <a:gd name="T35" fmla="*/ 48 h 128"/>
              <a:gd name="T36" fmla="*/ 112 w 112"/>
              <a:gd name="T37" fmla="*/ 40 h 128"/>
              <a:gd name="T38" fmla="*/ 112 w 112"/>
              <a:gd name="T39" fmla="*/ 28 h 128"/>
              <a:gd name="T40" fmla="*/ 104 w 112"/>
              <a:gd name="T41" fmla="*/ 20 h 128"/>
              <a:gd name="T42" fmla="*/ 20 w 112"/>
              <a:gd name="T43" fmla="*/ 8 h 128"/>
              <a:gd name="T44" fmla="*/ 92 w 112"/>
              <a:gd name="T45" fmla="*/ 8 h 128"/>
              <a:gd name="T46" fmla="*/ 96 w 112"/>
              <a:gd name="T47" fmla="*/ 20 h 128"/>
              <a:gd name="T48" fmla="*/ 16 w 112"/>
              <a:gd name="T49" fmla="*/ 20 h 128"/>
              <a:gd name="T50" fmla="*/ 20 w 112"/>
              <a:gd name="T51" fmla="*/ 8 h 128"/>
              <a:gd name="T52" fmla="*/ 28 w 112"/>
              <a:gd name="T53" fmla="*/ 120 h 128"/>
              <a:gd name="T54" fmla="*/ 27 w 112"/>
              <a:gd name="T55" fmla="*/ 108 h 128"/>
              <a:gd name="T56" fmla="*/ 85 w 112"/>
              <a:gd name="T57" fmla="*/ 108 h 128"/>
              <a:gd name="T58" fmla="*/ 84 w 112"/>
              <a:gd name="T59" fmla="*/ 120 h 128"/>
              <a:gd name="T60" fmla="*/ 28 w 112"/>
              <a:gd name="T61" fmla="*/ 120 h 128"/>
              <a:gd name="T62" fmla="*/ 86 w 112"/>
              <a:gd name="T63" fmla="*/ 104 h 128"/>
              <a:gd name="T64" fmla="*/ 26 w 112"/>
              <a:gd name="T65" fmla="*/ 104 h 128"/>
              <a:gd name="T66" fmla="*/ 22 w 112"/>
              <a:gd name="T67" fmla="*/ 64 h 128"/>
              <a:gd name="T68" fmla="*/ 90 w 112"/>
              <a:gd name="T69" fmla="*/ 64 h 128"/>
              <a:gd name="T70" fmla="*/ 86 w 112"/>
              <a:gd name="T71" fmla="*/ 104 h 128"/>
              <a:gd name="T72" fmla="*/ 91 w 112"/>
              <a:gd name="T73" fmla="*/ 60 h 128"/>
              <a:gd name="T74" fmla="*/ 21 w 112"/>
              <a:gd name="T75" fmla="*/ 60 h 128"/>
              <a:gd name="T76" fmla="*/ 20 w 112"/>
              <a:gd name="T77" fmla="*/ 48 h 128"/>
              <a:gd name="T78" fmla="*/ 92 w 112"/>
              <a:gd name="T79" fmla="*/ 48 h 128"/>
              <a:gd name="T80" fmla="*/ 91 w 112"/>
              <a:gd name="T81" fmla="*/ 60 h 128"/>
              <a:gd name="T82" fmla="*/ 104 w 112"/>
              <a:gd name="T83" fmla="*/ 40 h 128"/>
              <a:gd name="T84" fmla="*/ 8 w 112"/>
              <a:gd name="T85" fmla="*/ 40 h 128"/>
              <a:gd name="T86" fmla="*/ 8 w 112"/>
              <a:gd name="T87" fmla="*/ 28 h 128"/>
              <a:gd name="T88" fmla="*/ 104 w 112"/>
              <a:gd name="T89" fmla="*/ 28 h 128"/>
              <a:gd name="T90" fmla="*/ 104 w 112"/>
              <a:gd name="T91" fmla="*/ 40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12" h="128">
                <a:moveTo>
                  <a:pt x="104" y="20"/>
                </a:moveTo>
                <a:cubicBezTo>
                  <a:pt x="100" y="5"/>
                  <a:pt x="100" y="5"/>
                  <a:pt x="100" y="5"/>
                </a:cubicBezTo>
                <a:cubicBezTo>
                  <a:pt x="99" y="2"/>
                  <a:pt x="95" y="0"/>
                  <a:pt x="92" y="0"/>
                </a:cubicBezTo>
                <a:cubicBezTo>
                  <a:pt x="20" y="0"/>
                  <a:pt x="20" y="0"/>
                  <a:pt x="20" y="0"/>
                </a:cubicBezTo>
                <a:cubicBezTo>
                  <a:pt x="17" y="0"/>
                  <a:pt x="13" y="2"/>
                  <a:pt x="12" y="5"/>
                </a:cubicBezTo>
                <a:cubicBezTo>
                  <a:pt x="8" y="20"/>
                  <a:pt x="8" y="20"/>
                  <a:pt x="8" y="20"/>
                </a:cubicBezTo>
                <a:cubicBezTo>
                  <a:pt x="3" y="20"/>
                  <a:pt x="0" y="24"/>
                  <a:pt x="0" y="28"/>
                </a:cubicBezTo>
                <a:cubicBezTo>
                  <a:pt x="0" y="40"/>
                  <a:pt x="0" y="40"/>
                  <a:pt x="0" y="40"/>
                </a:cubicBezTo>
                <a:cubicBezTo>
                  <a:pt x="0" y="44"/>
                  <a:pt x="4" y="48"/>
                  <a:pt x="8" y="48"/>
                </a:cubicBezTo>
                <a:cubicBezTo>
                  <a:pt x="12" y="48"/>
                  <a:pt x="12" y="48"/>
                  <a:pt x="12" y="48"/>
                </a:cubicBezTo>
                <a:cubicBezTo>
                  <a:pt x="12" y="48"/>
                  <a:pt x="12" y="49"/>
                  <a:pt x="12" y="49"/>
                </a:cubicBezTo>
                <a:cubicBezTo>
                  <a:pt x="20" y="121"/>
                  <a:pt x="20" y="121"/>
                  <a:pt x="20" y="121"/>
                </a:cubicBezTo>
                <a:cubicBezTo>
                  <a:pt x="20" y="125"/>
                  <a:pt x="24" y="128"/>
                  <a:pt x="28" y="128"/>
                </a:cubicBezTo>
                <a:cubicBezTo>
                  <a:pt x="84" y="128"/>
                  <a:pt x="84" y="128"/>
                  <a:pt x="84" y="128"/>
                </a:cubicBezTo>
                <a:cubicBezTo>
                  <a:pt x="88" y="128"/>
                  <a:pt x="92" y="125"/>
                  <a:pt x="92" y="121"/>
                </a:cubicBezTo>
                <a:cubicBezTo>
                  <a:pt x="100" y="49"/>
                  <a:pt x="100" y="49"/>
                  <a:pt x="100" y="49"/>
                </a:cubicBezTo>
                <a:cubicBezTo>
                  <a:pt x="100" y="49"/>
                  <a:pt x="100" y="48"/>
                  <a:pt x="100" y="48"/>
                </a:cubicBezTo>
                <a:cubicBezTo>
                  <a:pt x="104" y="48"/>
                  <a:pt x="104" y="48"/>
                  <a:pt x="104" y="48"/>
                </a:cubicBezTo>
                <a:cubicBezTo>
                  <a:pt x="108" y="48"/>
                  <a:pt x="112" y="44"/>
                  <a:pt x="112" y="40"/>
                </a:cubicBezTo>
                <a:cubicBezTo>
                  <a:pt x="112" y="28"/>
                  <a:pt x="112" y="28"/>
                  <a:pt x="112" y="28"/>
                </a:cubicBezTo>
                <a:cubicBezTo>
                  <a:pt x="112" y="24"/>
                  <a:pt x="109" y="20"/>
                  <a:pt x="104" y="20"/>
                </a:cubicBezTo>
                <a:close/>
                <a:moveTo>
                  <a:pt x="20" y="8"/>
                </a:moveTo>
                <a:cubicBezTo>
                  <a:pt x="92" y="8"/>
                  <a:pt x="92" y="8"/>
                  <a:pt x="92" y="8"/>
                </a:cubicBezTo>
                <a:cubicBezTo>
                  <a:pt x="96" y="20"/>
                  <a:pt x="96" y="20"/>
                  <a:pt x="96" y="20"/>
                </a:cubicBezTo>
                <a:cubicBezTo>
                  <a:pt x="16" y="20"/>
                  <a:pt x="16" y="20"/>
                  <a:pt x="16" y="20"/>
                </a:cubicBezTo>
                <a:lnTo>
                  <a:pt x="20" y="8"/>
                </a:lnTo>
                <a:close/>
                <a:moveTo>
                  <a:pt x="28" y="120"/>
                </a:moveTo>
                <a:cubicBezTo>
                  <a:pt x="27" y="108"/>
                  <a:pt x="27" y="108"/>
                  <a:pt x="27" y="108"/>
                </a:cubicBezTo>
                <a:cubicBezTo>
                  <a:pt x="85" y="108"/>
                  <a:pt x="85" y="108"/>
                  <a:pt x="85" y="108"/>
                </a:cubicBezTo>
                <a:cubicBezTo>
                  <a:pt x="84" y="120"/>
                  <a:pt x="84" y="120"/>
                  <a:pt x="84" y="120"/>
                </a:cubicBezTo>
                <a:lnTo>
                  <a:pt x="28" y="120"/>
                </a:lnTo>
                <a:close/>
                <a:moveTo>
                  <a:pt x="86" y="104"/>
                </a:moveTo>
                <a:cubicBezTo>
                  <a:pt x="26" y="104"/>
                  <a:pt x="26" y="104"/>
                  <a:pt x="26" y="104"/>
                </a:cubicBezTo>
                <a:cubicBezTo>
                  <a:pt x="22" y="64"/>
                  <a:pt x="22" y="64"/>
                  <a:pt x="22" y="64"/>
                </a:cubicBezTo>
                <a:cubicBezTo>
                  <a:pt x="90" y="64"/>
                  <a:pt x="90" y="64"/>
                  <a:pt x="90" y="64"/>
                </a:cubicBezTo>
                <a:lnTo>
                  <a:pt x="86" y="104"/>
                </a:lnTo>
                <a:close/>
                <a:moveTo>
                  <a:pt x="91" y="60"/>
                </a:moveTo>
                <a:cubicBezTo>
                  <a:pt x="21" y="60"/>
                  <a:pt x="21" y="60"/>
                  <a:pt x="21" y="60"/>
                </a:cubicBezTo>
                <a:cubicBezTo>
                  <a:pt x="20" y="48"/>
                  <a:pt x="20" y="48"/>
                  <a:pt x="20" y="48"/>
                </a:cubicBezTo>
                <a:cubicBezTo>
                  <a:pt x="92" y="48"/>
                  <a:pt x="92" y="48"/>
                  <a:pt x="92" y="48"/>
                </a:cubicBezTo>
                <a:lnTo>
                  <a:pt x="91" y="60"/>
                </a:lnTo>
                <a:close/>
                <a:moveTo>
                  <a:pt x="104" y="40"/>
                </a:moveTo>
                <a:cubicBezTo>
                  <a:pt x="8" y="40"/>
                  <a:pt x="8" y="40"/>
                  <a:pt x="8" y="40"/>
                </a:cubicBezTo>
                <a:cubicBezTo>
                  <a:pt x="8" y="28"/>
                  <a:pt x="8" y="28"/>
                  <a:pt x="8" y="28"/>
                </a:cubicBezTo>
                <a:cubicBezTo>
                  <a:pt x="104" y="28"/>
                  <a:pt x="104" y="28"/>
                  <a:pt x="104" y="28"/>
                </a:cubicBezTo>
                <a:lnTo>
                  <a:pt x="104" y="40"/>
                </a:lnTo>
                <a:close/>
              </a:path>
            </a:pathLst>
          </a:custGeom>
          <a:solidFill>
            <a:srgbClr val="40404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>
              <a:solidFill>
                <a:srgbClr val="40404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cxnSp>
        <p:nvCxnSpPr>
          <p:cNvPr id="88" name="Straight Connector 176"/>
          <p:cNvCxnSpPr/>
          <p:nvPr/>
        </p:nvCxnSpPr>
        <p:spPr>
          <a:xfrm flipH="1">
            <a:off x="3463173" y="3197957"/>
            <a:ext cx="741892" cy="0"/>
          </a:xfrm>
          <a:prstGeom prst="line">
            <a:avLst/>
          </a:prstGeom>
          <a:ln>
            <a:solidFill>
              <a:srgbClr val="404040"/>
            </a:soli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Straight Connector 177"/>
          <p:cNvCxnSpPr/>
          <p:nvPr/>
        </p:nvCxnSpPr>
        <p:spPr>
          <a:xfrm flipH="1">
            <a:off x="3463173" y="4589608"/>
            <a:ext cx="741892" cy="0"/>
          </a:xfrm>
          <a:prstGeom prst="line">
            <a:avLst/>
          </a:prstGeom>
          <a:ln>
            <a:solidFill>
              <a:srgbClr val="404040"/>
            </a:soli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Straight Connector 178"/>
          <p:cNvCxnSpPr/>
          <p:nvPr/>
        </p:nvCxnSpPr>
        <p:spPr>
          <a:xfrm flipH="1">
            <a:off x="3463173" y="5845118"/>
            <a:ext cx="741892" cy="0"/>
          </a:xfrm>
          <a:prstGeom prst="line">
            <a:avLst/>
          </a:prstGeom>
          <a:ln>
            <a:solidFill>
              <a:srgbClr val="404040"/>
            </a:soli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Straight Connector 179"/>
          <p:cNvCxnSpPr/>
          <p:nvPr/>
        </p:nvCxnSpPr>
        <p:spPr>
          <a:xfrm>
            <a:off x="8108560" y="3197957"/>
            <a:ext cx="741892" cy="0"/>
          </a:xfrm>
          <a:prstGeom prst="line">
            <a:avLst/>
          </a:prstGeom>
          <a:ln>
            <a:solidFill>
              <a:srgbClr val="404040"/>
            </a:soli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Straight Connector 180"/>
          <p:cNvCxnSpPr/>
          <p:nvPr/>
        </p:nvCxnSpPr>
        <p:spPr>
          <a:xfrm>
            <a:off x="8108560" y="4589608"/>
            <a:ext cx="741892" cy="0"/>
          </a:xfrm>
          <a:prstGeom prst="line">
            <a:avLst/>
          </a:prstGeom>
          <a:ln>
            <a:solidFill>
              <a:srgbClr val="404040"/>
            </a:soli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Straight Connector 183"/>
          <p:cNvCxnSpPr/>
          <p:nvPr/>
        </p:nvCxnSpPr>
        <p:spPr>
          <a:xfrm>
            <a:off x="8108560" y="5845118"/>
            <a:ext cx="741892" cy="0"/>
          </a:xfrm>
          <a:prstGeom prst="line">
            <a:avLst/>
          </a:prstGeom>
          <a:ln>
            <a:solidFill>
              <a:srgbClr val="404040"/>
            </a:soli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5" name="TextBox 187"/>
          <p:cNvSpPr txBox="1"/>
          <p:nvPr/>
        </p:nvSpPr>
        <p:spPr>
          <a:xfrm>
            <a:off x="8305539" y="1974437"/>
            <a:ext cx="185369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>
                <a:solidFill>
                  <a:srgbClr val="40404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KEYWORDS</a:t>
            </a:r>
            <a:endParaRPr lang="id-ID" altLang="zh-CN" sz="1600" b="1" dirty="0">
              <a:solidFill>
                <a:srgbClr val="40404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96" name="TextBox 188"/>
          <p:cNvSpPr txBox="1"/>
          <p:nvPr/>
        </p:nvSpPr>
        <p:spPr>
          <a:xfrm>
            <a:off x="8305541" y="2326041"/>
            <a:ext cx="1858162" cy="6324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900" dirty="0">
                <a:solidFill>
                  <a:srgbClr val="40404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 designer can use default text to simulate what text would look like.</a:t>
            </a:r>
            <a:endParaRPr lang="zh-CN" altLang="en-US" sz="900" dirty="0">
              <a:solidFill>
                <a:srgbClr val="40404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98" name="TextBox 191"/>
          <p:cNvSpPr txBox="1"/>
          <p:nvPr/>
        </p:nvSpPr>
        <p:spPr>
          <a:xfrm>
            <a:off x="8305539" y="3437863"/>
            <a:ext cx="185369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>
                <a:solidFill>
                  <a:srgbClr val="40404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KEYWORDS</a:t>
            </a:r>
            <a:endParaRPr lang="id-ID" altLang="zh-CN" sz="1600" b="1" dirty="0">
              <a:solidFill>
                <a:srgbClr val="40404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99" name="TextBox 193"/>
          <p:cNvSpPr txBox="1"/>
          <p:nvPr/>
        </p:nvSpPr>
        <p:spPr>
          <a:xfrm>
            <a:off x="8305541" y="3789469"/>
            <a:ext cx="1858162" cy="6324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900" dirty="0">
                <a:solidFill>
                  <a:srgbClr val="40404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 designer can use default text to simulate what text would look like.</a:t>
            </a:r>
            <a:endParaRPr lang="zh-CN" altLang="en-US" sz="900" dirty="0">
              <a:solidFill>
                <a:srgbClr val="40404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01" name="TextBox 195"/>
          <p:cNvSpPr txBox="1"/>
          <p:nvPr/>
        </p:nvSpPr>
        <p:spPr>
          <a:xfrm>
            <a:off x="8305539" y="4719946"/>
            <a:ext cx="185369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>
                <a:solidFill>
                  <a:srgbClr val="40404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KEYWORDS</a:t>
            </a:r>
            <a:endParaRPr lang="id-ID" altLang="zh-CN" sz="1600" b="1" dirty="0">
              <a:solidFill>
                <a:srgbClr val="40404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02" name="TextBox 199"/>
          <p:cNvSpPr txBox="1"/>
          <p:nvPr/>
        </p:nvSpPr>
        <p:spPr>
          <a:xfrm>
            <a:off x="8305541" y="5071551"/>
            <a:ext cx="1858162" cy="6324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900" dirty="0">
                <a:solidFill>
                  <a:srgbClr val="40404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 designer can use default text to simulate what text would look like.</a:t>
            </a:r>
            <a:endParaRPr lang="zh-CN" altLang="en-US" sz="900" dirty="0">
              <a:solidFill>
                <a:srgbClr val="40404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04" name="TextBox 203"/>
          <p:cNvSpPr txBox="1"/>
          <p:nvPr/>
        </p:nvSpPr>
        <p:spPr>
          <a:xfrm>
            <a:off x="2187521" y="1975231"/>
            <a:ext cx="182056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600" b="1">
                <a:solidFill>
                  <a:srgbClr val="40404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KEYWORDS</a:t>
            </a:r>
            <a:endParaRPr lang="id-ID" sz="1600" b="1" dirty="0">
              <a:solidFill>
                <a:srgbClr val="40404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05" name="TextBox 204"/>
          <p:cNvSpPr txBox="1"/>
          <p:nvPr/>
        </p:nvSpPr>
        <p:spPr>
          <a:xfrm>
            <a:off x="1995508" y="2326836"/>
            <a:ext cx="2012579" cy="6324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en-US" altLang="zh-CN" sz="900" dirty="0">
                <a:solidFill>
                  <a:srgbClr val="40404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 designer can use default text to simulate what text would look like.</a:t>
            </a:r>
            <a:endParaRPr lang="zh-CN" altLang="en-US" sz="900" dirty="0">
              <a:solidFill>
                <a:srgbClr val="40404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07" name="TextBox 206"/>
          <p:cNvSpPr txBox="1"/>
          <p:nvPr/>
        </p:nvSpPr>
        <p:spPr>
          <a:xfrm>
            <a:off x="2187521" y="3443954"/>
            <a:ext cx="182056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600" b="1">
                <a:solidFill>
                  <a:srgbClr val="40404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KEYWORDS</a:t>
            </a:r>
            <a:endParaRPr lang="id-ID" altLang="zh-CN" sz="1600" b="1" dirty="0">
              <a:solidFill>
                <a:srgbClr val="40404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08" name="TextBox 207"/>
          <p:cNvSpPr txBox="1"/>
          <p:nvPr/>
        </p:nvSpPr>
        <p:spPr>
          <a:xfrm>
            <a:off x="1995509" y="3795559"/>
            <a:ext cx="2012578" cy="6324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en-US" altLang="zh-CN" sz="900" dirty="0">
                <a:solidFill>
                  <a:srgbClr val="40404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 designer can use default text to simulate what text would look like.</a:t>
            </a:r>
            <a:endParaRPr lang="zh-CN" altLang="en-US" sz="900" dirty="0">
              <a:solidFill>
                <a:srgbClr val="40404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10" name="TextBox 209"/>
          <p:cNvSpPr txBox="1"/>
          <p:nvPr/>
        </p:nvSpPr>
        <p:spPr>
          <a:xfrm>
            <a:off x="2187521" y="4719946"/>
            <a:ext cx="182056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600" b="1">
                <a:solidFill>
                  <a:srgbClr val="40404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KEYWORDS</a:t>
            </a:r>
            <a:endParaRPr lang="id-ID" altLang="zh-CN" sz="1600" b="1" dirty="0">
              <a:solidFill>
                <a:srgbClr val="40404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11" name="TextBox 210"/>
          <p:cNvSpPr txBox="1"/>
          <p:nvPr/>
        </p:nvSpPr>
        <p:spPr>
          <a:xfrm>
            <a:off x="1995508" y="5071551"/>
            <a:ext cx="2012579" cy="6324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en-US" altLang="zh-CN" sz="900" dirty="0">
                <a:solidFill>
                  <a:srgbClr val="40404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 designer can use default text to simulate what text would look like.</a:t>
            </a:r>
            <a:endParaRPr lang="zh-CN" altLang="en-US" sz="900" dirty="0">
              <a:solidFill>
                <a:srgbClr val="40404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grpSp>
        <p:nvGrpSpPr>
          <p:cNvPr id="58" name="组合 57"/>
          <p:cNvGrpSpPr/>
          <p:nvPr/>
        </p:nvGrpSpPr>
        <p:grpSpPr>
          <a:xfrm>
            <a:off x="-43542" y="79218"/>
            <a:ext cx="3127450" cy="1464668"/>
            <a:chOff x="-178953" y="-43543"/>
            <a:chExt cx="3127450" cy="1464668"/>
          </a:xfrm>
        </p:grpSpPr>
        <p:sp>
          <p:nvSpPr>
            <p:cNvPr id="59" name="图文框 58"/>
            <p:cNvSpPr/>
            <p:nvPr/>
          </p:nvSpPr>
          <p:spPr>
            <a:xfrm>
              <a:off x="313126" y="325849"/>
              <a:ext cx="833936" cy="833937"/>
            </a:xfrm>
            <a:prstGeom prst="frame">
              <a:avLst>
                <a:gd name="adj1" fmla="val 1936"/>
              </a:avLst>
            </a:prstGeom>
            <a:solidFill>
              <a:srgbClr val="4040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pic>
          <p:nvPicPr>
            <p:cNvPr id="60" name="图片 59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78953" y="-43543"/>
              <a:ext cx="1630382" cy="1464668"/>
            </a:xfrm>
            <a:prstGeom prst="rect">
              <a:avLst/>
            </a:prstGeom>
          </p:spPr>
        </p:pic>
        <p:sp>
          <p:nvSpPr>
            <p:cNvPr id="61" name="文本框 26"/>
            <p:cNvSpPr>
              <a:spLocks noChangeArrowheads="1"/>
            </p:cNvSpPr>
            <p:nvPr/>
          </p:nvSpPr>
          <p:spPr bwMode="auto">
            <a:xfrm>
              <a:off x="516941" y="381745"/>
              <a:ext cx="2431556" cy="6463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91440" tIns="45720" rIns="91440" bIns="45720">
              <a:spAutoFit/>
            </a:bodyPr>
            <a:lstStyle/>
            <a:p>
              <a:pPr algn="dist"/>
              <a:r>
                <a:rPr lang="en-US" sz="3600" b="1" dirty="0" smtClean="0">
                  <a:solidFill>
                    <a:srgbClr val="404040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Calibri" pitchFamily="34" charset="0"/>
                  <a:sym typeface="Calibri" pitchFamily="34" charset="0"/>
                </a:rPr>
                <a:t>T</a:t>
              </a:r>
              <a:r>
                <a:rPr lang="en-US" sz="2400" b="1" dirty="0" smtClean="0">
                  <a:solidFill>
                    <a:srgbClr val="404040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Calibri" pitchFamily="34" charset="0"/>
                  <a:sym typeface="Calibri" pitchFamily="34" charset="0"/>
                </a:rPr>
                <a:t>itle goes here</a:t>
              </a:r>
              <a:endParaRPr lang="zh-CN" altLang="en-US" sz="2400" b="1" dirty="0">
                <a:solidFill>
                  <a:srgbClr val="404040"/>
                </a:solidFill>
                <a:latin typeface="华文细黑" panose="02010600040101010101" pitchFamily="2" charset="-122"/>
                <a:ea typeface="华文细黑" panose="02010600040101010101" pitchFamily="2" charset="-122"/>
                <a:sym typeface="宋体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779179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372770" y="1316865"/>
            <a:ext cx="1661527" cy="1661527"/>
          </a:xfrm>
          <a:prstGeom prst="rect">
            <a:avLst/>
          </a:prstGeom>
          <a:blipFill dpi="0" rotWithShape="1">
            <a:blip r:embed="rId3"/>
            <a:srcRect/>
            <a:stretch>
              <a:fillRect l="-20000" t="-10000" r="-20000" b="-23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bg1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3038832" y="1316865"/>
            <a:ext cx="3060707" cy="1661527"/>
          </a:xfrm>
          <a:prstGeom prst="rect">
            <a:avLst/>
          </a:prstGeom>
          <a:solidFill>
            <a:srgbClr val="4A87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bg1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4433477" y="2978392"/>
            <a:ext cx="1661527" cy="1661527"/>
          </a:xfrm>
          <a:prstGeom prst="rect">
            <a:avLst/>
          </a:prstGeom>
          <a:blipFill dpi="0" rotWithShape="1">
            <a:blip r:embed="rId3"/>
            <a:srcRect/>
            <a:stretch>
              <a:fillRect l="-20000" t="-10000" r="-20000" b="-23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bg1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6095004" y="2978392"/>
            <a:ext cx="3060707" cy="1661527"/>
          </a:xfrm>
          <a:prstGeom prst="rect">
            <a:avLst/>
          </a:prstGeom>
          <a:solidFill>
            <a:srgbClr val="4A87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bg1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1372770" y="4639919"/>
            <a:ext cx="1661527" cy="1661527"/>
          </a:xfrm>
          <a:prstGeom prst="rect">
            <a:avLst/>
          </a:prstGeom>
          <a:blipFill dpi="0" rotWithShape="1">
            <a:blip r:embed="rId3"/>
            <a:srcRect/>
            <a:stretch>
              <a:fillRect l="-20000" t="-10000" r="-20000" b="-23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bg1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3034297" y="4639919"/>
            <a:ext cx="3060707" cy="1661527"/>
          </a:xfrm>
          <a:prstGeom prst="rect">
            <a:avLst/>
          </a:prstGeom>
          <a:solidFill>
            <a:srgbClr val="4A87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bg1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6096996" y="4639919"/>
            <a:ext cx="1661527" cy="1661527"/>
          </a:xfrm>
          <a:prstGeom prst="rect">
            <a:avLst/>
          </a:prstGeom>
          <a:blipFill dpi="0" rotWithShape="1">
            <a:blip r:embed="rId3"/>
            <a:srcRect/>
            <a:stretch>
              <a:fillRect l="-20000" t="-10000" r="-20000" b="-23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bg1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758523" y="4639919"/>
            <a:ext cx="3060707" cy="1661527"/>
          </a:xfrm>
          <a:prstGeom prst="rect">
            <a:avLst/>
          </a:prstGeom>
          <a:solidFill>
            <a:srgbClr val="4A87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bg1"/>
              </a:solidFill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3184950" y="1572952"/>
            <a:ext cx="2768470" cy="1140444"/>
            <a:chOff x="5930043" y="766396"/>
            <a:chExt cx="2279643" cy="939076"/>
          </a:xfrm>
        </p:grpSpPr>
        <p:sp>
          <p:nvSpPr>
            <p:cNvPr id="11" name="文本框 3"/>
            <p:cNvSpPr>
              <a:spLocks noChangeArrowheads="1"/>
            </p:cNvSpPr>
            <p:nvPr/>
          </p:nvSpPr>
          <p:spPr bwMode="auto">
            <a:xfrm>
              <a:off x="5940152" y="766396"/>
              <a:ext cx="922634" cy="3294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91440" tIns="45720" rIns="91440" bIns="45720">
              <a:spAutoFit/>
            </a:bodyPr>
            <a:lstStyle/>
            <a:p>
              <a:r>
                <a:rPr lang="zh-CN" altLang="en-US" sz="2000" dirty="0" smtClean="0">
                  <a:solidFill>
                    <a:schemeClr val="bg1"/>
                  </a:solidFill>
                  <a:latin typeface="方正兰亭粗黑简体" panose="02000000000000000000" pitchFamily="2" charset="-122"/>
                  <a:ea typeface="方正兰亭粗黑简体" panose="02000000000000000000" pitchFamily="2" charset="-122"/>
                  <a:sym typeface="Segoe UI" pitchFamily="34" charset="0"/>
                </a:rPr>
                <a:t>小鹿</a:t>
              </a:r>
              <a:r>
                <a:rPr lang="en-US" altLang="zh-CN" sz="2000" dirty="0" err="1" smtClean="0">
                  <a:solidFill>
                    <a:schemeClr val="bg1"/>
                  </a:solidFill>
                  <a:latin typeface="方正兰亭粗黑简体" panose="02000000000000000000" pitchFamily="2" charset="-122"/>
                  <a:ea typeface="方正兰亭粗黑简体" panose="02000000000000000000" pitchFamily="2" charset="-122"/>
                  <a:sym typeface="Segoe UI" pitchFamily="34" charset="0"/>
                </a:rPr>
                <a:t>ppt</a:t>
              </a:r>
              <a:endParaRPr lang="zh-CN" altLang="en-US" sz="2000" dirty="0">
                <a:solidFill>
                  <a:schemeClr val="bg1"/>
                </a:solidFill>
                <a:latin typeface="方正兰亭粗黑简体" panose="02000000000000000000" pitchFamily="2" charset="-122"/>
                <a:ea typeface="方正兰亭粗黑简体" panose="02000000000000000000" pitchFamily="2" charset="-122"/>
                <a:sym typeface="Segoe UI" pitchFamily="34" charset="0"/>
              </a:endParaRPr>
            </a:p>
          </p:txBody>
        </p:sp>
        <p:sp>
          <p:nvSpPr>
            <p:cNvPr id="12" name="矩形 11"/>
            <p:cNvSpPr>
              <a:spLocks noChangeArrowheads="1"/>
            </p:cNvSpPr>
            <p:nvPr/>
          </p:nvSpPr>
          <p:spPr bwMode="auto">
            <a:xfrm>
              <a:off x="5930043" y="1174702"/>
              <a:ext cx="2279643" cy="5307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91440" tIns="45720" rIns="91440" bIns="45720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A designer can use default text to simulate what text would look like. If it is not real text. If it is not real text. </a:t>
              </a:r>
            </a:p>
          </p:txBody>
        </p:sp>
        <p:sp>
          <p:nvSpPr>
            <p:cNvPr id="13" name="文本框 3"/>
            <p:cNvSpPr>
              <a:spLocks noChangeArrowheads="1"/>
            </p:cNvSpPr>
            <p:nvPr/>
          </p:nvSpPr>
          <p:spPr bwMode="auto">
            <a:xfrm>
              <a:off x="6673761" y="821055"/>
              <a:ext cx="922634" cy="2534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91440" tIns="45720" rIns="91440" bIns="45720">
              <a:spAutoFit/>
            </a:bodyPr>
            <a:lstStyle/>
            <a:p>
              <a:r>
                <a:rPr lang="zh-CN" altLang="en-US" sz="1400" dirty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sym typeface="Segoe UI" pitchFamily="34" charset="0"/>
                </a:rPr>
                <a:t>设计师</a:t>
              </a: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6241122" y="3195122"/>
            <a:ext cx="2914589" cy="1140445"/>
            <a:chOff x="5930043" y="766396"/>
            <a:chExt cx="2279643" cy="939077"/>
          </a:xfrm>
        </p:grpSpPr>
        <p:sp>
          <p:nvSpPr>
            <p:cNvPr id="16" name="文本框 3"/>
            <p:cNvSpPr>
              <a:spLocks noChangeArrowheads="1"/>
            </p:cNvSpPr>
            <p:nvPr/>
          </p:nvSpPr>
          <p:spPr bwMode="auto">
            <a:xfrm>
              <a:off x="5940152" y="766396"/>
              <a:ext cx="922634" cy="3294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91440" tIns="45720" rIns="91440" bIns="45720">
              <a:spAutoFit/>
            </a:bodyPr>
            <a:lstStyle/>
            <a:p>
              <a:r>
                <a:rPr lang="zh-CN" altLang="en-US" sz="2000" dirty="0" smtClean="0">
                  <a:solidFill>
                    <a:schemeClr val="bg1"/>
                  </a:solidFill>
                  <a:latin typeface="方正兰亭粗黑简体" panose="02000000000000000000" pitchFamily="2" charset="-122"/>
                  <a:ea typeface="方正兰亭粗黑简体" panose="02000000000000000000" pitchFamily="2" charset="-122"/>
                  <a:sym typeface="Segoe UI" pitchFamily="34" charset="0"/>
                </a:rPr>
                <a:t>小鹿</a:t>
              </a:r>
              <a:r>
                <a:rPr lang="en-US" altLang="zh-CN" sz="2000" dirty="0" err="1" smtClean="0">
                  <a:solidFill>
                    <a:schemeClr val="bg1"/>
                  </a:solidFill>
                  <a:latin typeface="方正兰亭粗黑简体" panose="02000000000000000000" pitchFamily="2" charset="-122"/>
                  <a:ea typeface="方正兰亭粗黑简体" panose="02000000000000000000" pitchFamily="2" charset="-122"/>
                  <a:sym typeface="Segoe UI" pitchFamily="34" charset="0"/>
                </a:rPr>
                <a:t>ppt</a:t>
              </a:r>
              <a:endParaRPr lang="zh-CN" altLang="en-US" sz="2000" dirty="0">
                <a:solidFill>
                  <a:schemeClr val="bg1"/>
                </a:solidFill>
                <a:latin typeface="方正兰亭粗黑简体" panose="02000000000000000000" pitchFamily="2" charset="-122"/>
                <a:ea typeface="方正兰亭粗黑简体" panose="02000000000000000000" pitchFamily="2" charset="-122"/>
                <a:sym typeface="Segoe UI" pitchFamily="34" charset="0"/>
              </a:endParaRPr>
            </a:p>
          </p:txBody>
        </p:sp>
        <p:sp>
          <p:nvSpPr>
            <p:cNvPr id="17" name="矩形 16"/>
            <p:cNvSpPr>
              <a:spLocks noChangeArrowheads="1"/>
            </p:cNvSpPr>
            <p:nvPr/>
          </p:nvSpPr>
          <p:spPr bwMode="auto">
            <a:xfrm>
              <a:off x="5930043" y="1174702"/>
              <a:ext cx="2279643" cy="5307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91440" tIns="45720" rIns="91440" bIns="45720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A designer can use default text to simulate what text would look like. If it is not real text. If it is not real text. </a:t>
              </a:r>
            </a:p>
          </p:txBody>
        </p:sp>
        <p:sp>
          <p:nvSpPr>
            <p:cNvPr id="18" name="文本框 3"/>
            <p:cNvSpPr>
              <a:spLocks noChangeArrowheads="1"/>
            </p:cNvSpPr>
            <p:nvPr/>
          </p:nvSpPr>
          <p:spPr bwMode="auto">
            <a:xfrm>
              <a:off x="6673761" y="821055"/>
              <a:ext cx="922634" cy="2534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91440" tIns="45720" rIns="91440" bIns="45720">
              <a:spAutoFit/>
            </a:bodyPr>
            <a:lstStyle/>
            <a:p>
              <a:r>
                <a:rPr lang="zh-CN" altLang="en-US" sz="1400" dirty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sym typeface="Segoe UI" pitchFamily="34" charset="0"/>
                </a:rPr>
                <a:t>设计师</a:t>
              </a: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3180415" y="4900372"/>
            <a:ext cx="2768470" cy="1140444"/>
            <a:chOff x="5930043" y="766396"/>
            <a:chExt cx="2279643" cy="939076"/>
          </a:xfrm>
        </p:grpSpPr>
        <p:sp>
          <p:nvSpPr>
            <p:cNvPr id="20" name="文本框 3"/>
            <p:cNvSpPr>
              <a:spLocks noChangeArrowheads="1"/>
            </p:cNvSpPr>
            <p:nvPr/>
          </p:nvSpPr>
          <p:spPr bwMode="auto">
            <a:xfrm>
              <a:off x="5940152" y="766396"/>
              <a:ext cx="922634" cy="3294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91440" tIns="45720" rIns="91440" bIns="45720">
              <a:spAutoFit/>
            </a:bodyPr>
            <a:lstStyle/>
            <a:p>
              <a:r>
                <a:rPr lang="zh-CN" altLang="en-US" sz="2000" dirty="0" smtClean="0">
                  <a:solidFill>
                    <a:schemeClr val="bg1"/>
                  </a:solidFill>
                  <a:latin typeface="方正兰亭粗黑简体" panose="02000000000000000000" pitchFamily="2" charset="-122"/>
                  <a:ea typeface="方正兰亭粗黑简体" panose="02000000000000000000" pitchFamily="2" charset="-122"/>
                  <a:sym typeface="Segoe UI" pitchFamily="34" charset="0"/>
                </a:rPr>
                <a:t>小鹿</a:t>
              </a:r>
              <a:r>
                <a:rPr lang="en-US" altLang="zh-CN" sz="2000" dirty="0" err="1" smtClean="0">
                  <a:solidFill>
                    <a:schemeClr val="bg1"/>
                  </a:solidFill>
                  <a:latin typeface="方正兰亭粗黑简体" panose="02000000000000000000" pitchFamily="2" charset="-122"/>
                  <a:ea typeface="方正兰亭粗黑简体" panose="02000000000000000000" pitchFamily="2" charset="-122"/>
                  <a:sym typeface="Segoe UI" pitchFamily="34" charset="0"/>
                </a:rPr>
                <a:t>ppt</a:t>
              </a:r>
              <a:endParaRPr lang="zh-CN" altLang="en-US" sz="2000" dirty="0">
                <a:solidFill>
                  <a:schemeClr val="bg1"/>
                </a:solidFill>
                <a:latin typeface="方正兰亭粗黑简体" panose="02000000000000000000" pitchFamily="2" charset="-122"/>
                <a:ea typeface="方正兰亭粗黑简体" panose="02000000000000000000" pitchFamily="2" charset="-122"/>
                <a:sym typeface="Segoe UI" pitchFamily="34" charset="0"/>
              </a:endParaRPr>
            </a:p>
          </p:txBody>
        </p:sp>
        <p:sp>
          <p:nvSpPr>
            <p:cNvPr id="21" name="矩形 20"/>
            <p:cNvSpPr>
              <a:spLocks noChangeArrowheads="1"/>
            </p:cNvSpPr>
            <p:nvPr/>
          </p:nvSpPr>
          <p:spPr bwMode="auto">
            <a:xfrm>
              <a:off x="5930043" y="1174702"/>
              <a:ext cx="2279643" cy="5307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91440" tIns="45720" rIns="91440" bIns="45720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A designer can use default text to simulate what text would look like. If it is not real text. If it is not real text. </a:t>
              </a:r>
            </a:p>
          </p:txBody>
        </p:sp>
        <p:sp>
          <p:nvSpPr>
            <p:cNvPr id="22" name="文本框 3"/>
            <p:cNvSpPr>
              <a:spLocks noChangeArrowheads="1"/>
            </p:cNvSpPr>
            <p:nvPr/>
          </p:nvSpPr>
          <p:spPr bwMode="auto">
            <a:xfrm>
              <a:off x="6673761" y="821055"/>
              <a:ext cx="922634" cy="2534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91440" tIns="45720" rIns="91440" bIns="45720">
              <a:spAutoFit/>
            </a:bodyPr>
            <a:lstStyle/>
            <a:p>
              <a:r>
                <a:rPr lang="zh-CN" altLang="en-US" sz="1400" dirty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sym typeface="Segoe UI" pitchFamily="34" charset="0"/>
                </a:rPr>
                <a:t>设计师</a:t>
              </a: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7904641" y="4900372"/>
            <a:ext cx="2768470" cy="1140444"/>
            <a:chOff x="5930043" y="766396"/>
            <a:chExt cx="2279643" cy="939076"/>
          </a:xfrm>
        </p:grpSpPr>
        <p:sp>
          <p:nvSpPr>
            <p:cNvPr id="24" name="文本框 3"/>
            <p:cNvSpPr>
              <a:spLocks noChangeArrowheads="1"/>
            </p:cNvSpPr>
            <p:nvPr/>
          </p:nvSpPr>
          <p:spPr bwMode="auto">
            <a:xfrm>
              <a:off x="5940152" y="766396"/>
              <a:ext cx="922634" cy="3294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91440" tIns="45720" rIns="91440" bIns="45720">
              <a:spAutoFit/>
            </a:bodyPr>
            <a:lstStyle/>
            <a:p>
              <a:r>
                <a:rPr lang="zh-CN" altLang="en-US" sz="2000" dirty="0" smtClean="0">
                  <a:solidFill>
                    <a:schemeClr val="bg1"/>
                  </a:solidFill>
                  <a:latin typeface="方正兰亭粗黑简体" panose="02000000000000000000" pitchFamily="2" charset="-122"/>
                  <a:ea typeface="方正兰亭粗黑简体" panose="02000000000000000000" pitchFamily="2" charset="-122"/>
                  <a:sym typeface="Segoe UI" pitchFamily="34" charset="0"/>
                </a:rPr>
                <a:t>小鹿</a:t>
              </a:r>
              <a:r>
                <a:rPr lang="en-US" altLang="zh-CN" sz="2000" dirty="0" err="1" smtClean="0">
                  <a:solidFill>
                    <a:schemeClr val="bg1"/>
                  </a:solidFill>
                  <a:latin typeface="方正兰亭粗黑简体" panose="02000000000000000000" pitchFamily="2" charset="-122"/>
                  <a:ea typeface="方正兰亭粗黑简体" panose="02000000000000000000" pitchFamily="2" charset="-122"/>
                  <a:sym typeface="Segoe UI" pitchFamily="34" charset="0"/>
                </a:rPr>
                <a:t>ppt</a:t>
              </a:r>
              <a:endParaRPr lang="zh-CN" altLang="en-US" sz="2000" dirty="0">
                <a:solidFill>
                  <a:schemeClr val="bg1"/>
                </a:solidFill>
                <a:latin typeface="方正兰亭粗黑简体" panose="02000000000000000000" pitchFamily="2" charset="-122"/>
                <a:ea typeface="方正兰亭粗黑简体" panose="02000000000000000000" pitchFamily="2" charset="-122"/>
                <a:sym typeface="Segoe UI" pitchFamily="34" charset="0"/>
              </a:endParaRPr>
            </a:p>
          </p:txBody>
        </p:sp>
        <p:sp>
          <p:nvSpPr>
            <p:cNvPr id="25" name="矩形 24"/>
            <p:cNvSpPr>
              <a:spLocks noChangeArrowheads="1"/>
            </p:cNvSpPr>
            <p:nvPr/>
          </p:nvSpPr>
          <p:spPr bwMode="auto">
            <a:xfrm>
              <a:off x="5930043" y="1174702"/>
              <a:ext cx="2279643" cy="5307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91440" tIns="45720" rIns="91440" bIns="45720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A designer can use default text to simulate what text would look like. If it is not real text. If it is not real text. </a:t>
              </a:r>
            </a:p>
          </p:txBody>
        </p:sp>
        <p:sp>
          <p:nvSpPr>
            <p:cNvPr id="26" name="文本框 3"/>
            <p:cNvSpPr>
              <a:spLocks noChangeArrowheads="1"/>
            </p:cNvSpPr>
            <p:nvPr/>
          </p:nvSpPr>
          <p:spPr bwMode="auto">
            <a:xfrm>
              <a:off x="6673761" y="821055"/>
              <a:ext cx="922634" cy="2534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91440" tIns="45720" rIns="91440" bIns="45720">
              <a:spAutoFit/>
            </a:bodyPr>
            <a:lstStyle/>
            <a:p>
              <a:r>
                <a:rPr lang="zh-CN" altLang="en-US" sz="1400" dirty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sym typeface="Segoe UI" pitchFamily="34" charset="0"/>
                </a:rPr>
                <a:t>设计师</a:t>
              </a: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-43542" y="79218"/>
            <a:ext cx="3127450" cy="1464668"/>
            <a:chOff x="-178953" y="-43543"/>
            <a:chExt cx="3127450" cy="1464668"/>
          </a:xfrm>
        </p:grpSpPr>
        <p:sp>
          <p:nvSpPr>
            <p:cNvPr id="33" name="图文框 32"/>
            <p:cNvSpPr/>
            <p:nvPr/>
          </p:nvSpPr>
          <p:spPr>
            <a:xfrm>
              <a:off x="313126" y="325849"/>
              <a:ext cx="833936" cy="833937"/>
            </a:xfrm>
            <a:prstGeom prst="frame">
              <a:avLst>
                <a:gd name="adj1" fmla="val 1936"/>
              </a:avLst>
            </a:prstGeom>
            <a:solidFill>
              <a:srgbClr val="4040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78953" y="-43543"/>
              <a:ext cx="1630382" cy="1464668"/>
            </a:xfrm>
            <a:prstGeom prst="rect">
              <a:avLst/>
            </a:prstGeom>
          </p:spPr>
        </p:pic>
        <p:sp>
          <p:nvSpPr>
            <p:cNvPr id="35" name="文本框 26"/>
            <p:cNvSpPr>
              <a:spLocks noChangeArrowheads="1"/>
            </p:cNvSpPr>
            <p:nvPr/>
          </p:nvSpPr>
          <p:spPr bwMode="auto">
            <a:xfrm>
              <a:off x="516941" y="381745"/>
              <a:ext cx="2431556" cy="6463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91440" tIns="45720" rIns="91440" bIns="45720">
              <a:spAutoFit/>
            </a:bodyPr>
            <a:lstStyle/>
            <a:p>
              <a:pPr algn="dist"/>
              <a:r>
                <a:rPr lang="en-US" sz="3600" b="1" dirty="0" smtClean="0">
                  <a:solidFill>
                    <a:srgbClr val="404040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Calibri" pitchFamily="34" charset="0"/>
                  <a:sym typeface="Calibri" pitchFamily="34" charset="0"/>
                </a:rPr>
                <a:t>T</a:t>
              </a:r>
              <a:r>
                <a:rPr lang="en-US" sz="2400" b="1" dirty="0" smtClean="0">
                  <a:solidFill>
                    <a:srgbClr val="404040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Calibri" pitchFamily="34" charset="0"/>
                  <a:sym typeface="Calibri" pitchFamily="34" charset="0"/>
                </a:rPr>
                <a:t>itle goes here</a:t>
              </a:r>
              <a:endParaRPr lang="zh-CN" altLang="en-US" sz="2400" b="1" dirty="0">
                <a:solidFill>
                  <a:srgbClr val="404040"/>
                </a:solidFill>
                <a:latin typeface="华文细黑" panose="02010600040101010101" pitchFamily="2" charset="-122"/>
                <a:ea typeface="华文细黑" panose="02010600040101010101" pitchFamily="2" charset="-122"/>
                <a:sym typeface="宋体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887965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文框 2"/>
          <p:cNvSpPr/>
          <p:nvPr/>
        </p:nvSpPr>
        <p:spPr>
          <a:xfrm>
            <a:off x="4084921" y="1393955"/>
            <a:ext cx="4036512" cy="4036512"/>
          </a:xfrm>
          <a:prstGeom prst="frame">
            <a:avLst>
              <a:gd name="adj1" fmla="val 1936"/>
            </a:avLst>
          </a:pr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0859" y="-224228"/>
            <a:ext cx="7568467" cy="6799200"/>
          </a:xfrm>
          <a:prstGeom prst="rect">
            <a:avLst/>
          </a:prstGeom>
        </p:spPr>
      </p:pic>
      <p:grpSp>
        <p:nvGrpSpPr>
          <p:cNvPr id="13" name="组合 12"/>
          <p:cNvGrpSpPr/>
          <p:nvPr/>
        </p:nvGrpSpPr>
        <p:grpSpPr>
          <a:xfrm>
            <a:off x="2849455" y="2125982"/>
            <a:ext cx="2132038" cy="2572458"/>
            <a:chOff x="-368490" y="2183642"/>
            <a:chExt cx="2906973" cy="3507474"/>
          </a:xfrm>
        </p:grpSpPr>
        <p:sp>
          <p:nvSpPr>
            <p:cNvPr id="8" name="任意多边形 7"/>
            <p:cNvSpPr/>
            <p:nvPr/>
          </p:nvSpPr>
          <p:spPr>
            <a:xfrm>
              <a:off x="-368490" y="2183642"/>
              <a:ext cx="2906973" cy="3507474"/>
            </a:xfrm>
            <a:custGeom>
              <a:avLst/>
              <a:gdLst>
                <a:gd name="connsiteX0" fmla="*/ 2033516 w 2906973"/>
                <a:gd name="connsiteY0" fmla="*/ 0 h 3507474"/>
                <a:gd name="connsiteX1" fmla="*/ 2906973 w 2906973"/>
                <a:gd name="connsiteY1" fmla="*/ 3507474 h 3507474"/>
                <a:gd name="connsiteX2" fmla="*/ 0 w 2906973"/>
                <a:gd name="connsiteY2" fmla="*/ 1460310 h 3507474"/>
                <a:gd name="connsiteX3" fmla="*/ 2033516 w 2906973"/>
                <a:gd name="connsiteY3" fmla="*/ 0 h 35074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06973" h="3507474">
                  <a:moveTo>
                    <a:pt x="2033516" y="0"/>
                  </a:moveTo>
                  <a:lnTo>
                    <a:pt x="2906973" y="3507474"/>
                  </a:lnTo>
                  <a:lnTo>
                    <a:pt x="0" y="1460310"/>
                  </a:lnTo>
                  <a:lnTo>
                    <a:pt x="2033516" y="0"/>
                  </a:lnTo>
                  <a:close/>
                </a:path>
              </a:pathLst>
            </a:custGeom>
            <a:no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9" name="直接连接符 8"/>
            <p:cNvCxnSpPr>
              <a:stCxn id="8" idx="0"/>
            </p:cNvCxnSpPr>
            <p:nvPr/>
          </p:nvCxnSpPr>
          <p:spPr>
            <a:xfrm flipH="1">
              <a:off x="1487605" y="2183642"/>
              <a:ext cx="177421" cy="1665027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>
              <a:off x="1487606" y="3848669"/>
              <a:ext cx="1050877" cy="1842447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>
              <a:stCxn id="8" idx="2"/>
            </p:cNvCxnSpPr>
            <p:nvPr/>
          </p:nvCxnSpPr>
          <p:spPr>
            <a:xfrm>
              <a:off x="-368490" y="3643952"/>
              <a:ext cx="1856094" cy="204717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9" name="组合 18"/>
          <p:cNvGrpSpPr/>
          <p:nvPr/>
        </p:nvGrpSpPr>
        <p:grpSpPr>
          <a:xfrm>
            <a:off x="7308777" y="3563248"/>
            <a:ext cx="1223972" cy="1251583"/>
            <a:chOff x="10782300" y="5651500"/>
            <a:chExt cx="844550" cy="863602"/>
          </a:xfrm>
        </p:grpSpPr>
        <p:sp>
          <p:nvSpPr>
            <p:cNvPr id="20" name="任意多边形 19"/>
            <p:cNvSpPr/>
            <p:nvPr/>
          </p:nvSpPr>
          <p:spPr>
            <a:xfrm>
              <a:off x="10782300" y="5651500"/>
              <a:ext cx="844550" cy="863600"/>
            </a:xfrm>
            <a:custGeom>
              <a:avLst/>
              <a:gdLst>
                <a:gd name="connsiteX0" fmla="*/ 0 w 844550"/>
                <a:gd name="connsiteY0" fmla="*/ 723900 h 863600"/>
                <a:gd name="connsiteX1" fmla="*/ 844550 w 844550"/>
                <a:gd name="connsiteY1" fmla="*/ 863600 h 863600"/>
                <a:gd name="connsiteX2" fmla="*/ 781050 w 844550"/>
                <a:gd name="connsiteY2" fmla="*/ 0 h 863600"/>
                <a:gd name="connsiteX3" fmla="*/ 0 w 844550"/>
                <a:gd name="connsiteY3" fmla="*/ 723900 h 863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44550" h="863600">
                  <a:moveTo>
                    <a:pt x="0" y="723900"/>
                  </a:moveTo>
                  <a:lnTo>
                    <a:pt x="844550" y="863600"/>
                  </a:lnTo>
                  <a:lnTo>
                    <a:pt x="781050" y="0"/>
                  </a:lnTo>
                  <a:lnTo>
                    <a:pt x="0" y="723900"/>
                  </a:lnTo>
                  <a:close/>
                </a:path>
              </a:pathLst>
            </a:custGeom>
            <a:no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1" name="直接连接符 20"/>
            <p:cNvCxnSpPr>
              <a:stCxn id="20" idx="2"/>
            </p:cNvCxnSpPr>
            <p:nvPr/>
          </p:nvCxnSpPr>
          <p:spPr>
            <a:xfrm flipH="1">
              <a:off x="11258550" y="5651500"/>
              <a:ext cx="304800" cy="479425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 flipH="1">
              <a:off x="10782300" y="6130925"/>
              <a:ext cx="476250" cy="2397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 flipH="1" flipV="1">
              <a:off x="11258550" y="6130925"/>
              <a:ext cx="365126" cy="384177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文本框 29"/>
          <p:cNvSpPr txBox="1"/>
          <p:nvPr/>
        </p:nvSpPr>
        <p:spPr>
          <a:xfrm>
            <a:off x="3863116" y="2911435"/>
            <a:ext cx="4447828" cy="10948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6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THANKS</a:t>
            </a:r>
            <a:endParaRPr lang="zh-CN" altLang="en-US" sz="6000" b="1" dirty="0">
              <a:solidFill>
                <a:schemeClr val="tx1">
                  <a:lumMod val="75000"/>
                  <a:lumOff val="25000"/>
                </a:schemeClr>
              </a:solidFill>
              <a:latin typeface="方正兰亭粗黑简体" panose="02000000000000000000" pitchFamily="2" charset="-122"/>
              <a:ea typeface="方正兰亭粗黑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366903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6"/>
          <p:cNvSpPr>
            <a:spLocks noEditPoints="1"/>
          </p:cNvSpPr>
          <p:nvPr/>
        </p:nvSpPr>
        <p:spPr bwMode="auto">
          <a:xfrm>
            <a:off x="6881255" y="3356478"/>
            <a:ext cx="385221" cy="330951"/>
          </a:xfrm>
          <a:custGeom>
            <a:avLst/>
            <a:gdLst/>
            <a:ahLst/>
            <a:cxnLst>
              <a:cxn ang="0">
                <a:pos x="24" y="215"/>
              </a:cxn>
              <a:cxn ang="0">
                <a:pos x="18" y="205"/>
              </a:cxn>
              <a:cxn ang="0">
                <a:pos x="18" y="201"/>
              </a:cxn>
              <a:cxn ang="0">
                <a:pos x="22" y="193"/>
              </a:cxn>
              <a:cxn ang="0">
                <a:pos x="26" y="189"/>
              </a:cxn>
              <a:cxn ang="0">
                <a:pos x="45" y="160"/>
              </a:cxn>
              <a:cxn ang="0">
                <a:pos x="26" y="146"/>
              </a:cxn>
              <a:cxn ang="0">
                <a:pos x="7" y="120"/>
              </a:cxn>
              <a:cxn ang="0">
                <a:pos x="0" y="91"/>
              </a:cxn>
              <a:cxn ang="0">
                <a:pos x="3" y="73"/>
              </a:cxn>
              <a:cxn ang="0">
                <a:pos x="15" y="47"/>
              </a:cxn>
              <a:cxn ang="0">
                <a:pos x="36" y="27"/>
              </a:cxn>
              <a:cxn ang="0">
                <a:pos x="65" y="11"/>
              </a:cxn>
              <a:cxn ang="0">
                <a:pos x="100" y="3"/>
              </a:cxn>
              <a:cxn ang="0">
                <a:pos x="124" y="0"/>
              </a:cxn>
              <a:cxn ang="0">
                <a:pos x="162" y="4"/>
              </a:cxn>
              <a:cxn ang="0">
                <a:pos x="194" y="16"/>
              </a:cxn>
              <a:cxn ang="0">
                <a:pos x="220" y="34"/>
              </a:cxn>
              <a:cxn ang="0">
                <a:pos x="239" y="56"/>
              </a:cxn>
              <a:cxn ang="0">
                <a:pos x="248" y="81"/>
              </a:cxn>
              <a:cxn ang="0">
                <a:pos x="248" y="100"/>
              </a:cxn>
              <a:cxn ang="0">
                <a:pos x="239" y="126"/>
              </a:cxn>
              <a:cxn ang="0">
                <a:pos x="220" y="149"/>
              </a:cxn>
              <a:cxn ang="0">
                <a:pos x="194" y="166"/>
              </a:cxn>
              <a:cxn ang="0">
                <a:pos x="162" y="177"/>
              </a:cxn>
              <a:cxn ang="0">
                <a:pos x="124" y="181"/>
              </a:cxn>
              <a:cxn ang="0">
                <a:pos x="107" y="180"/>
              </a:cxn>
              <a:cxn ang="0">
                <a:pos x="62" y="207"/>
              </a:cxn>
              <a:cxn ang="0">
                <a:pos x="30" y="215"/>
              </a:cxn>
              <a:cxn ang="0">
                <a:pos x="28" y="204"/>
              </a:cxn>
              <a:cxn ang="0">
                <a:pos x="43" y="201"/>
              </a:cxn>
              <a:cxn ang="0">
                <a:pos x="74" y="189"/>
              </a:cxn>
              <a:cxn ang="0">
                <a:pos x="104" y="169"/>
              </a:cxn>
              <a:cxn ang="0">
                <a:pos x="124" y="170"/>
              </a:cxn>
              <a:cxn ang="0">
                <a:pos x="147" y="169"/>
              </a:cxn>
              <a:cxn ang="0">
                <a:pos x="197" y="153"/>
              </a:cxn>
              <a:cxn ang="0">
                <a:pos x="219" y="135"/>
              </a:cxn>
              <a:cxn ang="0">
                <a:pos x="232" y="115"/>
              </a:cxn>
              <a:cxn ang="0">
                <a:pos x="238" y="91"/>
              </a:cxn>
              <a:cxn ang="0">
                <a:pos x="236" y="74"/>
              </a:cxn>
              <a:cxn ang="0">
                <a:pos x="224" y="53"/>
              </a:cxn>
              <a:cxn ang="0">
                <a:pos x="205" y="35"/>
              </a:cxn>
              <a:cxn ang="0">
                <a:pos x="169" y="18"/>
              </a:cxn>
              <a:cxn ang="0">
                <a:pos x="124" y="11"/>
              </a:cxn>
              <a:cxn ang="0">
                <a:pos x="101" y="14"/>
              </a:cxn>
              <a:cxn ang="0">
                <a:pos x="53" y="30"/>
              </a:cxn>
              <a:cxn ang="0">
                <a:pos x="31" y="46"/>
              </a:cxn>
              <a:cxn ang="0">
                <a:pos x="16" y="68"/>
              </a:cxn>
              <a:cxn ang="0">
                <a:pos x="11" y="91"/>
              </a:cxn>
              <a:cxn ang="0">
                <a:pos x="13" y="108"/>
              </a:cxn>
              <a:cxn ang="0">
                <a:pos x="28" y="133"/>
              </a:cxn>
              <a:cxn ang="0">
                <a:pos x="53" y="153"/>
              </a:cxn>
              <a:cxn ang="0">
                <a:pos x="55" y="160"/>
              </a:cxn>
              <a:cxn ang="0">
                <a:pos x="39" y="191"/>
              </a:cxn>
              <a:cxn ang="0">
                <a:pos x="30" y="200"/>
              </a:cxn>
              <a:cxn ang="0">
                <a:pos x="28" y="204"/>
              </a:cxn>
            </a:cxnLst>
            <a:rect l="0" t="0" r="r" b="b"/>
            <a:pathLst>
              <a:path w="248" h="215">
                <a:moveTo>
                  <a:pt x="28" y="215"/>
                </a:moveTo>
                <a:lnTo>
                  <a:pt x="28" y="215"/>
                </a:lnTo>
                <a:lnTo>
                  <a:pt x="24" y="215"/>
                </a:lnTo>
                <a:lnTo>
                  <a:pt x="22" y="212"/>
                </a:lnTo>
                <a:lnTo>
                  <a:pt x="19" y="210"/>
                </a:lnTo>
                <a:lnTo>
                  <a:pt x="18" y="205"/>
                </a:lnTo>
                <a:lnTo>
                  <a:pt x="18" y="205"/>
                </a:lnTo>
                <a:lnTo>
                  <a:pt x="18" y="205"/>
                </a:lnTo>
                <a:lnTo>
                  <a:pt x="18" y="201"/>
                </a:lnTo>
                <a:lnTo>
                  <a:pt x="19" y="199"/>
                </a:lnTo>
                <a:lnTo>
                  <a:pt x="22" y="195"/>
                </a:lnTo>
                <a:lnTo>
                  <a:pt x="22" y="193"/>
                </a:lnTo>
                <a:lnTo>
                  <a:pt x="22" y="193"/>
                </a:lnTo>
                <a:lnTo>
                  <a:pt x="26" y="189"/>
                </a:lnTo>
                <a:lnTo>
                  <a:pt x="26" y="189"/>
                </a:lnTo>
                <a:lnTo>
                  <a:pt x="35" y="177"/>
                </a:lnTo>
                <a:lnTo>
                  <a:pt x="40" y="170"/>
                </a:lnTo>
                <a:lnTo>
                  <a:pt x="45" y="160"/>
                </a:lnTo>
                <a:lnTo>
                  <a:pt x="45" y="160"/>
                </a:lnTo>
                <a:lnTo>
                  <a:pt x="34" y="153"/>
                </a:lnTo>
                <a:lnTo>
                  <a:pt x="26" y="146"/>
                </a:lnTo>
                <a:lnTo>
                  <a:pt x="18" y="138"/>
                </a:lnTo>
                <a:lnTo>
                  <a:pt x="12" y="129"/>
                </a:lnTo>
                <a:lnTo>
                  <a:pt x="7" y="120"/>
                </a:lnTo>
                <a:lnTo>
                  <a:pt x="3" y="111"/>
                </a:lnTo>
                <a:lnTo>
                  <a:pt x="1" y="101"/>
                </a:lnTo>
                <a:lnTo>
                  <a:pt x="0" y="91"/>
                </a:lnTo>
                <a:lnTo>
                  <a:pt x="0" y="91"/>
                </a:lnTo>
                <a:lnTo>
                  <a:pt x="1" y="81"/>
                </a:lnTo>
                <a:lnTo>
                  <a:pt x="3" y="73"/>
                </a:lnTo>
                <a:lnTo>
                  <a:pt x="5" y="64"/>
                </a:lnTo>
                <a:lnTo>
                  <a:pt x="9" y="56"/>
                </a:lnTo>
                <a:lnTo>
                  <a:pt x="15" y="47"/>
                </a:lnTo>
                <a:lnTo>
                  <a:pt x="22" y="41"/>
                </a:lnTo>
                <a:lnTo>
                  <a:pt x="28" y="34"/>
                </a:lnTo>
                <a:lnTo>
                  <a:pt x="36" y="27"/>
                </a:lnTo>
                <a:lnTo>
                  <a:pt x="46" y="22"/>
                </a:lnTo>
                <a:lnTo>
                  <a:pt x="55" y="16"/>
                </a:lnTo>
                <a:lnTo>
                  <a:pt x="65" y="11"/>
                </a:lnTo>
                <a:lnTo>
                  <a:pt x="76" y="8"/>
                </a:lnTo>
                <a:lnTo>
                  <a:pt x="88" y="4"/>
                </a:lnTo>
                <a:lnTo>
                  <a:pt x="100" y="3"/>
                </a:lnTo>
                <a:lnTo>
                  <a:pt x="112" y="2"/>
                </a:lnTo>
                <a:lnTo>
                  <a:pt x="124" y="0"/>
                </a:lnTo>
                <a:lnTo>
                  <a:pt x="124" y="0"/>
                </a:lnTo>
                <a:lnTo>
                  <a:pt x="138" y="2"/>
                </a:lnTo>
                <a:lnTo>
                  <a:pt x="150" y="3"/>
                </a:lnTo>
                <a:lnTo>
                  <a:pt x="162" y="4"/>
                </a:lnTo>
                <a:lnTo>
                  <a:pt x="173" y="8"/>
                </a:lnTo>
                <a:lnTo>
                  <a:pt x="184" y="11"/>
                </a:lnTo>
                <a:lnTo>
                  <a:pt x="194" y="16"/>
                </a:lnTo>
                <a:lnTo>
                  <a:pt x="204" y="22"/>
                </a:lnTo>
                <a:lnTo>
                  <a:pt x="212" y="27"/>
                </a:lnTo>
                <a:lnTo>
                  <a:pt x="220" y="34"/>
                </a:lnTo>
                <a:lnTo>
                  <a:pt x="227" y="41"/>
                </a:lnTo>
                <a:lnTo>
                  <a:pt x="234" y="47"/>
                </a:lnTo>
                <a:lnTo>
                  <a:pt x="239" y="56"/>
                </a:lnTo>
                <a:lnTo>
                  <a:pt x="243" y="64"/>
                </a:lnTo>
                <a:lnTo>
                  <a:pt x="246" y="73"/>
                </a:lnTo>
                <a:lnTo>
                  <a:pt x="248" y="81"/>
                </a:lnTo>
                <a:lnTo>
                  <a:pt x="248" y="91"/>
                </a:lnTo>
                <a:lnTo>
                  <a:pt x="248" y="91"/>
                </a:lnTo>
                <a:lnTo>
                  <a:pt x="248" y="100"/>
                </a:lnTo>
                <a:lnTo>
                  <a:pt x="246" y="110"/>
                </a:lnTo>
                <a:lnTo>
                  <a:pt x="243" y="118"/>
                </a:lnTo>
                <a:lnTo>
                  <a:pt x="239" y="126"/>
                </a:lnTo>
                <a:lnTo>
                  <a:pt x="234" y="134"/>
                </a:lnTo>
                <a:lnTo>
                  <a:pt x="227" y="142"/>
                </a:lnTo>
                <a:lnTo>
                  <a:pt x="220" y="149"/>
                </a:lnTo>
                <a:lnTo>
                  <a:pt x="212" y="154"/>
                </a:lnTo>
                <a:lnTo>
                  <a:pt x="204" y="161"/>
                </a:lnTo>
                <a:lnTo>
                  <a:pt x="194" y="166"/>
                </a:lnTo>
                <a:lnTo>
                  <a:pt x="184" y="170"/>
                </a:lnTo>
                <a:lnTo>
                  <a:pt x="173" y="174"/>
                </a:lnTo>
                <a:lnTo>
                  <a:pt x="162" y="177"/>
                </a:lnTo>
                <a:lnTo>
                  <a:pt x="150" y="180"/>
                </a:lnTo>
                <a:lnTo>
                  <a:pt x="138" y="181"/>
                </a:lnTo>
                <a:lnTo>
                  <a:pt x="124" y="181"/>
                </a:lnTo>
                <a:lnTo>
                  <a:pt x="124" y="181"/>
                </a:lnTo>
                <a:lnTo>
                  <a:pt x="107" y="180"/>
                </a:lnTo>
                <a:lnTo>
                  <a:pt x="107" y="180"/>
                </a:lnTo>
                <a:lnTo>
                  <a:pt x="93" y="191"/>
                </a:lnTo>
                <a:lnTo>
                  <a:pt x="78" y="200"/>
                </a:lnTo>
                <a:lnTo>
                  <a:pt x="62" y="207"/>
                </a:lnTo>
                <a:lnTo>
                  <a:pt x="46" y="212"/>
                </a:lnTo>
                <a:lnTo>
                  <a:pt x="46" y="212"/>
                </a:lnTo>
                <a:lnTo>
                  <a:pt x="30" y="215"/>
                </a:lnTo>
                <a:lnTo>
                  <a:pt x="28" y="215"/>
                </a:lnTo>
                <a:close/>
                <a:moveTo>
                  <a:pt x="28" y="204"/>
                </a:moveTo>
                <a:lnTo>
                  <a:pt x="28" y="204"/>
                </a:lnTo>
                <a:lnTo>
                  <a:pt x="28" y="204"/>
                </a:lnTo>
                <a:lnTo>
                  <a:pt x="28" y="204"/>
                </a:lnTo>
                <a:lnTo>
                  <a:pt x="43" y="201"/>
                </a:lnTo>
                <a:lnTo>
                  <a:pt x="43" y="201"/>
                </a:lnTo>
                <a:lnTo>
                  <a:pt x="59" y="196"/>
                </a:lnTo>
                <a:lnTo>
                  <a:pt x="74" y="189"/>
                </a:lnTo>
                <a:lnTo>
                  <a:pt x="89" y="181"/>
                </a:lnTo>
                <a:lnTo>
                  <a:pt x="101" y="170"/>
                </a:lnTo>
                <a:lnTo>
                  <a:pt x="104" y="169"/>
                </a:lnTo>
                <a:lnTo>
                  <a:pt x="105" y="169"/>
                </a:lnTo>
                <a:lnTo>
                  <a:pt x="105" y="169"/>
                </a:lnTo>
                <a:lnTo>
                  <a:pt x="124" y="170"/>
                </a:lnTo>
                <a:lnTo>
                  <a:pt x="124" y="170"/>
                </a:lnTo>
                <a:lnTo>
                  <a:pt x="136" y="170"/>
                </a:lnTo>
                <a:lnTo>
                  <a:pt x="147" y="169"/>
                </a:lnTo>
                <a:lnTo>
                  <a:pt x="169" y="164"/>
                </a:lnTo>
                <a:lnTo>
                  <a:pt x="188" y="157"/>
                </a:lnTo>
                <a:lnTo>
                  <a:pt x="197" y="153"/>
                </a:lnTo>
                <a:lnTo>
                  <a:pt x="205" y="147"/>
                </a:lnTo>
                <a:lnTo>
                  <a:pt x="212" y="142"/>
                </a:lnTo>
                <a:lnTo>
                  <a:pt x="219" y="135"/>
                </a:lnTo>
                <a:lnTo>
                  <a:pt x="224" y="129"/>
                </a:lnTo>
                <a:lnTo>
                  <a:pt x="229" y="122"/>
                </a:lnTo>
                <a:lnTo>
                  <a:pt x="232" y="115"/>
                </a:lnTo>
                <a:lnTo>
                  <a:pt x="236" y="107"/>
                </a:lnTo>
                <a:lnTo>
                  <a:pt x="238" y="99"/>
                </a:lnTo>
                <a:lnTo>
                  <a:pt x="238" y="91"/>
                </a:lnTo>
                <a:lnTo>
                  <a:pt x="238" y="91"/>
                </a:lnTo>
                <a:lnTo>
                  <a:pt x="238" y="83"/>
                </a:lnTo>
                <a:lnTo>
                  <a:pt x="236" y="74"/>
                </a:lnTo>
                <a:lnTo>
                  <a:pt x="232" y="68"/>
                </a:lnTo>
                <a:lnTo>
                  <a:pt x="229" y="60"/>
                </a:lnTo>
                <a:lnTo>
                  <a:pt x="224" y="53"/>
                </a:lnTo>
                <a:lnTo>
                  <a:pt x="219" y="46"/>
                </a:lnTo>
                <a:lnTo>
                  <a:pt x="212" y="41"/>
                </a:lnTo>
                <a:lnTo>
                  <a:pt x="205" y="35"/>
                </a:lnTo>
                <a:lnTo>
                  <a:pt x="197" y="30"/>
                </a:lnTo>
                <a:lnTo>
                  <a:pt x="188" y="25"/>
                </a:lnTo>
                <a:lnTo>
                  <a:pt x="169" y="18"/>
                </a:lnTo>
                <a:lnTo>
                  <a:pt x="147" y="14"/>
                </a:lnTo>
                <a:lnTo>
                  <a:pt x="136" y="12"/>
                </a:lnTo>
                <a:lnTo>
                  <a:pt x="124" y="11"/>
                </a:lnTo>
                <a:lnTo>
                  <a:pt x="124" y="11"/>
                </a:lnTo>
                <a:lnTo>
                  <a:pt x="113" y="12"/>
                </a:lnTo>
                <a:lnTo>
                  <a:pt x="101" y="14"/>
                </a:lnTo>
                <a:lnTo>
                  <a:pt x="81" y="18"/>
                </a:lnTo>
                <a:lnTo>
                  <a:pt x="61" y="25"/>
                </a:lnTo>
                <a:lnTo>
                  <a:pt x="53" y="30"/>
                </a:lnTo>
                <a:lnTo>
                  <a:pt x="45" y="35"/>
                </a:lnTo>
                <a:lnTo>
                  <a:pt x="36" y="41"/>
                </a:lnTo>
                <a:lnTo>
                  <a:pt x="31" y="46"/>
                </a:lnTo>
                <a:lnTo>
                  <a:pt x="24" y="53"/>
                </a:lnTo>
                <a:lnTo>
                  <a:pt x="20" y="60"/>
                </a:lnTo>
                <a:lnTo>
                  <a:pt x="16" y="68"/>
                </a:lnTo>
                <a:lnTo>
                  <a:pt x="13" y="74"/>
                </a:lnTo>
                <a:lnTo>
                  <a:pt x="12" y="83"/>
                </a:lnTo>
                <a:lnTo>
                  <a:pt x="11" y="91"/>
                </a:lnTo>
                <a:lnTo>
                  <a:pt x="11" y="91"/>
                </a:lnTo>
                <a:lnTo>
                  <a:pt x="12" y="100"/>
                </a:lnTo>
                <a:lnTo>
                  <a:pt x="13" y="108"/>
                </a:lnTo>
                <a:lnTo>
                  <a:pt x="18" y="118"/>
                </a:lnTo>
                <a:lnTo>
                  <a:pt x="22" y="126"/>
                </a:lnTo>
                <a:lnTo>
                  <a:pt x="28" y="133"/>
                </a:lnTo>
                <a:lnTo>
                  <a:pt x="35" y="141"/>
                </a:lnTo>
                <a:lnTo>
                  <a:pt x="43" y="146"/>
                </a:lnTo>
                <a:lnTo>
                  <a:pt x="53" y="153"/>
                </a:lnTo>
                <a:lnTo>
                  <a:pt x="57" y="154"/>
                </a:lnTo>
                <a:lnTo>
                  <a:pt x="55" y="160"/>
                </a:lnTo>
                <a:lnTo>
                  <a:pt x="55" y="160"/>
                </a:lnTo>
                <a:lnTo>
                  <a:pt x="51" y="172"/>
                </a:lnTo>
                <a:lnTo>
                  <a:pt x="46" y="183"/>
                </a:lnTo>
                <a:lnTo>
                  <a:pt x="39" y="191"/>
                </a:lnTo>
                <a:lnTo>
                  <a:pt x="34" y="197"/>
                </a:lnTo>
                <a:lnTo>
                  <a:pt x="34" y="197"/>
                </a:lnTo>
                <a:lnTo>
                  <a:pt x="30" y="200"/>
                </a:lnTo>
                <a:lnTo>
                  <a:pt x="30" y="201"/>
                </a:lnTo>
                <a:lnTo>
                  <a:pt x="30" y="201"/>
                </a:lnTo>
                <a:lnTo>
                  <a:pt x="28" y="204"/>
                </a:lnTo>
                <a:lnTo>
                  <a:pt x="28" y="204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0" name="Freeform 7"/>
          <p:cNvSpPr>
            <a:spLocks noEditPoints="1"/>
          </p:cNvSpPr>
          <p:nvPr/>
        </p:nvSpPr>
        <p:spPr bwMode="auto">
          <a:xfrm>
            <a:off x="5255808" y="3356478"/>
            <a:ext cx="389920" cy="330951"/>
          </a:xfrm>
          <a:custGeom>
            <a:avLst/>
            <a:gdLst/>
            <a:ahLst/>
            <a:cxnLst>
              <a:cxn ang="0">
                <a:pos x="26" y="215"/>
              </a:cxn>
              <a:cxn ang="0">
                <a:pos x="18" y="205"/>
              </a:cxn>
              <a:cxn ang="0">
                <a:pos x="18" y="201"/>
              </a:cxn>
              <a:cxn ang="0">
                <a:pos x="23" y="193"/>
              </a:cxn>
              <a:cxn ang="0">
                <a:pos x="26" y="189"/>
              </a:cxn>
              <a:cxn ang="0">
                <a:pos x="45" y="160"/>
              </a:cxn>
              <a:cxn ang="0">
                <a:pos x="26" y="146"/>
              </a:cxn>
              <a:cxn ang="0">
                <a:pos x="7" y="120"/>
              </a:cxn>
              <a:cxn ang="0">
                <a:pos x="0" y="91"/>
              </a:cxn>
              <a:cxn ang="0">
                <a:pos x="3" y="73"/>
              </a:cxn>
              <a:cxn ang="0">
                <a:pos x="16" y="47"/>
              </a:cxn>
              <a:cxn ang="0">
                <a:pos x="36" y="27"/>
              </a:cxn>
              <a:cxn ang="0">
                <a:pos x="66" y="11"/>
              </a:cxn>
              <a:cxn ang="0">
                <a:pos x="100" y="3"/>
              </a:cxn>
              <a:cxn ang="0">
                <a:pos x="126" y="0"/>
              </a:cxn>
              <a:cxn ang="0">
                <a:pos x="162" y="4"/>
              </a:cxn>
              <a:cxn ang="0">
                <a:pos x="194" y="16"/>
              </a:cxn>
              <a:cxn ang="0">
                <a:pos x="221" y="34"/>
              </a:cxn>
              <a:cxn ang="0">
                <a:pos x="239" y="56"/>
              </a:cxn>
              <a:cxn ang="0">
                <a:pos x="248" y="81"/>
              </a:cxn>
              <a:cxn ang="0">
                <a:pos x="248" y="100"/>
              </a:cxn>
              <a:cxn ang="0">
                <a:pos x="239" y="126"/>
              </a:cxn>
              <a:cxn ang="0">
                <a:pos x="221" y="149"/>
              </a:cxn>
              <a:cxn ang="0">
                <a:pos x="194" y="166"/>
              </a:cxn>
              <a:cxn ang="0">
                <a:pos x="162" y="177"/>
              </a:cxn>
              <a:cxn ang="0">
                <a:pos x="126" y="181"/>
              </a:cxn>
              <a:cxn ang="0">
                <a:pos x="108" y="180"/>
              </a:cxn>
              <a:cxn ang="0">
                <a:pos x="63" y="207"/>
              </a:cxn>
              <a:cxn ang="0">
                <a:pos x="30" y="215"/>
              </a:cxn>
              <a:cxn ang="0">
                <a:pos x="28" y="204"/>
              </a:cxn>
              <a:cxn ang="0">
                <a:pos x="43" y="201"/>
              </a:cxn>
              <a:cxn ang="0">
                <a:pos x="74" y="189"/>
              </a:cxn>
              <a:cxn ang="0">
                <a:pos x="104" y="169"/>
              </a:cxn>
              <a:cxn ang="0">
                <a:pos x="126" y="170"/>
              </a:cxn>
              <a:cxn ang="0">
                <a:pos x="147" y="169"/>
              </a:cxn>
              <a:cxn ang="0">
                <a:pos x="197" y="153"/>
              </a:cxn>
              <a:cxn ang="0">
                <a:pos x="219" y="135"/>
              </a:cxn>
              <a:cxn ang="0">
                <a:pos x="234" y="115"/>
              </a:cxn>
              <a:cxn ang="0">
                <a:pos x="239" y="91"/>
              </a:cxn>
              <a:cxn ang="0">
                <a:pos x="236" y="74"/>
              </a:cxn>
              <a:cxn ang="0">
                <a:pos x="224" y="53"/>
              </a:cxn>
              <a:cxn ang="0">
                <a:pos x="205" y="35"/>
              </a:cxn>
              <a:cxn ang="0">
                <a:pos x="169" y="18"/>
              </a:cxn>
              <a:cxn ang="0">
                <a:pos x="126" y="11"/>
              </a:cxn>
              <a:cxn ang="0">
                <a:pos x="103" y="14"/>
              </a:cxn>
              <a:cxn ang="0">
                <a:pos x="53" y="30"/>
              </a:cxn>
              <a:cxn ang="0">
                <a:pos x="31" y="46"/>
              </a:cxn>
              <a:cxn ang="0">
                <a:pos x="16" y="68"/>
              </a:cxn>
              <a:cxn ang="0">
                <a:pos x="11" y="91"/>
              </a:cxn>
              <a:cxn ang="0">
                <a:pos x="15" y="108"/>
              </a:cxn>
              <a:cxn ang="0">
                <a:pos x="28" y="133"/>
              </a:cxn>
              <a:cxn ang="0">
                <a:pos x="54" y="153"/>
              </a:cxn>
              <a:cxn ang="0">
                <a:pos x="57" y="160"/>
              </a:cxn>
              <a:cxn ang="0">
                <a:pos x="41" y="191"/>
              </a:cxn>
              <a:cxn ang="0">
                <a:pos x="31" y="200"/>
              </a:cxn>
              <a:cxn ang="0">
                <a:pos x="28" y="204"/>
              </a:cxn>
            </a:cxnLst>
            <a:rect l="0" t="0" r="r" b="b"/>
            <a:pathLst>
              <a:path w="250" h="215">
                <a:moveTo>
                  <a:pt x="30" y="215"/>
                </a:moveTo>
                <a:lnTo>
                  <a:pt x="30" y="215"/>
                </a:lnTo>
                <a:lnTo>
                  <a:pt x="26" y="215"/>
                </a:lnTo>
                <a:lnTo>
                  <a:pt x="22" y="212"/>
                </a:lnTo>
                <a:lnTo>
                  <a:pt x="19" y="210"/>
                </a:lnTo>
                <a:lnTo>
                  <a:pt x="18" y="205"/>
                </a:lnTo>
                <a:lnTo>
                  <a:pt x="18" y="205"/>
                </a:lnTo>
                <a:lnTo>
                  <a:pt x="18" y="205"/>
                </a:lnTo>
                <a:lnTo>
                  <a:pt x="18" y="201"/>
                </a:lnTo>
                <a:lnTo>
                  <a:pt x="19" y="199"/>
                </a:lnTo>
                <a:lnTo>
                  <a:pt x="22" y="195"/>
                </a:lnTo>
                <a:lnTo>
                  <a:pt x="23" y="193"/>
                </a:lnTo>
                <a:lnTo>
                  <a:pt x="23" y="193"/>
                </a:lnTo>
                <a:lnTo>
                  <a:pt x="26" y="189"/>
                </a:lnTo>
                <a:lnTo>
                  <a:pt x="26" y="189"/>
                </a:lnTo>
                <a:lnTo>
                  <a:pt x="36" y="177"/>
                </a:lnTo>
                <a:lnTo>
                  <a:pt x="41" y="170"/>
                </a:lnTo>
                <a:lnTo>
                  <a:pt x="45" y="160"/>
                </a:lnTo>
                <a:lnTo>
                  <a:pt x="45" y="160"/>
                </a:lnTo>
                <a:lnTo>
                  <a:pt x="35" y="153"/>
                </a:lnTo>
                <a:lnTo>
                  <a:pt x="26" y="146"/>
                </a:lnTo>
                <a:lnTo>
                  <a:pt x="19" y="138"/>
                </a:lnTo>
                <a:lnTo>
                  <a:pt x="12" y="129"/>
                </a:lnTo>
                <a:lnTo>
                  <a:pt x="7" y="120"/>
                </a:lnTo>
                <a:lnTo>
                  <a:pt x="4" y="111"/>
                </a:lnTo>
                <a:lnTo>
                  <a:pt x="1" y="101"/>
                </a:lnTo>
                <a:lnTo>
                  <a:pt x="0" y="91"/>
                </a:lnTo>
                <a:lnTo>
                  <a:pt x="0" y="91"/>
                </a:lnTo>
                <a:lnTo>
                  <a:pt x="1" y="81"/>
                </a:lnTo>
                <a:lnTo>
                  <a:pt x="3" y="73"/>
                </a:lnTo>
                <a:lnTo>
                  <a:pt x="7" y="64"/>
                </a:lnTo>
                <a:lnTo>
                  <a:pt x="11" y="56"/>
                </a:lnTo>
                <a:lnTo>
                  <a:pt x="16" y="47"/>
                </a:lnTo>
                <a:lnTo>
                  <a:pt x="22" y="41"/>
                </a:lnTo>
                <a:lnTo>
                  <a:pt x="30" y="34"/>
                </a:lnTo>
                <a:lnTo>
                  <a:pt x="36" y="27"/>
                </a:lnTo>
                <a:lnTo>
                  <a:pt x="46" y="22"/>
                </a:lnTo>
                <a:lnTo>
                  <a:pt x="55" y="16"/>
                </a:lnTo>
                <a:lnTo>
                  <a:pt x="66" y="11"/>
                </a:lnTo>
                <a:lnTo>
                  <a:pt x="77" y="8"/>
                </a:lnTo>
                <a:lnTo>
                  <a:pt x="88" y="4"/>
                </a:lnTo>
                <a:lnTo>
                  <a:pt x="100" y="3"/>
                </a:lnTo>
                <a:lnTo>
                  <a:pt x="112" y="2"/>
                </a:lnTo>
                <a:lnTo>
                  <a:pt x="126" y="0"/>
                </a:lnTo>
                <a:lnTo>
                  <a:pt x="126" y="0"/>
                </a:lnTo>
                <a:lnTo>
                  <a:pt x="138" y="2"/>
                </a:lnTo>
                <a:lnTo>
                  <a:pt x="150" y="3"/>
                </a:lnTo>
                <a:lnTo>
                  <a:pt x="162" y="4"/>
                </a:lnTo>
                <a:lnTo>
                  <a:pt x="173" y="8"/>
                </a:lnTo>
                <a:lnTo>
                  <a:pt x="184" y="11"/>
                </a:lnTo>
                <a:lnTo>
                  <a:pt x="194" y="16"/>
                </a:lnTo>
                <a:lnTo>
                  <a:pt x="204" y="22"/>
                </a:lnTo>
                <a:lnTo>
                  <a:pt x="213" y="27"/>
                </a:lnTo>
                <a:lnTo>
                  <a:pt x="221" y="34"/>
                </a:lnTo>
                <a:lnTo>
                  <a:pt x="228" y="41"/>
                </a:lnTo>
                <a:lnTo>
                  <a:pt x="234" y="47"/>
                </a:lnTo>
                <a:lnTo>
                  <a:pt x="239" y="56"/>
                </a:lnTo>
                <a:lnTo>
                  <a:pt x="243" y="64"/>
                </a:lnTo>
                <a:lnTo>
                  <a:pt x="247" y="73"/>
                </a:lnTo>
                <a:lnTo>
                  <a:pt x="248" y="81"/>
                </a:lnTo>
                <a:lnTo>
                  <a:pt x="250" y="91"/>
                </a:lnTo>
                <a:lnTo>
                  <a:pt x="250" y="91"/>
                </a:lnTo>
                <a:lnTo>
                  <a:pt x="248" y="100"/>
                </a:lnTo>
                <a:lnTo>
                  <a:pt x="247" y="110"/>
                </a:lnTo>
                <a:lnTo>
                  <a:pt x="243" y="118"/>
                </a:lnTo>
                <a:lnTo>
                  <a:pt x="239" y="126"/>
                </a:lnTo>
                <a:lnTo>
                  <a:pt x="234" y="134"/>
                </a:lnTo>
                <a:lnTo>
                  <a:pt x="228" y="142"/>
                </a:lnTo>
                <a:lnTo>
                  <a:pt x="221" y="149"/>
                </a:lnTo>
                <a:lnTo>
                  <a:pt x="213" y="154"/>
                </a:lnTo>
                <a:lnTo>
                  <a:pt x="204" y="161"/>
                </a:lnTo>
                <a:lnTo>
                  <a:pt x="194" y="166"/>
                </a:lnTo>
                <a:lnTo>
                  <a:pt x="184" y="170"/>
                </a:lnTo>
                <a:lnTo>
                  <a:pt x="173" y="174"/>
                </a:lnTo>
                <a:lnTo>
                  <a:pt x="162" y="177"/>
                </a:lnTo>
                <a:lnTo>
                  <a:pt x="150" y="180"/>
                </a:lnTo>
                <a:lnTo>
                  <a:pt x="138" y="181"/>
                </a:lnTo>
                <a:lnTo>
                  <a:pt x="126" y="181"/>
                </a:lnTo>
                <a:lnTo>
                  <a:pt x="126" y="181"/>
                </a:lnTo>
                <a:lnTo>
                  <a:pt x="108" y="180"/>
                </a:lnTo>
                <a:lnTo>
                  <a:pt x="108" y="180"/>
                </a:lnTo>
                <a:lnTo>
                  <a:pt x="93" y="191"/>
                </a:lnTo>
                <a:lnTo>
                  <a:pt x="78" y="200"/>
                </a:lnTo>
                <a:lnTo>
                  <a:pt x="63" y="207"/>
                </a:lnTo>
                <a:lnTo>
                  <a:pt x="46" y="212"/>
                </a:lnTo>
                <a:lnTo>
                  <a:pt x="46" y="212"/>
                </a:lnTo>
                <a:lnTo>
                  <a:pt x="30" y="215"/>
                </a:lnTo>
                <a:lnTo>
                  <a:pt x="30" y="215"/>
                </a:lnTo>
                <a:close/>
                <a:moveTo>
                  <a:pt x="28" y="204"/>
                </a:moveTo>
                <a:lnTo>
                  <a:pt x="28" y="204"/>
                </a:lnTo>
                <a:lnTo>
                  <a:pt x="30" y="204"/>
                </a:lnTo>
                <a:lnTo>
                  <a:pt x="30" y="204"/>
                </a:lnTo>
                <a:lnTo>
                  <a:pt x="43" y="201"/>
                </a:lnTo>
                <a:lnTo>
                  <a:pt x="43" y="201"/>
                </a:lnTo>
                <a:lnTo>
                  <a:pt x="59" y="196"/>
                </a:lnTo>
                <a:lnTo>
                  <a:pt x="74" y="189"/>
                </a:lnTo>
                <a:lnTo>
                  <a:pt x="89" y="181"/>
                </a:lnTo>
                <a:lnTo>
                  <a:pt x="103" y="170"/>
                </a:lnTo>
                <a:lnTo>
                  <a:pt x="104" y="169"/>
                </a:lnTo>
                <a:lnTo>
                  <a:pt x="107" y="169"/>
                </a:lnTo>
                <a:lnTo>
                  <a:pt x="107" y="169"/>
                </a:lnTo>
                <a:lnTo>
                  <a:pt x="126" y="170"/>
                </a:lnTo>
                <a:lnTo>
                  <a:pt x="126" y="170"/>
                </a:lnTo>
                <a:lnTo>
                  <a:pt x="136" y="170"/>
                </a:lnTo>
                <a:lnTo>
                  <a:pt x="147" y="169"/>
                </a:lnTo>
                <a:lnTo>
                  <a:pt x="169" y="164"/>
                </a:lnTo>
                <a:lnTo>
                  <a:pt x="188" y="157"/>
                </a:lnTo>
                <a:lnTo>
                  <a:pt x="197" y="153"/>
                </a:lnTo>
                <a:lnTo>
                  <a:pt x="205" y="147"/>
                </a:lnTo>
                <a:lnTo>
                  <a:pt x="212" y="142"/>
                </a:lnTo>
                <a:lnTo>
                  <a:pt x="219" y="135"/>
                </a:lnTo>
                <a:lnTo>
                  <a:pt x="224" y="129"/>
                </a:lnTo>
                <a:lnTo>
                  <a:pt x="230" y="122"/>
                </a:lnTo>
                <a:lnTo>
                  <a:pt x="234" y="115"/>
                </a:lnTo>
                <a:lnTo>
                  <a:pt x="236" y="107"/>
                </a:lnTo>
                <a:lnTo>
                  <a:pt x="238" y="99"/>
                </a:lnTo>
                <a:lnTo>
                  <a:pt x="239" y="91"/>
                </a:lnTo>
                <a:lnTo>
                  <a:pt x="239" y="91"/>
                </a:lnTo>
                <a:lnTo>
                  <a:pt x="238" y="83"/>
                </a:lnTo>
                <a:lnTo>
                  <a:pt x="236" y="74"/>
                </a:lnTo>
                <a:lnTo>
                  <a:pt x="234" y="68"/>
                </a:lnTo>
                <a:lnTo>
                  <a:pt x="230" y="60"/>
                </a:lnTo>
                <a:lnTo>
                  <a:pt x="224" y="53"/>
                </a:lnTo>
                <a:lnTo>
                  <a:pt x="219" y="46"/>
                </a:lnTo>
                <a:lnTo>
                  <a:pt x="212" y="41"/>
                </a:lnTo>
                <a:lnTo>
                  <a:pt x="205" y="35"/>
                </a:lnTo>
                <a:lnTo>
                  <a:pt x="197" y="30"/>
                </a:lnTo>
                <a:lnTo>
                  <a:pt x="188" y="25"/>
                </a:lnTo>
                <a:lnTo>
                  <a:pt x="169" y="18"/>
                </a:lnTo>
                <a:lnTo>
                  <a:pt x="147" y="14"/>
                </a:lnTo>
                <a:lnTo>
                  <a:pt x="136" y="12"/>
                </a:lnTo>
                <a:lnTo>
                  <a:pt x="126" y="11"/>
                </a:lnTo>
                <a:lnTo>
                  <a:pt x="126" y="11"/>
                </a:lnTo>
                <a:lnTo>
                  <a:pt x="113" y="12"/>
                </a:lnTo>
                <a:lnTo>
                  <a:pt x="103" y="14"/>
                </a:lnTo>
                <a:lnTo>
                  <a:pt x="81" y="18"/>
                </a:lnTo>
                <a:lnTo>
                  <a:pt x="62" y="25"/>
                </a:lnTo>
                <a:lnTo>
                  <a:pt x="53" y="30"/>
                </a:lnTo>
                <a:lnTo>
                  <a:pt x="45" y="35"/>
                </a:lnTo>
                <a:lnTo>
                  <a:pt x="38" y="41"/>
                </a:lnTo>
                <a:lnTo>
                  <a:pt x="31" y="46"/>
                </a:lnTo>
                <a:lnTo>
                  <a:pt x="26" y="53"/>
                </a:lnTo>
                <a:lnTo>
                  <a:pt x="20" y="60"/>
                </a:lnTo>
                <a:lnTo>
                  <a:pt x="16" y="68"/>
                </a:lnTo>
                <a:lnTo>
                  <a:pt x="14" y="74"/>
                </a:lnTo>
                <a:lnTo>
                  <a:pt x="12" y="83"/>
                </a:lnTo>
                <a:lnTo>
                  <a:pt x="11" y="91"/>
                </a:lnTo>
                <a:lnTo>
                  <a:pt x="11" y="91"/>
                </a:lnTo>
                <a:lnTo>
                  <a:pt x="12" y="100"/>
                </a:lnTo>
                <a:lnTo>
                  <a:pt x="15" y="108"/>
                </a:lnTo>
                <a:lnTo>
                  <a:pt x="18" y="118"/>
                </a:lnTo>
                <a:lnTo>
                  <a:pt x="23" y="126"/>
                </a:lnTo>
                <a:lnTo>
                  <a:pt x="28" y="133"/>
                </a:lnTo>
                <a:lnTo>
                  <a:pt x="35" y="141"/>
                </a:lnTo>
                <a:lnTo>
                  <a:pt x="45" y="146"/>
                </a:lnTo>
                <a:lnTo>
                  <a:pt x="54" y="153"/>
                </a:lnTo>
                <a:lnTo>
                  <a:pt x="57" y="154"/>
                </a:lnTo>
                <a:lnTo>
                  <a:pt x="57" y="160"/>
                </a:lnTo>
                <a:lnTo>
                  <a:pt x="57" y="160"/>
                </a:lnTo>
                <a:lnTo>
                  <a:pt x="51" y="172"/>
                </a:lnTo>
                <a:lnTo>
                  <a:pt x="46" y="183"/>
                </a:lnTo>
                <a:lnTo>
                  <a:pt x="41" y="191"/>
                </a:lnTo>
                <a:lnTo>
                  <a:pt x="34" y="197"/>
                </a:lnTo>
                <a:lnTo>
                  <a:pt x="34" y="197"/>
                </a:lnTo>
                <a:lnTo>
                  <a:pt x="31" y="200"/>
                </a:lnTo>
                <a:lnTo>
                  <a:pt x="30" y="201"/>
                </a:lnTo>
                <a:lnTo>
                  <a:pt x="30" y="201"/>
                </a:lnTo>
                <a:lnTo>
                  <a:pt x="28" y="204"/>
                </a:lnTo>
                <a:lnTo>
                  <a:pt x="28" y="204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1" name="Freeform 8"/>
          <p:cNvSpPr>
            <a:spLocks noEditPoints="1"/>
          </p:cNvSpPr>
          <p:nvPr/>
        </p:nvSpPr>
        <p:spPr bwMode="auto">
          <a:xfrm>
            <a:off x="6063836" y="3356478"/>
            <a:ext cx="389920" cy="330951"/>
          </a:xfrm>
          <a:custGeom>
            <a:avLst/>
            <a:gdLst/>
            <a:ahLst/>
            <a:cxnLst>
              <a:cxn ang="0">
                <a:pos x="26" y="215"/>
              </a:cxn>
              <a:cxn ang="0">
                <a:pos x="18" y="205"/>
              </a:cxn>
              <a:cxn ang="0">
                <a:pos x="18" y="201"/>
              </a:cxn>
              <a:cxn ang="0">
                <a:pos x="23" y="193"/>
              </a:cxn>
              <a:cxn ang="0">
                <a:pos x="26" y="189"/>
              </a:cxn>
              <a:cxn ang="0">
                <a:pos x="45" y="160"/>
              </a:cxn>
              <a:cxn ang="0">
                <a:pos x="26" y="146"/>
              </a:cxn>
              <a:cxn ang="0">
                <a:pos x="7" y="120"/>
              </a:cxn>
              <a:cxn ang="0">
                <a:pos x="0" y="91"/>
              </a:cxn>
              <a:cxn ang="0">
                <a:pos x="3" y="73"/>
              </a:cxn>
              <a:cxn ang="0">
                <a:pos x="15" y="47"/>
              </a:cxn>
              <a:cxn ang="0">
                <a:pos x="37" y="27"/>
              </a:cxn>
              <a:cxn ang="0">
                <a:pos x="66" y="11"/>
              </a:cxn>
              <a:cxn ang="0">
                <a:pos x="100" y="3"/>
              </a:cxn>
              <a:cxn ang="0">
                <a:pos x="124" y="0"/>
              </a:cxn>
              <a:cxn ang="0">
                <a:pos x="162" y="4"/>
              </a:cxn>
              <a:cxn ang="0">
                <a:pos x="195" y="16"/>
              </a:cxn>
              <a:cxn ang="0">
                <a:pos x="220" y="34"/>
              </a:cxn>
              <a:cxn ang="0">
                <a:pos x="239" y="56"/>
              </a:cxn>
              <a:cxn ang="0">
                <a:pos x="249" y="81"/>
              </a:cxn>
              <a:cxn ang="0">
                <a:pos x="249" y="100"/>
              </a:cxn>
              <a:cxn ang="0">
                <a:pos x="239" y="126"/>
              </a:cxn>
              <a:cxn ang="0">
                <a:pos x="220" y="149"/>
              </a:cxn>
              <a:cxn ang="0">
                <a:pos x="195" y="166"/>
              </a:cxn>
              <a:cxn ang="0">
                <a:pos x="162" y="177"/>
              </a:cxn>
              <a:cxn ang="0">
                <a:pos x="124" y="181"/>
              </a:cxn>
              <a:cxn ang="0">
                <a:pos x="107" y="180"/>
              </a:cxn>
              <a:cxn ang="0">
                <a:pos x="62" y="207"/>
              </a:cxn>
              <a:cxn ang="0">
                <a:pos x="30" y="215"/>
              </a:cxn>
              <a:cxn ang="0">
                <a:pos x="29" y="204"/>
              </a:cxn>
              <a:cxn ang="0">
                <a:pos x="43" y="201"/>
              </a:cxn>
              <a:cxn ang="0">
                <a:pos x="74" y="189"/>
              </a:cxn>
              <a:cxn ang="0">
                <a:pos x="104" y="169"/>
              </a:cxn>
              <a:cxn ang="0">
                <a:pos x="124" y="170"/>
              </a:cxn>
              <a:cxn ang="0">
                <a:pos x="147" y="169"/>
              </a:cxn>
              <a:cxn ang="0">
                <a:pos x="197" y="153"/>
              </a:cxn>
              <a:cxn ang="0">
                <a:pos x="219" y="135"/>
              </a:cxn>
              <a:cxn ang="0">
                <a:pos x="234" y="115"/>
              </a:cxn>
              <a:cxn ang="0">
                <a:pos x="238" y="91"/>
              </a:cxn>
              <a:cxn ang="0">
                <a:pos x="236" y="74"/>
              </a:cxn>
              <a:cxn ang="0">
                <a:pos x="224" y="53"/>
              </a:cxn>
              <a:cxn ang="0">
                <a:pos x="205" y="35"/>
              </a:cxn>
              <a:cxn ang="0">
                <a:pos x="169" y="18"/>
              </a:cxn>
              <a:cxn ang="0">
                <a:pos x="124" y="11"/>
              </a:cxn>
              <a:cxn ang="0">
                <a:pos x="101" y="14"/>
              </a:cxn>
              <a:cxn ang="0">
                <a:pos x="53" y="30"/>
              </a:cxn>
              <a:cxn ang="0">
                <a:pos x="31" y="46"/>
              </a:cxn>
              <a:cxn ang="0">
                <a:pos x="16" y="68"/>
              </a:cxn>
              <a:cxn ang="0">
                <a:pos x="11" y="91"/>
              </a:cxn>
              <a:cxn ang="0">
                <a:pos x="14" y="108"/>
              </a:cxn>
              <a:cxn ang="0">
                <a:pos x="29" y="133"/>
              </a:cxn>
              <a:cxn ang="0">
                <a:pos x="54" y="153"/>
              </a:cxn>
              <a:cxn ang="0">
                <a:pos x="56" y="160"/>
              </a:cxn>
              <a:cxn ang="0">
                <a:pos x="39" y="191"/>
              </a:cxn>
              <a:cxn ang="0">
                <a:pos x="31" y="200"/>
              </a:cxn>
              <a:cxn ang="0">
                <a:pos x="29" y="204"/>
              </a:cxn>
            </a:cxnLst>
            <a:rect l="0" t="0" r="r" b="b"/>
            <a:pathLst>
              <a:path w="249" h="215">
                <a:moveTo>
                  <a:pt x="29" y="215"/>
                </a:moveTo>
                <a:lnTo>
                  <a:pt x="29" y="215"/>
                </a:lnTo>
                <a:lnTo>
                  <a:pt x="26" y="215"/>
                </a:lnTo>
                <a:lnTo>
                  <a:pt x="22" y="212"/>
                </a:lnTo>
                <a:lnTo>
                  <a:pt x="19" y="210"/>
                </a:lnTo>
                <a:lnTo>
                  <a:pt x="18" y="205"/>
                </a:lnTo>
                <a:lnTo>
                  <a:pt x="18" y="205"/>
                </a:lnTo>
                <a:lnTo>
                  <a:pt x="18" y="205"/>
                </a:lnTo>
                <a:lnTo>
                  <a:pt x="18" y="201"/>
                </a:lnTo>
                <a:lnTo>
                  <a:pt x="19" y="199"/>
                </a:lnTo>
                <a:lnTo>
                  <a:pt x="22" y="195"/>
                </a:lnTo>
                <a:lnTo>
                  <a:pt x="23" y="193"/>
                </a:lnTo>
                <a:lnTo>
                  <a:pt x="23" y="193"/>
                </a:lnTo>
                <a:lnTo>
                  <a:pt x="26" y="189"/>
                </a:lnTo>
                <a:lnTo>
                  <a:pt x="26" y="189"/>
                </a:lnTo>
                <a:lnTo>
                  <a:pt x="35" y="177"/>
                </a:lnTo>
                <a:lnTo>
                  <a:pt x="41" y="170"/>
                </a:lnTo>
                <a:lnTo>
                  <a:pt x="45" y="160"/>
                </a:lnTo>
                <a:lnTo>
                  <a:pt x="45" y="160"/>
                </a:lnTo>
                <a:lnTo>
                  <a:pt x="34" y="153"/>
                </a:lnTo>
                <a:lnTo>
                  <a:pt x="26" y="146"/>
                </a:lnTo>
                <a:lnTo>
                  <a:pt x="18" y="138"/>
                </a:lnTo>
                <a:lnTo>
                  <a:pt x="12" y="129"/>
                </a:lnTo>
                <a:lnTo>
                  <a:pt x="7" y="120"/>
                </a:lnTo>
                <a:lnTo>
                  <a:pt x="3" y="111"/>
                </a:lnTo>
                <a:lnTo>
                  <a:pt x="1" y="101"/>
                </a:lnTo>
                <a:lnTo>
                  <a:pt x="0" y="91"/>
                </a:lnTo>
                <a:lnTo>
                  <a:pt x="0" y="91"/>
                </a:lnTo>
                <a:lnTo>
                  <a:pt x="1" y="81"/>
                </a:lnTo>
                <a:lnTo>
                  <a:pt x="3" y="73"/>
                </a:lnTo>
                <a:lnTo>
                  <a:pt x="6" y="64"/>
                </a:lnTo>
                <a:lnTo>
                  <a:pt x="11" y="56"/>
                </a:lnTo>
                <a:lnTo>
                  <a:pt x="15" y="47"/>
                </a:lnTo>
                <a:lnTo>
                  <a:pt x="22" y="41"/>
                </a:lnTo>
                <a:lnTo>
                  <a:pt x="29" y="34"/>
                </a:lnTo>
                <a:lnTo>
                  <a:pt x="37" y="27"/>
                </a:lnTo>
                <a:lnTo>
                  <a:pt x="46" y="22"/>
                </a:lnTo>
                <a:lnTo>
                  <a:pt x="56" y="16"/>
                </a:lnTo>
                <a:lnTo>
                  <a:pt x="66" y="11"/>
                </a:lnTo>
                <a:lnTo>
                  <a:pt x="77" y="8"/>
                </a:lnTo>
                <a:lnTo>
                  <a:pt x="88" y="4"/>
                </a:lnTo>
                <a:lnTo>
                  <a:pt x="100" y="3"/>
                </a:lnTo>
                <a:lnTo>
                  <a:pt x="112" y="2"/>
                </a:lnTo>
                <a:lnTo>
                  <a:pt x="124" y="0"/>
                </a:lnTo>
                <a:lnTo>
                  <a:pt x="124" y="0"/>
                </a:lnTo>
                <a:lnTo>
                  <a:pt x="138" y="2"/>
                </a:lnTo>
                <a:lnTo>
                  <a:pt x="150" y="3"/>
                </a:lnTo>
                <a:lnTo>
                  <a:pt x="162" y="4"/>
                </a:lnTo>
                <a:lnTo>
                  <a:pt x="173" y="8"/>
                </a:lnTo>
                <a:lnTo>
                  <a:pt x="184" y="11"/>
                </a:lnTo>
                <a:lnTo>
                  <a:pt x="195" y="16"/>
                </a:lnTo>
                <a:lnTo>
                  <a:pt x="204" y="22"/>
                </a:lnTo>
                <a:lnTo>
                  <a:pt x="212" y="27"/>
                </a:lnTo>
                <a:lnTo>
                  <a:pt x="220" y="34"/>
                </a:lnTo>
                <a:lnTo>
                  <a:pt x="228" y="41"/>
                </a:lnTo>
                <a:lnTo>
                  <a:pt x="234" y="47"/>
                </a:lnTo>
                <a:lnTo>
                  <a:pt x="239" y="56"/>
                </a:lnTo>
                <a:lnTo>
                  <a:pt x="243" y="64"/>
                </a:lnTo>
                <a:lnTo>
                  <a:pt x="247" y="73"/>
                </a:lnTo>
                <a:lnTo>
                  <a:pt x="249" y="81"/>
                </a:lnTo>
                <a:lnTo>
                  <a:pt x="249" y="91"/>
                </a:lnTo>
                <a:lnTo>
                  <a:pt x="249" y="91"/>
                </a:lnTo>
                <a:lnTo>
                  <a:pt x="249" y="100"/>
                </a:lnTo>
                <a:lnTo>
                  <a:pt x="247" y="110"/>
                </a:lnTo>
                <a:lnTo>
                  <a:pt x="243" y="118"/>
                </a:lnTo>
                <a:lnTo>
                  <a:pt x="239" y="126"/>
                </a:lnTo>
                <a:lnTo>
                  <a:pt x="234" y="134"/>
                </a:lnTo>
                <a:lnTo>
                  <a:pt x="228" y="142"/>
                </a:lnTo>
                <a:lnTo>
                  <a:pt x="220" y="149"/>
                </a:lnTo>
                <a:lnTo>
                  <a:pt x="212" y="154"/>
                </a:lnTo>
                <a:lnTo>
                  <a:pt x="204" y="161"/>
                </a:lnTo>
                <a:lnTo>
                  <a:pt x="195" y="166"/>
                </a:lnTo>
                <a:lnTo>
                  <a:pt x="184" y="170"/>
                </a:lnTo>
                <a:lnTo>
                  <a:pt x="173" y="174"/>
                </a:lnTo>
                <a:lnTo>
                  <a:pt x="162" y="177"/>
                </a:lnTo>
                <a:lnTo>
                  <a:pt x="150" y="180"/>
                </a:lnTo>
                <a:lnTo>
                  <a:pt x="138" y="181"/>
                </a:lnTo>
                <a:lnTo>
                  <a:pt x="124" y="181"/>
                </a:lnTo>
                <a:lnTo>
                  <a:pt x="124" y="181"/>
                </a:lnTo>
                <a:lnTo>
                  <a:pt x="107" y="180"/>
                </a:lnTo>
                <a:lnTo>
                  <a:pt x="107" y="180"/>
                </a:lnTo>
                <a:lnTo>
                  <a:pt x="93" y="191"/>
                </a:lnTo>
                <a:lnTo>
                  <a:pt x="78" y="200"/>
                </a:lnTo>
                <a:lnTo>
                  <a:pt x="62" y="207"/>
                </a:lnTo>
                <a:lnTo>
                  <a:pt x="46" y="212"/>
                </a:lnTo>
                <a:lnTo>
                  <a:pt x="46" y="212"/>
                </a:lnTo>
                <a:lnTo>
                  <a:pt x="30" y="215"/>
                </a:lnTo>
                <a:lnTo>
                  <a:pt x="29" y="215"/>
                </a:lnTo>
                <a:close/>
                <a:moveTo>
                  <a:pt x="29" y="204"/>
                </a:moveTo>
                <a:lnTo>
                  <a:pt x="29" y="204"/>
                </a:lnTo>
                <a:lnTo>
                  <a:pt x="29" y="204"/>
                </a:lnTo>
                <a:lnTo>
                  <a:pt x="29" y="204"/>
                </a:lnTo>
                <a:lnTo>
                  <a:pt x="43" y="201"/>
                </a:lnTo>
                <a:lnTo>
                  <a:pt x="43" y="201"/>
                </a:lnTo>
                <a:lnTo>
                  <a:pt x="60" y="196"/>
                </a:lnTo>
                <a:lnTo>
                  <a:pt x="74" y="189"/>
                </a:lnTo>
                <a:lnTo>
                  <a:pt x="89" y="181"/>
                </a:lnTo>
                <a:lnTo>
                  <a:pt x="101" y="170"/>
                </a:lnTo>
                <a:lnTo>
                  <a:pt x="104" y="169"/>
                </a:lnTo>
                <a:lnTo>
                  <a:pt x="107" y="169"/>
                </a:lnTo>
                <a:lnTo>
                  <a:pt x="107" y="169"/>
                </a:lnTo>
                <a:lnTo>
                  <a:pt x="124" y="170"/>
                </a:lnTo>
                <a:lnTo>
                  <a:pt x="124" y="170"/>
                </a:lnTo>
                <a:lnTo>
                  <a:pt x="137" y="170"/>
                </a:lnTo>
                <a:lnTo>
                  <a:pt x="147" y="169"/>
                </a:lnTo>
                <a:lnTo>
                  <a:pt x="169" y="164"/>
                </a:lnTo>
                <a:lnTo>
                  <a:pt x="188" y="157"/>
                </a:lnTo>
                <a:lnTo>
                  <a:pt x="197" y="153"/>
                </a:lnTo>
                <a:lnTo>
                  <a:pt x="205" y="147"/>
                </a:lnTo>
                <a:lnTo>
                  <a:pt x="212" y="142"/>
                </a:lnTo>
                <a:lnTo>
                  <a:pt x="219" y="135"/>
                </a:lnTo>
                <a:lnTo>
                  <a:pt x="224" y="129"/>
                </a:lnTo>
                <a:lnTo>
                  <a:pt x="230" y="122"/>
                </a:lnTo>
                <a:lnTo>
                  <a:pt x="234" y="115"/>
                </a:lnTo>
                <a:lnTo>
                  <a:pt x="236" y="107"/>
                </a:lnTo>
                <a:lnTo>
                  <a:pt x="238" y="99"/>
                </a:lnTo>
                <a:lnTo>
                  <a:pt x="238" y="91"/>
                </a:lnTo>
                <a:lnTo>
                  <a:pt x="238" y="91"/>
                </a:lnTo>
                <a:lnTo>
                  <a:pt x="238" y="83"/>
                </a:lnTo>
                <a:lnTo>
                  <a:pt x="236" y="74"/>
                </a:lnTo>
                <a:lnTo>
                  <a:pt x="234" y="68"/>
                </a:lnTo>
                <a:lnTo>
                  <a:pt x="230" y="60"/>
                </a:lnTo>
                <a:lnTo>
                  <a:pt x="224" y="53"/>
                </a:lnTo>
                <a:lnTo>
                  <a:pt x="219" y="46"/>
                </a:lnTo>
                <a:lnTo>
                  <a:pt x="212" y="41"/>
                </a:lnTo>
                <a:lnTo>
                  <a:pt x="205" y="35"/>
                </a:lnTo>
                <a:lnTo>
                  <a:pt x="197" y="30"/>
                </a:lnTo>
                <a:lnTo>
                  <a:pt x="188" y="25"/>
                </a:lnTo>
                <a:lnTo>
                  <a:pt x="169" y="18"/>
                </a:lnTo>
                <a:lnTo>
                  <a:pt x="147" y="14"/>
                </a:lnTo>
                <a:lnTo>
                  <a:pt x="137" y="12"/>
                </a:lnTo>
                <a:lnTo>
                  <a:pt x="124" y="11"/>
                </a:lnTo>
                <a:lnTo>
                  <a:pt x="124" y="11"/>
                </a:lnTo>
                <a:lnTo>
                  <a:pt x="114" y="12"/>
                </a:lnTo>
                <a:lnTo>
                  <a:pt x="101" y="14"/>
                </a:lnTo>
                <a:lnTo>
                  <a:pt x="81" y="18"/>
                </a:lnTo>
                <a:lnTo>
                  <a:pt x="61" y="25"/>
                </a:lnTo>
                <a:lnTo>
                  <a:pt x="53" y="30"/>
                </a:lnTo>
                <a:lnTo>
                  <a:pt x="45" y="35"/>
                </a:lnTo>
                <a:lnTo>
                  <a:pt x="38" y="41"/>
                </a:lnTo>
                <a:lnTo>
                  <a:pt x="31" y="46"/>
                </a:lnTo>
                <a:lnTo>
                  <a:pt x="24" y="53"/>
                </a:lnTo>
                <a:lnTo>
                  <a:pt x="20" y="60"/>
                </a:lnTo>
                <a:lnTo>
                  <a:pt x="16" y="68"/>
                </a:lnTo>
                <a:lnTo>
                  <a:pt x="14" y="74"/>
                </a:lnTo>
                <a:lnTo>
                  <a:pt x="12" y="83"/>
                </a:lnTo>
                <a:lnTo>
                  <a:pt x="11" y="91"/>
                </a:lnTo>
                <a:lnTo>
                  <a:pt x="11" y="91"/>
                </a:lnTo>
                <a:lnTo>
                  <a:pt x="12" y="100"/>
                </a:lnTo>
                <a:lnTo>
                  <a:pt x="14" y="108"/>
                </a:lnTo>
                <a:lnTo>
                  <a:pt x="18" y="118"/>
                </a:lnTo>
                <a:lnTo>
                  <a:pt x="22" y="126"/>
                </a:lnTo>
                <a:lnTo>
                  <a:pt x="29" y="133"/>
                </a:lnTo>
                <a:lnTo>
                  <a:pt x="35" y="141"/>
                </a:lnTo>
                <a:lnTo>
                  <a:pt x="43" y="146"/>
                </a:lnTo>
                <a:lnTo>
                  <a:pt x="54" y="153"/>
                </a:lnTo>
                <a:lnTo>
                  <a:pt x="57" y="154"/>
                </a:lnTo>
                <a:lnTo>
                  <a:pt x="56" y="160"/>
                </a:lnTo>
                <a:lnTo>
                  <a:pt x="56" y="160"/>
                </a:lnTo>
                <a:lnTo>
                  <a:pt x="51" y="172"/>
                </a:lnTo>
                <a:lnTo>
                  <a:pt x="46" y="183"/>
                </a:lnTo>
                <a:lnTo>
                  <a:pt x="39" y="191"/>
                </a:lnTo>
                <a:lnTo>
                  <a:pt x="34" y="197"/>
                </a:lnTo>
                <a:lnTo>
                  <a:pt x="34" y="197"/>
                </a:lnTo>
                <a:lnTo>
                  <a:pt x="31" y="200"/>
                </a:lnTo>
                <a:lnTo>
                  <a:pt x="30" y="201"/>
                </a:lnTo>
                <a:lnTo>
                  <a:pt x="30" y="201"/>
                </a:lnTo>
                <a:lnTo>
                  <a:pt x="29" y="204"/>
                </a:lnTo>
                <a:lnTo>
                  <a:pt x="29" y="204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2" name="Freeform 9"/>
          <p:cNvSpPr>
            <a:spLocks/>
          </p:cNvSpPr>
          <p:nvPr/>
        </p:nvSpPr>
        <p:spPr bwMode="auto">
          <a:xfrm>
            <a:off x="2859924" y="4142489"/>
            <a:ext cx="248985" cy="372321"/>
          </a:xfrm>
          <a:custGeom>
            <a:avLst/>
            <a:gdLst/>
            <a:ahLst/>
            <a:cxnLst>
              <a:cxn ang="0">
                <a:pos x="148" y="227"/>
              </a:cxn>
              <a:cxn ang="0">
                <a:pos x="147" y="230"/>
              </a:cxn>
              <a:cxn ang="0">
                <a:pos x="143" y="234"/>
              </a:cxn>
              <a:cxn ang="0">
                <a:pos x="142" y="234"/>
              </a:cxn>
              <a:cxn ang="0">
                <a:pos x="136" y="232"/>
              </a:cxn>
              <a:cxn ang="0">
                <a:pos x="19" y="166"/>
              </a:cxn>
              <a:cxn ang="0">
                <a:pos x="16" y="166"/>
              </a:cxn>
              <a:cxn ang="0">
                <a:pos x="12" y="162"/>
              </a:cxn>
              <a:cxn ang="0">
                <a:pos x="11" y="85"/>
              </a:cxn>
              <a:cxn ang="0">
                <a:pos x="12" y="82"/>
              </a:cxn>
              <a:cxn ang="0">
                <a:pos x="16" y="80"/>
              </a:cxn>
              <a:cxn ang="0">
                <a:pos x="70" y="78"/>
              </a:cxn>
              <a:cxn ang="0">
                <a:pos x="136" y="14"/>
              </a:cxn>
              <a:cxn ang="0">
                <a:pos x="142" y="11"/>
              </a:cxn>
              <a:cxn ang="0">
                <a:pos x="143" y="12"/>
              </a:cxn>
              <a:cxn ang="0">
                <a:pos x="147" y="15"/>
              </a:cxn>
              <a:cxn ang="0">
                <a:pos x="148" y="68"/>
              </a:cxn>
              <a:cxn ang="0">
                <a:pos x="159" y="18"/>
              </a:cxn>
              <a:cxn ang="0">
                <a:pos x="158" y="11"/>
              </a:cxn>
              <a:cxn ang="0">
                <a:pos x="148" y="1"/>
              </a:cxn>
              <a:cxn ang="0">
                <a:pos x="142" y="0"/>
              </a:cxn>
              <a:cxn ang="0">
                <a:pos x="128" y="5"/>
              </a:cxn>
              <a:cxn ang="0">
                <a:pos x="19" y="68"/>
              </a:cxn>
              <a:cxn ang="0">
                <a:pos x="11" y="69"/>
              </a:cxn>
              <a:cxn ang="0">
                <a:pos x="3" y="78"/>
              </a:cxn>
              <a:cxn ang="0">
                <a:pos x="0" y="159"/>
              </a:cxn>
              <a:cxn ang="0">
                <a:pos x="3" y="166"/>
              </a:cxn>
              <a:cxn ang="0">
                <a:pos x="11" y="176"/>
              </a:cxn>
              <a:cxn ang="0">
                <a:pos x="66" y="177"/>
              </a:cxn>
              <a:cxn ang="0">
                <a:pos x="128" y="239"/>
              </a:cxn>
              <a:cxn ang="0">
                <a:pos x="142" y="244"/>
              </a:cxn>
              <a:cxn ang="0">
                <a:pos x="148" y="243"/>
              </a:cxn>
              <a:cxn ang="0">
                <a:pos x="158" y="234"/>
              </a:cxn>
              <a:cxn ang="0">
                <a:pos x="159" y="174"/>
              </a:cxn>
            </a:cxnLst>
            <a:rect l="0" t="0" r="r" b="b"/>
            <a:pathLst>
              <a:path w="159" h="244">
                <a:moveTo>
                  <a:pt x="148" y="174"/>
                </a:moveTo>
                <a:lnTo>
                  <a:pt x="148" y="227"/>
                </a:lnTo>
                <a:lnTo>
                  <a:pt x="148" y="227"/>
                </a:lnTo>
                <a:lnTo>
                  <a:pt x="147" y="230"/>
                </a:lnTo>
                <a:lnTo>
                  <a:pt x="146" y="232"/>
                </a:lnTo>
                <a:lnTo>
                  <a:pt x="143" y="234"/>
                </a:lnTo>
                <a:lnTo>
                  <a:pt x="142" y="234"/>
                </a:lnTo>
                <a:lnTo>
                  <a:pt x="142" y="234"/>
                </a:lnTo>
                <a:lnTo>
                  <a:pt x="139" y="234"/>
                </a:lnTo>
                <a:lnTo>
                  <a:pt x="136" y="232"/>
                </a:lnTo>
                <a:lnTo>
                  <a:pt x="70" y="166"/>
                </a:lnTo>
                <a:lnTo>
                  <a:pt x="19" y="166"/>
                </a:lnTo>
                <a:lnTo>
                  <a:pt x="19" y="166"/>
                </a:lnTo>
                <a:lnTo>
                  <a:pt x="16" y="166"/>
                </a:lnTo>
                <a:lnTo>
                  <a:pt x="13" y="165"/>
                </a:lnTo>
                <a:lnTo>
                  <a:pt x="12" y="162"/>
                </a:lnTo>
                <a:lnTo>
                  <a:pt x="11" y="159"/>
                </a:lnTo>
                <a:lnTo>
                  <a:pt x="11" y="85"/>
                </a:lnTo>
                <a:lnTo>
                  <a:pt x="11" y="85"/>
                </a:lnTo>
                <a:lnTo>
                  <a:pt x="12" y="82"/>
                </a:lnTo>
                <a:lnTo>
                  <a:pt x="13" y="81"/>
                </a:lnTo>
                <a:lnTo>
                  <a:pt x="16" y="80"/>
                </a:lnTo>
                <a:lnTo>
                  <a:pt x="19" y="78"/>
                </a:lnTo>
                <a:lnTo>
                  <a:pt x="70" y="78"/>
                </a:lnTo>
                <a:lnTo>
                  <a:pt x="136" y="14"/>
                </a:lnTo>
                <a:lnTo>
                  <a:pt x="136" y="14"/>
                </a:lnTo>
                <a:lnTo>
                  <a:pt x="139" y="12"/>
                </a:lnTo>
                <a:lnTo>
                  <a:pt x="142" y="11"/>
                </a:lnTo>
                <a:lnTo>
                  <a:pt x="142" y="11"/>
                </a:lnTo>
                <a:lnTo>
                  <a:pt x="143" y="12"/>
                </a:lnTo>
                <a:lnTo>
                  <a:pt x="146" y="14"/>
                </a:lnTo>
                <a:lnTo>
                  <a:pt x="147" y="15"/>
                </a:lnTo>
                <a:lnTo>
                  <a:pt x="148" y="18"/>
                </a:lnTo>
                <a:lnTo>
                  <a:pt x="148" y="68"/>
                </a:lnTo>
                <a:lnTo>
                  <a:pt x="159" y="68"/>
                </a:lnTo>
                <a:lnTo>
                  <a:pt x="159" y="18"/>
                </a:lnTo>
                <a:lnTo>
                  <a:pt x="159" y="18"/>
                </a:lnTo>
                <a:lnTo>
                  <a:pt x="158" y="11"/>
                </a:lnTo>
                <a:lnTo>
                  <a:pt x="154" y="5"/>
                </a:lnTo>
                <a:lnTo>
                  <a:pt x="148" y="1"/>
                </a:lnTo>
                <a:lnTo>
                  <a:pt x="142" y="0"/>
                </a:lnTo>
                <a:lnTo>
                  <a:pt x="142" y="0"/>
                </a:lnTo>
                <a:lnTo>
                  <a:pt x="135" y="1"/>
                </a:lnTo>
                <a:lnTo>
                  <a:pt x="128" y="5"/>
                </a:lnTo>
                <a:lnTo>
                  <a:pt x="66" y="68"/>
                </a:lnTo>
                <a:lnTo>
                  <a:pt x="19" y="68"/>
                </a:lnTo>
                <a:lnTo>
                  <a:pt x="19" y="68"/>
                </a:lnTo>
                <a:lnTo>
                  <a:pt x="11" y="69"/>
                </a:lnTo>
                <a:lnTo>
                  <a:pt x="5" y="73"/>
                </a:lnTo>
                <a:lnTo>
                  <a:pt x="3" y="78"/>
                </a:lnTo>
                <a:lnTo>
                  <a:pt x="0" y="85"/>
                </a:lnTo>
                <a:lnTo>
                  <a:pt x="0" y="159"/>
                </a:lnTo>
                <a:lnTo>
                  <a:pt x="0" y="159"/>
                </a:lnTo>
                <a:lnTo>
                  <a:pt x="3" y="166"/>
                </a:lnTo>
                <a:lnTo>
                  <a:pt x="5" y="172"/>
                </a:lnTo>
                <a:lnTo>
                  <a:pt x="11" y="176"/>
                </a:lnTo>
                <a:lnTo>
                  <a:pt x="19" y="177"/>
                </a:lnTo>
                <a:lnTo>
                  <a:pt x="66" y="177"/>
                </a:lnTo>
                <a:lnTo>
                  <a:pt x="128" y="239"/>
                </a:lnTo>
                <a:lnTo>
                  <a:pt x="128" y="239"/>
                </a:lnTo>
                <a:lnTo>
                  <a:pt x="135" y="243"/>
                </a:lnTo>
                <a:lnTo>
                  <a:pt x="142" y="244"/>
                </a:lnTo>
                <a:lnTo>
                  <a:pt x="142" y="244"/>
                </a:lnTo>
                <a:lnTo>
                  <a:pt x="148" y="243"/>
                </a:lnTo>
                <a:lnTo>
                  <a:pt x="154" y="239"/>
                </a:lnTo>
                <a:lnTo>
                  <a:pt x="158" y="234"/>
                </a:lnTo>
                <a:lnTo>
                  <a:pt x="159" y="227"/>
                </a:lnTo>
                <a:lnTo>
                  <a:pt x="159" y="174"/>
                </a:lnTo>
                <a:lnTo>
                  <a:pt x="148" y="174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3" name="Freeform 10"/>
          <p:cNvSpPr>
            <a:spLocks noEditPoints="1"/>
          </p:cNvSpPr>
          <p:nvPr/>
        </p:nvSpPr>
        <p:spPr bwMode="auto">
          <a:xfrm>
            <a:off x="2000222" y="3361072"/>
            <a:ext cx="404012" cy="381515"/>
          </a:xfrm>
          <a:custGeom>
            <a:avLst/>
            <a:gdLst/>
            <a:ahLst/>
            <a:cxnLst>
              <a:cxn ang="0">
                <a:pos x="235" y="11"/>
              </a:cxn>
              <a:cxn ang="0">
                <a:pos x="235" y="11"/>
              </a:cxn>
              <a:cxn ang="0">
                <a:pos x="240" y="11"/>
              </a:cxn>
              <a:cxn ang="0">
                <a:pos x="244" y="14"/>
              </a:cxn>
              <a:cxn ang="0">
                <a:pos x="247" y="19"/>
              </a:cxn>
              <a:cxn ang="0">
                <a:pos x="248" y="25"/>
              </a:cxn>
              <a:cxn ang="0">
                <a:pos x="248" y="223"/>
              </a:cxn>
              <a:cxn ang="0">
                <a:pos x="204" y="177"/>
              </a:cxn>
              <a:cxn ang="0">
                <a:pos x="201" y="174"/>
              </a:cxn>
              <a:cxn ang="0">
                <a:pos x="196" y="174"/>
              </a:cxn>
              <a:cxn ang="0">
                <a:pos x="24" y="174"/>
              </a:cxn>
              <a:cxn ang="0">
                <a:pos x="24" y="174"/>
              </a:cxn>
              <a:cxn ang="0">
                <a:pos x="20" y="173"/>
              </a:cxn>
              <a:cxn ang="0">
                <a:pos x="15" y="170"/>
              </a:cxn>
              <a:cxn ang="0">
                <a:pos x="12" y="166"/>
              </a:cxn>
              <a:cxn ang="0">
                <a:pos x="11" y="161"/>
              </a:cxn>
              <a:cxn ang="0">
                <a:pos x="11" y="25"/>
              </a:cxn>
              <a:cxn ang="0">
                <a:pos x="11" y="25"/>
              </a:cxn>
              <a:cxn ang="0">
                <a:pos x="12" y="19"/>
              </a:cxn>
              <a:cxn ang="0">
                <a:pos x="15" y="14"/>
              </a:cxn>
              <a:cxn ang="0">
                <a:pos x="20" y="11"/>
              </a:cxn>
              <a:cxn ang="0">
                <a:pos x="24" y="11"/>
              </a:cxn>
              <a:cxn ang="0">
                <a:pos x="235" y="11"/>
              </a:cxn>
              <a:cxn ang="0">
                <a:pos x="235" y="0"/>
              </a:cxn>
              <a:cxn ang="0">
                <a:pos x="24" y="0"/>
              </a:cxn>
              <a:cxn ang="0">
                <a:pos x="24" y="0"/>
              </a:cxn>
              <a:cxn ang="0">
                <a:pos x="20" y="0"/>
              </a:cxn>
              <a:cxn ang="0">
                <a:pos x="15" y="2"/>
              </a:cxn>
              <a:cxn ang="0">
                <a:pos x="11" y="4"/>
              </a:cxn>
              <a:cxn ang="0">
                <a:pos x="8" y="7"/>
              </a:cxn>
              <a:cxn ang="0">
                <a:pos x="5" y="10"/>
              </a:cxn>
              <a:cxn ang="0">
                <a:pos x="2" y="15"/>
              </a:cxn>
              <a:cxn ang="0">
                <a:pos x="1" y="19"/>
              </a:cxn>
              <a:cxn ang="0">
                <a:pos x="0" y="25"/>
              </a:cxn>
              <a:cxn ang="0">
                <a:pos x="0" y="161"/>
              </a:cxn>
              <a:cxn ang="0">
                <a:pos x="0" y="161"/>
              </a:cxn>
              <a:cxn ang="0">
                <a:pos x="1" y="166"/>
              </a:cxn>
              <a:cxn ang="0">
                <a:pos x="2" y="170"/>
              </a:cxn>
              <a:cxn ang="0">
                <a:pos x="5" y="174"/>
              </a:cxn>
              <a:cxn ang="0">
                <a:pos x="8" y="179"/>
              </a:cxn>
              <a:cxn ang="0">
                <a:pos x="11" y="181"/>
              </a:cxn>
              <a:cxn ang="0">
                <a:pos x="15" y="184"/>
              </a:cxn>
              <a:cxn ang="0">
                <a:pos x="20" y="185"/>
              </a:cxn>
              <a:cxn ang="0">
                <a:pos x="24" y="185"/>
              </a:cxn>
              <a:cxn ang="0">
                <a:pos x="196" y="185"/>
              </a:cxn>
              <a:cxn ang="0">
                <a:pos x="259" y="249"/>
              </a:cxn>
              <a:cxn ang="0">
                <a:pos x="259" y="25"/>
              </a:cxn>
              <a:cxn ang="0">
                <a:pos x="259" y="25"/>
              </a:cxn>
              <a:cxn ang="0">
                <a:pos x="258" y="19"/>
              </a:cxn>
              <a:cxn ang="0">
                <a:pos x="256" y="15"/>
              </a:cxn>
              <a:cxn ang="0">
                <a:pos x="255" y="10"/>
              </a:cxn>
              <a:cxn ang="0">
                <a:pos x="251" y="7"/>
              </a:cxn>
              <a:cxn ang="0">
                <a:pos x="248" y="4"/>
              </a:cxn>
              <a:cxn ang="0">
                <a:pos x="244" y="2"/>
              </a:cxn>
              <a:cxn ang="0">
                <a:pos x="239" y="0"/>
              </a:cxn>
              <a:cxn ang="0">
                <a:pos x="235" y="0"/>
              </a:cxn>
              <a:cxn ang="0">
                <a:pos x="235" y="0"/>
              </a:cxn>
            </a:cxnLst>
            <a:rect l="0" t="0" r="r" b="b"/>
            <a:pathLst>
              <a:path w="259" h="249">
                <a:moveTo>
                  <a:pt x="235" y="11"/>
                </a:moveTo>
                <a:lnTo>
                  <a:pt x="235" y="11"/>
                </a:lnTo>
                <a:lnTo>
                  <a:pt x="240" y="11"/>
                </a:lnTo>
                <a:lnTo>
                  <a:pt x="244" y="14"/>
                </a:lnTo>
                <a:lnTo>
                  <a:pt x="247" y="19"/>
                </a:lnTo>
                <a:lnTo>
                  <a:pt x="248" y="25"/>
                </a:lnTo>
                <a:lnTo>
                  <a:pt x="248" y="223"/>
                </a:lnTo>
                <a:lnTo>
                  <a:pt x="204" y="177"/>
                </a:lnTo>
                <a:lnTo>
                  <a:pt x="201" y="174"/>
                </a:lnTo>
                <a:lnTo>
                  <a:pt x="196" y="174"/>
                </a:lnTo>
                <a:lnTo>
                  <a:pt x="24" y="174"/>
                </a:lnTo>
                <a:lnTo>
                  <a:pt x="24" y="174"/>
                </a:lnTo>
                <a:lnTo>
                  <a:pt x="20" y="173"/>
                </a:lnTo>
                <a:lnTo>
                  <a:pt x="15" y="170"/>
                </a:lnTo>
                <a:lnTo>
                  <a:pt x="12" y="166"/>
                </a:lnTo>
                <a:lnTo>
                  <a:pt x="11" y="161"/>
                </a:lnTo>
                <a:lnTo>
                  <a:pt x="11" y="25"/>
                </a:lnTo>
                <a:lnTo>
                  <a:pt x="11" y="25"/>
                </a:lnTo>
                <a:lnTo>
                  <a:pt x="12" y="19"/>
                </a:lnTo>
                <a:lnTo>
                  <a:pt x="15" y="14"/>
                </a:lnTo>
                <a:lnTo>
                  <a:pt x="20" y="11"/>
                </a:lnTo>
                <a:lnTo>
                  <a:pt x="24" y="11"/>
                </a:lnTo>
                <a:lnTo>
                  <a:pt x="235" y="11"/>
                </a:lnTo>
                <a:close/>
                <a:moveTo>
                  <a:pt x="235" y="0"/>
                </a:moveTo>
                <a:lnTo>
                  <a:pt x="24" y="0"/>
                </a:lnTo>
                <a:lnTo>
                  <a:pt x="24" y="0"/>
                </a:lnTo>
                <a:lnTo>
                  <a:pt x="20" y="0"/>
                </a:lnTo>
                <a:lnTo>
                  <a:pt x="15" y="2"/>
                </a:lnTo>
                <a:lnTo>
                  <a:pt x="11" y="4"/>
                </a:lnTo>
                <a:lnTo>
                  <a:pt x="8" y="7"/>
                </a:lnTo>
                <a:lnTo>
                  <a:pt x="5" y="10"/>
                </a:lnTo>
                <a:lnTo>
                  <a:pt x="2" y="15"/>
                </a:lnTo>
                <a:lnTo>
                  <a:pt x="1" y="19"/>
                </a:lnTo>
                <a:lnTo>
                  <a:pt x="0" y="25"/>
                </a:lnTo>
                <a:lnTo>
                  <a:pt x="0" y="161"/>
                </a:lnTo>
                <a:lnTo>
                  <a:pt x="0" y="161"/>
                </a:lnTo>
                <a:lnTo>
                  <a:pt x="1" y="166"/>
                </a:lnTo>
                <a:lnTo>
                  <a:pt x="2" y="170"/>
                </a:lnTo>
                <a:lnTo>
                  <a:pt x="5" y="174"/>
                </a:lnTo>
                <a:lnTo>
                  <a:pt x="8" y="179"/>
                </a:lnTo>
                <a:lnTo>
                  <a:pt x="11" y="181"/>
                </a:lnTo>
                <a:lnTo>
                  <a:pt x="15" y="184"/>
                </a:lnTo>
                <a:lnTo>
                  <a:pt x="20" y="185"/>
                </a:lnTo>
                <a:lnTo>
                  <a:pt x="24" y="185"/>
                </a:lnTo>
                <a:lnTo>
                  <a:pt x="196" y="185"/>
                </a:lnTo>
                <a:lnTo>
                  <a:pt x="259" y="249"/>
                </a:lnTo>
                <a:lnTo>
                  <a:pt x="259" y="25"/>
                </a:lnTo>
                <a:lnTo>
                  <a:pt x="259" y="25"/>
                </a:lnTo>
                <a:lnTo>
                  <a:pt x="258" y="19"/>
                </a:lnTo>
                <a:lnTo>
                  <a:pt x="256" y="15"/>
                </a:lnTo>
                <a:lnTo>
                  <a:pt x="255" y="10"/>
                </a:lnTo>
                <a:lnTo>
                  <a:pt x="251" y="7"/>
                </a:lnTo>
                <a:lnTo>
                  <a:pt x="248" y="4"/>
                </a:lnTo>
                <a:lnTo>
                  <a:pt x="244" y="2"/>
                </a:lnTo>
                <a:lnTo>
                  <a:pt x="239" y="0"/>
                </a:lnTo>
                <a:lnTo>
                  <a:pt x="235" y="0"/>
                </a:lnTo>
                <a:lnTo>
                  <a:pt x="235" y="0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6" name="Freeform 13"/>
          <p:cNvSpPr>
            <a:spLocks noEditPoints="1"/>
          </p:cNvSpPr>
          <p:nvPr/>
        </p:nvSpPr>
        <p:spPr bwMode="auto">
          <a:xfrm>
            <a:off x="2084782" y="3475988"/>
            <a:ext cx="65769" cy="64352"/>
          </a:xfrm>
          <a:custGeom>
            <a:avLst/>
            <a:gdLst/>
            <a:ahLst/>
            <a:cxnLst>
              <a:cxn ang="0">
                <a:pos x="21" y="42"/>
              </a:cxn>
              <a:cxn ang="0">
                <a:pos x="21" y="42"/>
              </a:cxn>
              <a:cxn ang="0">
                <a:pos x="17" y="42"/>
              </a:cxn>
              <a:cxn ang="0">
                <a:pos x="13" y="41"/>
              </a:cxn>
              <a:cxn ang="0">
                <a:pos x="6" y="37"/>
              </a:cxn>
              <a:cxn ang="0">
                <a:pos x="2" y="30"/>
              </a:cxn>
              <a:cxn ang="0">
                <a:pos x="1" y="26"/>
              </a:cxn>
              <a:cxn ang="0">
                <a:pos x="0" y="22"/>
              </a:cxn>
              <a:cxn ang="0">
                <a:pos x="0" y="22"/>
              </a:cxn>
              <a:cxn ang="0">
                <a:pos x="1" y="18"/>
              </a:cxn>
              <a:cxn ang="0">
                <a:pos x="2" y="14"/>
              </a:cxn>
              <a:cxn ang="0">
                <a:pos x="6" y="7"/>
              </a:cxn>
              <a:cxn ang="0">
                <a:pos x="13" y="3"/>
              </a:cxn>
              <a:cxn ang="0">
                <a:pos x="17" y="2"/>
              </a:cxn>
              <a:cxn ang="0">
                <a:pos x="21" y="0"/>
              </a:cxn>
              <a:cxn ang="0">
                <a:pos x="21" y="0"/>
              </a:cxn>
              <a:cxn ang="0">
                <a:pos x="25" y="2"/>
              </a:cxn>
              <a:cxn ang="0">
                <a:pos x="29" y="3"/>
              </a:cxn>
              <a:cxn ang="0">
                <a:pos x="36" y="7"/>
              </a:cxn>
              <a:cxn ang="0">
                <a:pos x="40" y="14"/>
              </a:cxn>
              <a:cxn ang="0">
                <a:pos x="42" y="18"/>
              </a:cxn>
              <a:cxn ang="0">
                <a:pos x="42" y="22"/>
              </a:cxn>
              <a:cxn ang="0">
                <a:pos x="42" y="22"/>
              </a:cxn>
              <a:cxn ang="0">
                <a:pos x="42" y="26"/>
              </a:cxn>
              <a:cxn ang="0">
                <a:pos x="40" y="30"/>
              </a:cxn>
              <a:cxn ang="0">
                <a:pos x="36" y="37"/>
              </a:cxn>
              <a:cxn ang="0">
                <a:pos x="29" y="41"/>
              </a:cxn>
              <a:cxn ang="0">
                <a:pos x="25" y="42"/>
              </a:cxn>
              <a:cxn ang="0">
                <a:pos x="21" y="42"/>
              </a:cxn>
              <a:cxn ang="0">
                <a:pos x="21" y="42"/>
              </a:cxn>
              <a:cxn ang="0">
                <a:pos x="21" y="6"/>
              </a:cxn>
              <a:cxn ang="0">
                <a:pos x="21" y="6"/>
              </a:cxn>
              <a:cxn ang="0">
                <a:pos x="15" y="7"/>
              </a:cxn>
              <a:cxn ang="0">
                <a:pos x="11" y="11"/>
              </a:cxn>
              <a:cxn ang="0">
                <a:pos x="6" y="15"/>
              </a:cxn>
              <a:cxn ang="0">
                <a:pos x="5" y="22"/>
              </a:cxn>
              <a:cxn ang="0">
                <a:pos x="5" y="22"/>
              </a:cxn>
              <a:cxn ang="0">
                <a:pos x="6" y="27"/>
              </a:cxn>
              <a:cxn ang="0">
                <a:pos x="11" y="33"/>
              </a:cxn>
              <a:cxn ang="0">
                <a:pos x="15" y="35"/>
              </a:cxn>
              <a:cxn ang="0">
                <a:pos x="21" y="37"/>
              </a:cxn>
              <a:cxn ang="0">
                <a:pos x="21" y="37"/>
              </a:cxn>
              <a:cxn ang="0">
                <a:pos x="27" y="35"/>
              </a:cxn>
              <a:cxn ang="0">
                <a:pos x="32" y="33"/>
              </a:cxn>
              <a:cxn ang="0">
                <a:pos x="36" y="27"/>
              </a:cxn>
              <a:cxn ang="0">
                <a:pos x="36" y="22"/>
              </a:cxn>
              <a:cxn ang="0">
                <a:pos x="36" y="22"/>
              </a:cxn>
              <a:cxn ang="0">
                <a:pos x="36" y="15"/>
              </a:cxn>
              <a:cxn ang="0">
                <a:pos x="32" y="11"/>
              </a:cxn>
              <a:cxn ang="0">
                <a:pos x="27" y="7"/>
              </a:cxn>
              <a:cxn ang="0">
                <a:pos x="21" y="6"/>
              </a:cxn>
              <a:cxn ang="0">
                <a:pos x="21" y="6"/>
              </a:cxn>
            </a:cxnLst>
            <a:rect l="0" t="0" r="r" b="b"/>
            <a:pathLst>
              <a:path w="42" h="42">
                <a:moveTo>
                  <a:pt x="21" y="42"/>
                </a:moveTo>
                <a:lnTo>
                  <a:pt x="21" y="42"/>
                </a:lnTo>
                <a:lnTo>
                  <a:pt x="17" y="42"/>
                </a:lnTo>
                <a:lnTo>
                  <a:pt x="13" y="41"/>
                </a:lnTo>
                <a:lnTo>
                  <a:pt x="6" y="37"/>
                </a:lnTo>
                <a:lnTo>
                  <a:pt x="2" y="30"/>
                </a:lnTo>
                <a:lnTo>
                  <a:pt x="1" y="26"/>
                </a:lnTo>
                <a:lnTo>
                  <a:pt x="0" y="22"/>
                </a:lnTo>
                <a:lnTo>
                  <a:pt x="0" y="22"/>
                </a:lnTo>
                <a:lnTo>
                  <a:pt x="1" y="18"/>
                </a:lnTo>
                <a:lnTo>
                  <a:pt x="2" y="14"/>
                </a:lnTo>
                <a:lnTo>
                  <a:pt x="6" y="7"/>
                </a:lnTo>
                <a:lnTo>
                  <a:pt x="13" y="3"/>
                </a:lnTo>
                <a:lnTo>
                  <a:pt x="17" y="2"/>
                </a:lnTo>
                <a:lnTo>
                  <a:pt x="21" y="0"/>
                </a:lnTo>
                <a:lnTo>
                  <a:pt x="21" y="0"/>
                </a:lnTo>
                <a:lnTo>
                  <a:pt x="25" y="2"/>
                </a:lnTo>
                <a:lnTo>
                  <a:pt x="29" y="3"/>
                </a:lnTo>
                <a:lnTo>
                  <a:pt x="36" y="7"/>
                </a:lnTo>
                <a:lnTo>
                  <a:pt x="40" y="14"/>
                </a:lnTo>
                <a:lnTo>
                  <a:pt x="42" y="18"/>
                </a:lnTo>
                <a:lnTo>
                  <a:pt x="42" y="22"/>
                </a:lnTo>
                <a:lnTo>
                  <a:pt x="42" y="22"/>
                </a:lnTo>
                <a:lnTo>
                  <a:pt x="42" y="26"/>
                </a:lnTo>
                <a:lnTo>
                  <a:pt x="40" y="30"/>
                </a:lnTo>
                <a:lnTo>
                  <a:pt x="36" y="37"/>
                </a:lnTo>
                <a:lnTo>
                  <a:pt x="29" y="41"/>
                </a:lnTo>
                <a:lnTo>
                  <a:pt x="25" y="42"/>
                </a:lnTo>
                <a:lnTo>
                  <a:pt x="21" y="42"/>
                </a:lnTo>
                <a:lnTo>
                  <a:pt x="21" y="42"/>
                </a:lnTo>
                <a:close/>
                <a:moveTo>
                  <a:pt x="21" y="6"/>
                </a:moveTo>
                <a:lnTo>
                  <a:pt x="21" y="6"/>
                </a:lnTo>
                <a:lnTo>
                  <a:pt x="15" y="7"/>
                </a:lnTo>
                <a:lnTo>
                  <a:pt x="11" y="11"/>
                </a:lnTo>
                <a:lnTo>
                  <a:pt x="6" y="15"/>
                </a:lnTo>
                <a:lnTo>
                  <a:pt x="5" y="22"/>
                </a:lnTo>
                <a:lnTo>
                  <a:pt x="5" y="22"/>
                </a:lnTo>
                <a:lnTo>
                  <a:pt x="6" y="27"/>
                </a:lnTo>
                <a:lnTo>
                  <a:pt x="11" y="33"/>
                </a:lnTo>
                <a:lnTo>
                  <a:pt x="15" y="35"/>
                </a:lnTo>
                <a:lnTo>
                  <a:pt x="21" y="37"/>
                </a:lnTo>
                <a:lnTo>
                  <a:pt x="21" y="37"/>
                </a:lnTo>
                <a:lnTo>
                  <a:pt x="27" y="35"/>
                </a:lnTo>
                <a:lnTo>
                  <a:pt x="32" y="33"/>
                </a:lnTo>
                <a:lnTo>
                  <a:pt x="36" y="27"/>
                </a:lnTo>
                <a:lnTo>
                  <a:pt x="36" y="22"/>
                </a:lnTo>
                <a:lnTo>
                  <a:pt x="36" y="22"/>
                </a:lnTo>
                <a:lnTo>
                  <a:pt x="36" y="15"/>
                </a:lnTo>
                <a:lnTo>
                  <a:pt x="32" y="11"/>
                </a:lnTo>
                <a:lnTo>
                  <a:pt x="27" y="7"/>
                </a:lnTo>
                <a:lnTo>
                  <a:pt x="21" y="6"/>
                </a:lnTo>
                <a:lnTo>
                  <a:pt x="21" y="6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7" name="Freeform 14"/>
          <p:cNvSpPr>
            <a:spLocks noEditPoints="1"/>
          </p:cNvSpPr>
          <p:nvPr/>
        </p:nvSpPr>
        <p:spPr bwMode="auto">
          <a:xfrm>
            <a:off x="2169344" y="3475988"/>
            <a:ext cx="65769" cy="64352"/>
          </a:xfrm>
          <a:custGeom>
            <a:avLst/>
            <a:gdLst/>
            <a:ahLst/>
            <a:cxnLst>
              <a:cxn ang="0">
                <a:pos x="20" y="42"/>
              </a:cxn>
              <a:cxn ang="0">
                <a:pos x="20" y="42"/>
              </a:cxn>
              <a:cxn ang="0">
                <a:pos x="16" y="42"/>
              </a:cxn>
              <a:cxn ang="0">
                <a:pos x="12" y="41"/>
              </a:cxn>
              <a:cxn ang="0">
                <a:pos x="6" y="37"/>
              </a:cxn>
              <a:cxn ang="0">
                <a:pos x="1" y="30"/>
              </a:cxn>
              <a:cxn ang="0">
                <a:pos x="0" y="26"/>
              </a:cxn>
              <a:cxn ang="0">
                <a:pos x="0" y="22"/>
              </a:cxn>
              <a:cxn ang="0">
                <a:pos x="0" y="22"/>
              </a:cxn>
              <a:cxn ang="0">
                <a:pos x="0" y="18"/>
              </a:cxn>
              <a:cxn ang="0">
                <a:pos x="1" y="14"/>
              </a:cxn>
              <a:cxn ang="0">
                <a:pos x="6" y="7"/>
              </a:cxn>
              <a:cxn ang="0">
                <a:pos x="12" y="3"/>
              </a:cxn>
              <a:cxn ang="0">
                <a:pos x="16" y="2"/>
              </a:cxn>
              <a:cxn ang="0">
                <a:pos x="20" y="0"/>
              </a:cxn>
              <a:cxn ang="0">
                <a:pos x="20" y="0"/>
              </a:cxn>
              <a:cxn ang="0">
                <a:pos x="26" y="2"/>
              </a:cxn>
              <a:cxn ang="0">
                <a:pos x="28" y="3"/>
              </a:cxn>
              <a:cxn ang="0">
                <a:pos x="35" y="7"/>
              </a:cxn>
              <a:cxn ang="0">
                <a:pos x="41" y="14"/>
              </a:cxn>
              <a:cxn ang="0">
                <a:pos x="42" y="18"/>
              </a:cxn>
              <a:cxn ang="0">
                <a:pos x="42" y="22"/>
              </a:cxn>
              <a:cxn ang="0">
                <a:pos x="42" y="22"/>
              </a:cxn>
              <a:cxn ang="0">
                <a:pos x="42" y="26"/>
              </a:cxn>
              <a:cxn ang="0">
                <a:pos x="41" y="30"/>
              </a:cxn>
              <a:cxn ang="0">
                <a:pos x="35" y="37"/>
              </a:cxn>
              <a:cxn ang="0">
                <a:pos x="28" y="41"/>
              </a:cxn>
              <a:cxn ang="0">
                <a:pos x="26" y="42"/>
              </a:cxn>
              <a:cxn ang="0">
                <a:pos x="20" y="42"/>
              </a:cxn>
              <a:cxn ang="0">
                <a:pos x="20" y="42"/>
              </a:cxn>
              <a:cxn ang="0">
                <a:pos x="20" y="6"/>
              </a:cxn>
              <a:cxn ang="0">
                <a:pos x="20" y="6"/>
              </a:cxn>
              <a:cxn ang="0">
                <a:pos x="15" y="7"/>
              </a:cxn>
              <a:cxn ang="0">
                <a:pos x="10" y="11"/>
              </a:cxn>
              <a:cxn ang="0">
                <a:pos x="7" y="15"/>
              </a:cxn>
              <a:cxn ang="0">
                <a:pos x="6" y="22"/>
              </a:cxn>
              <a:cxn ang="0">
                <a:pos x="6" y="22"/>
              </a:cxn>
              <a:cxn ang="0">
                <a:pos x="7" y="27"/>
              </a:cxn>
              <a:cxn ang="0">
                <a:pos x="10" y="33"/>
              </a:cxn>
              <a:cxn ang="0">
                <a:pos x="15" y="35"/>
              </a:cxn>
              <a:cxn ang="0">
                <a:pos x="20" y="37"/>
              </a:cxn>
              <a:cxn ang="0">
                <a:pos x="20" y="37"/>
              </a:cxn>
              <a:cxn ang="0">
                <a:pos x="27" y="35"/>
              </a:cxn>
              <a:cxn ang="0">
                <a:pos x="33" y="33"/>
              </a:cxn>
              <a:cxn ang="0">
                <a:pos x="35" y="27"/>
              </a:cxn>
              <a:cxn ang="0">
                <a:pos x="37" y="22"/>
              </a:cxn>
              <a:cxn ang="0">
                <a:pos x="37" y="22"/>
              </a:cxn>
              <a:cxn ang="0">
                <a:pos x="35" y="15"/>
              </a:cxn>
              <a:cxn ang="0">
                <a:pos x="33" y="11"/>
              </a:cxn>
              <a:cxn ang="0">
                <a:pos x="27" y="7"/>
              </a:cxn>
              <a:cxn ang="0">
                <a:pos x="20" y="6"/>
              </a:cxn>
              <a:cxn ang="0">
                <a:pos x="20" y="6"/>
              </a:cxn>
            </a:cxnLst>
            <a:rect l="0" t="0" r="r" b="b"/>
            <a:pathLst>
              <a:path w="42" h="42">
                <a:moveTo>
                  <a:pt x="20" y="42"/>
                </a:moveTo>
                <a:lnTo>
                  <a:pt x="20" y="42"/>
                </a:lnTo>
                <a:lnTo>
                  <a:pt x="16" y="42"/>
                </a:lnTo>
                <a:lnTo>
                  <a:pt x="12" y="41"/>
                </a:lnTo>
                <a:lnTo>
                  <a:pt x="6" y="37"/>
                </a:lnTo>
                <a:lnTo>
                  <a:pt x="1" y="30"/>
                </a:lnTo>
                <a:lnTo>
                  <a:pt x="0" y="26"/>
                </a:lnTo>
                <a:lnTo>
                  <a:pt x="0" y="22"/>
                </a:lnTo>
                <a:lnTo>
                  <a:pt x="0" y="22"/>
                </a:lnTo>
                <a:lnTo>
                  <a:pt x="0" y="18"/>
                </a:lnTo>
                <a:lnTo>
                  <a:pt x="1" y="14"/>
                </a:lnTo>
                <a:lnTo>
                  <a:pt x="6" y="7"/>
                </a:lnTo>
                <a:lnTo>
                  <a:pt x="12" y="3"/>
                </a:lnTo>
                <a:lnTo>
                  <a:pt x="16" y="2"/>
                </a:lnTo>
                <a:lnTo>
                  <a:pt x="20" y="0"/>
                </a:lnTo>
                <a:lnTo>
                  <a:pt x="20" y="0"/>
                </a:lnTo>
                <a:lnTo>
                  <a:pt x="26" y="2"/>
                </a:lnTo>
                <a:lnTo>
                  <a:pt x="28" y="3"/>
                </a:lnTo>
                <a:lnTo>
                  <a:pt x="35" y="7"/>
                </a:lnTo>
                <a:lnTo>
                  <a:pt x="41" y="14"/>
                </a:lnTo>
                <a:lnTo>
                  <a:pt x="42" y="18"/>
                </a:lnTo>
                <a:lnTo>
                  <a:pt x="42" y="22"/>
                </a:lnTo>
                <a:lnTo>
                  <a:pt x="42" y="22"/>
                </a:lnTo>
                <a:lnTo>
                  <a:pt x="42" y="26"/>
                </a:lnTo>
                <a:lnTo>
                  <a:pt x="41" y="30"/>
                </a:lnTo>
                <a:lnTo>
                  <a:pt x="35" y="37"/>
                </a:lnTo>
                <a:lnTo>
                  <a:pt x="28" y="41"/>
                </a:lnTo>
                <a:lnTo>
                  <a:pt x="26" y="42"/>
                </a:lnTo>
                <a:lnTo>
                  <a:pt x="20" y="42"/>
                </a:lnTo>
                <a:lnTo>
                  <a:pt x="20" y="42"/>
                </a:lnTo>
                <a:close/>
                <a:moveTo>
                  <a:pt x="20" y="6"/>
                </a:moveTo>
                <a:lnTo>
                  <a:pt x="20" y="6"/>
                </a:lnTo>
                <a:lnTo>
                  <a:pt x="15" y="7"/>
                </a:lnTo>
                <a:lnTo>
                  <a:pt x="10" y="11"/>
                </a:lnTo>
                <a:lnTo>
                  <a:pt x="7" y="15"/>
                </a:lnTo>
                <a:lnTo>
                  <a:pt x="6" y="22"/>
                </a:lnTo>
                <a:lnTo>
                  <a:pt x="6" y="22"/>
                </a:lnTo>
                <a:lnTo>
                  <a:pt x="7" y="27"/>
                </a:lnTo>
                <a:lnTo>
                  <a:pt x="10" y="33"/>
                </a:lnTo>
                <a:lnTo>
                  <a:pt x="15" y="35"/>
                </a:lnTo>
                <a:lnTo>
                  <a:pt x="20" y="37"/>
                </a:lnTo>
                <a:lnTo>
                  <a:pt x="20" y="37"/>
                </a:lnTo>
                <a:lnTo>
                  <a:pt x="27" y="35"/>
                </a:lnTo>
                <a:lnTo>
                  <a:pt x="33" y="33"/>
                </a:lnTo>
                <a:lnTo>
                  <a:pt x="35" y="27"/>
                </a:lnTo>
                <a:lnTo>
                  <a:pt x="37" y="22"/>
                </a:lnTo>
                <a:lnTo>
                  <a:pt x="37" y="22"/>
                </a:lnTo>
                <a:lnTo>
                  <a:pt x="35" y="15"/>
                </a:lnTo>
                <a:lnTo>
                  <a:pt x="33" y="11"/>
                </a:lnTo>
                <a:lnTo>
                  <a:pt x="27" y="7"/>
                </a:lnTo>
                <a:lnTo>
                  <a:pt x="20" y="6"/>
                </a:lnTo>
                <a:lnTo>
                  <a:pt x="20" y="6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8" name="Freeform 15"/>
          <p:cNvSpPr>
            <a:spLocks noEditPoints="1"/>
          </p:cNvSpPr>
          <p:nvPr/>
        </p:nvSpPr>
        <p:spPr bwMode="auto">
          <a:xfrm>
            <a:off x="2253904" y="3475988"/>
            <a:ext cx="65769" cy="64352"/>
          </a:xfrm>
          <a:custGeom>
            <a:avLst/>
            <a:gdLst/>
            <a:ahLst/>
            <a:cxnLst>
              <a:cxn ang="0">
                <a:pos x="21" y="42"/>
              </a:cxn>
              <a:cxn ang="0">
                <a:pos x="21" y="42"/>
              </a:cxn>
              <a:cxn ang="0">
                <a:pos x="17" y="42"/>
              </a:cxn>
              <a:cxn ang="0">
                <a:pos x="13" y="41"/>
              </a:cxn>
              <a:cxn ang="0">
                <a:pos x="7" y="35"/>
              </a:cxn>
              <a:cxn ang="0">
                <a:pos x="2" y="30"/>
              </a:cxn>
              <a:cxn ang="0">
                <a:pos x="1" y="26"/>
              </a:cxn>
              <a:cxn ang="0">
                <a:pos x="0" y="22"/>
              </a:cxn>
              <a:cxn ang="0">
                <a:pos x="0" y="22"/>
              </a:cxn>
              <a:cxn ang="0">
                <a:pos x="1" y="16"/>
              </a:cxn>
              <a:cxn ang="0">
                <a:pos x="2" y="14"/>
              </a:cxn>
              <a:cxn ang="0">
                <a:pos x="7" y="7"/>
              </a:cxn>
              <a:cxn ang="0">
                <a:pos x="13" y="2"/>
              </a:cxn>
              <a:cxn ang="0">
                <a:pos x="17" y="0"/>
              </a:cxn>
              <a:cxn ang="0">
                <a:pos x="21" y="0"/>
              </a:cxn>
              <a:cxn ang="0">
                <a:pos x="21" y="0"/>
              </a:cxn>
              <a:cxn ang="0">
                <a:pos x="25" y="0"/>
              </a:cxn>
              <a:cxn ang="0">
                <a:pos x="29" y="2"/>
              </a:cxn>
              <a:cxn ang="0">
                <a:pos x="36" y="7"/>
              </a:cxn>
              <a:cxn ang="0">
                <a:pos x="40" y="14"/>
              </a:cxn>
              <a:cxn ang="0">
                <a:pos x="42" y="16"/>
              </a:cxn>
              <a:cxn ang="0">
                <a:pos x="42" y="22"/>
              </a:cxn>
              <a:cxn ang="0">
                <a:pos x="42" y="22"/>
              </a:cxn>
              <a:cxn ang="0">
                <a:pos x="42" y="26"/>
              </a:cxn>
              <a:cxn ang="0">
                <a:pos x="40" y="30"/>
              </a:cxn>
              <a:cxn ang="0">
                <a:pos x="36" y="35"/>
              </a:cxn>
              <a:cxn ang="0">
                <a:pos x="29" y="41"/>
              </a:cxn>
              <a:cxn ang="0">
                <a:pos x="25" y="42"/>
              </a:cxn>
              <a:cxn ang="0">
                <a:pos x="21" y="42"/>
              </a:cxn>
              <a:cxn ang="0">
                <a:pos x="21" y="42"/>
              </a:cxn>
              <a:cxn ang="0">
                <a:pos x="21" y="6"/>
              </a:cxn>
              <a:cxn ang="0">
                <a:pos x="21" y="6"/>
              </a:cxn>
              <a:cxn ang="0">
                <a:pos x="15" y="7"/>
              </a:cxn>
              <a:cxn ang="0">
                <a:pos x="11" y="10"/>
              </a:cxn>
              <a:cxn ang="0">
                <a:pos x="7" y="15"/>
              </a:cxn>
              <a:cxn ang="0">
                <a:pos x="5" y="22"/>
              </a:cxn>
              <a:cxn ang="0">
                <a:pos x="5" y="22"/>
              </a:cxn>
              <a:cxn ang="0">
                <a:pos x="7" y="27"/>
              </a:cxn>
              <a:cxn ang="0">
                <a:pos x="11" y="33"/>
              </a:cxn>
              <a:cxn ang="0">
                <a:pos x="15" y="35"/>
              </a:cxn>
              <a:cxn ang="0">
                <a:pos x="21" y="37"/>
              </a:cxn>
              <a:cxn ang="0">
                <a:pos x="21" y="37"/>
              </a:cxn>
              <a:cxn ang="0">
                <a:pos x="27" y="35"/>
              </a:cxn>
              <a:cxn ang="0">
                <a:pos x="32" y="33"/>
              </a:cxn>
              <a:cxn ang="0">
                <a:pos x="35" y="27"/>
              </a:cxn>
              <a:cxn ang="0">
                <a:pos x="36" y="22"/>
              </a:cxn>
              <a:cxn ang="0">
                <a:pos x="36" y="22"/>
              </a:cxn>
              <a:cxn ang="0">
                <a:pos x="35" y="15"/>
              </a:cxn>
              <a:cxn ang="0">
                <a:pos x="32" y="10"/>
              </a:cxn>
              <a:cxn ang="0">
                <a:pos x="27" y="7"/>
              </a:cxn>
              <a:cxn ang="0">
                <a:pos x="21" y="6"/>
              </a:cxn>
              <a:cxn ang="0">
                <a:pos x="21" y="6"/>
              </a:cxn>
            </a:cxnLst>
            <a:rect l="0" t="0" r="r" b="b"/>
            <a:pathLst>
              <a:path w="42" h="42">
                <a:moveTo>
                  <a:pt x="21" y="42"/>
                </a:moveTo>
                <a:lnTo>
                  <a:pt x="21" y="42"/>
                </a:lnTo>
                <a:lnTo>
                  <a:pt x="17" y="42"/>
                </a:lnTo>
                <a:lnTo>
                  <a:pt x="13" y="41"/>
                </a:lnTo>
                <a:lnTo>
                  <a:pt x="7" y="35"/>
                </a:lnTo>
                <a:lnTo>
                  <a:pt x="2" y="30"/>
                </a:lnTo>
                <a:lnTo>
                  <a:pt x="1" y="26"/>
                </a:lnTo>
                <a:lnTo>
                  <a:pt x="0" y="22"/>
                </a:lnTo>
                <a:lnTo>
                  <a:pt x="0" y="22"/>
                </a:lnTo>
                <a:lnTo>
                  <a:pt x="1" y="16"/>
                </a:lnTo>
                <a:lnTo>
                  <a:pt x="2" y="14"/>
                </a:lnTo>
                <a:lnTo>
                  <a:pt x="7" y="7"/>
                </a:lnTo>
                <a:lnTo>
                  <a:pt x="13" y="2"/>
                </a:lnTo>
                <a:lnTo>
                  <a:pt x="17" y="0"/>
                </a:lnTo>
                <a:lnTo>
                  <a:pt x="21" y="0"/>
                </a:lnTo>
                <a:lnTo>
                  <a:pt x="21" y="0"/>
                </a:lnTo>
                <a:lnTo>
                  <a:pt x="25" y="0"/>
                </a:lnTo>
                <a:lnTo>
                  <a:pt x="29" y="2"/>
                </a:lnTo>
                <a:lnTo>
                  <a:pt x="36" y="7"/>
                </a:lnTo>
                <a:lnTo>
                  <a:pt x="40" y="14"/>
                </a:lnTo>
                <a:lnTo>
                  <a:pt x="42" y="16"/>
                </a:lnTo>
                <a:lnTo>
                  <a:pt x="42" y="22"/>
                </a:lnTo>
                <a:lnTo>
                  <a:pt x="42" y="22"/>
                </a:lnTo>
                <a:lnTo>
                  <a:pt x="42" y="26"/>
                </a:lnTo>
                <a:lnTo>
                  <a:pt x="40" y="30"/>
                </a:lnTo>
                <a:lnTo>
                  <a:pt x="36" y="35"/>
                </a:lnTo>
                <a:lnTo>
                  <a:pt x="29" y="41"/>
                </a:lnTo>
                <a:lnTo>
                  <a:pt x="25" y="42"/>
                </a:lnTo>
                <a:lnTo>
                  <a:pt x="21" y="42"/>
                </a:lnTo>
                <a:lnTo>
                  <a:pt x="21" y="42"/>
                </a:lnTo>
                <a:close/>
                <a:moveTo>
                  <a:pt x="21" y="6"/>
                </a:moveTo>
                <a:lnTo>
                  <a:pt x="21" y="6"/>
                </a:lnTo>
                <a:lnTo>
                  <a:pt x="15" y="7"/>
                </a:lnTo>
                <a:lnTo>
                  <a:pt x="11" y="10"/>
                </a:lnTo>
                <a:lnTo>
                  <a:pt x="7" y="15"/>
                </a:lnTo>
                <a:lnTo>
                  <a:pt x="5" y="22"/>
                </a:lnTo>
                <a:lnTo>
                  <a:pt x="5" y="22"/>
                </a:lnTo>
                <a:lnTo>
                  <a:pt x="7" y="27"/>
                </a:lnTo>
                <a:lnTo>
                  <a:pt x="11" y="33"/>
                </a:lnTo>
                <a:lnTo>
                  <a:pt x="15" y="35"/>
                </a:lnTo>
                <a:lnTo>
                  <a:pt x="21" y="37"/>
                </a:lnTo>
                <a:lnTo>
                  <a:pt x="21" y="37"/>
                </a:lnTo>
                <a:lnTo>
                  <a:pt x="27" y="35"/>
                </a:lnTo>
                <a:lnTo>
                  <a:pt x="32" y="33"/>
                </a:lnTo>
                <a:lnTo>
                  <a:pt x="35" y="27"/>
                </a:lnTo>
                <a:lnTo>
                  <a:pt x="36" y="22"/>
                </a:lnTo>
                <a:lnTo>
                  <a:pt x="36" y="22"/>
                </a:lnTo>
                <a:lnTo>
                  <a:pt x="35" y="15"/>
                </a:lnTo>
                <a:lnTo>
                  <a:pt x="32" y="10"/>
                </a:lnTo>
                <a:lnTo>
                  <a:pt x="27" y="7"/>
                </a:lnTo>
                <a:lnTo>
                  <a:pt x="21" y="6"/>
                </a:lnTo>
                <a:lnTo>
                  <a:pt x="21" y="6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9" name="Freeform 16"/>
          <p:cNvSpPr>
            <a:spLocks noEditPoints="1"/>
          </p:cNvSpPr>
          <p:nvPr/>
        </p:nvSpPr>
        <p:spPr bwMode="auto">
          <a:xfrm>
            <a:off x="5326278" y="3466795"/>
            <a:ext cx="65769" cy="64352"/>
          </a:xfrm>
          <a:custGeom>
            <a:avLst/>
            <a:gdLst/>
            <a:ahLst/>
            <a:cxnLst>
              <a:cxn ang="0">
                <a:pos x="21" y="42"/>
              </a:cxn>
              <a:cxn ang="0">
                <a:pos x="21" y="42"/>
              </a:cxn>
              <a:cxn ang="0">
                <a:pos x="17" y="42"/>
              </a:cxn>
              <a:cxn ang="0">
                <a:pos x="13" y="40"/>
              </a:cxn>
              <a:cxn ang="0">
                <a:pos x="6" y="36"/>
              </a:cxn>
              <a:cxn ang="0">
                <a:pos x="1" y="29"/>
              </a:cxn>
              <a:cxn ang="0">
                <a:pos x="0" y="25"/>
              </a:cxn>
              <a:cxn ang="0">
                <a:pos x="0" y="21"/>
              </a:cxn>
              <a:cxn ang="0">
                <a:pos x="0" y="21"/>
              </a:cxn>
              <a:cxn ang="0">
                <a:pos x="0" y="17"/>
              </a:cxn>
              <a:cxn ang="0">
                <a:pos x="1" y="13"/>
              </a:cxn>
              <a:cxn ang="0">
                <a:pos x="6" y="7"/>
              </a:cxn>
              <a:cxn ang="0">
                <a:pos x="13" y="2"/>
              </a:cxn>
              <a:cxn ang="0">
                <a:pos x="17" y="1"/>
              </a:cxn>
              <a:cxn ang="0">
                <a:pos x="21" y="0"/>
              </a:cxn>
              <a:cxn ang="0">
                <a:pos x="21" y="0"/>
              </a:cxn>
              <a:cxn ang="0">
                <a:pos x="25" y="1"/>
              </a:cxn>
              <a:cxn ang="0">
                <a:pos x="29" y="2"/>
              </a:cxn>
              <a:cxn ang="0">
                <a:pos x="36" y="7"/>
              </a:cxn>
              <a:cxn ang="0">
                <a:pos x="40" y="13"/>
              </a:cxn>
              <a:cxn ang="0">
                <a:pos x="41" y="17"/>
              </a:cxn>
              <a:cxn ang="0">
                <a:pos x="41" y="21"/>
              </a:cxn>
              <a:cxn ang="0">
                <a:pos x="41" y="21"/>
              </a:cxn>
              <a:cxn ang="0">
                <a:pos x="41" y="25"/>
              </a:cxn>
              <a:cxn ang="0">
                <a:pos x="40" y="29"/>
              </a:cxn>
              <a:cxn ang="0">
                <a:pos x="36" y="36"/>
              </a:cxn>
              <a:cxn ang="0">
                <a:pos x="29" y="40"/>
              </a:cxn>
              <a:cxn ang="0">
                <a:pos x="25" y="42"/>
              </a:cxn>
              <a:cxn ang="0">
                <a:pos x="21" y="42"/>
              </a:cxn>
              <a:cxn ang="0">
                <a:pos x="21" y="42"/>
              </a:cxn>
              <a:cxn ang="0">
                <a:pos x="21" y="5"/>
              </a:cxn>
              <a:cxn ang="0">
                <a:pos x="21" y="5"/>
              </a:cxn>
              <a:cxn ang="0">
                <a:pos x="14" y="7"/>
              </a:cxn>
              <a:cxn ang="0">
                <a:pos x="10" y="11"/>
              </a:cxn>
              <a:cxn ang="0">
                <a:pos x="6" y="15"/>
              </a:cxn>
              <a:cxn ang="0">
                <a:pos x="5" y="21"/>
              </a:cxn>
              <a:cxn ang="0">
                <a:pos x="5" y="21"/>
              </a:cxn>
              <a:cxn ang="0">
                <a:pos x="6" y="27"/>
              </a:cxn>
              <a:cxn ang="0">
                <a:pos x="10" y="32"/>
              </a:cxn>
              <a:cxn ang="0">
                <a:pos x="14" y="35"/>
              </a:cxn>
              <a:cxn ang="0">
                <a:pos x="21" y="36"/>
              </a:cxn>
              <a:cxn ang="0">
                <a:pos x="21" y="36"/>
              </a:cxn>
              <a:cxn ang="0">
                <a:pos x="27" y="35"/>
              </a:cxn>
              <a:cxn ang="0">
                <a:pos x="32" y="32"/>
              </a:cxn>
              <a:cxn ang="0">
                <a:pos x="35" y="27"/>
              </a:cxn>
              <a:cxn ang="0">
                <a:pos x="36" y="21"/>
              </a:cxn>
              <a:cxn ang="0">
                <a:pos x="36" y="21"/>
              </a:cxn>
              <a:cxn ang="0">
                <a:pos x="35" y="15"/>
              </a:cxn>
              <a:cxn ang="0">
                <a:pos x="32" y="11"/>
              </a:cxn>
              <a:cxn ang="0">
                <a:pos x="27" y="7"/>
              </a:cxn>
              <a:cxn ang="0">
                <a:pos x="21" y="5"/>
              </a:cxn>
              <a:cxn ang="0">
                <a:pos x="21" y="5"/>
              </a:cxn>
            </a:cxnLst>
            <a:rect l="0" t="0" r="r" b="b"/>
            <a:pathLst>
              <a:path w="41" h="42">
                <a:moveTo>
                  <a:pt x="21" y="42"/>
                </a:moveTo>
                <a:lnTo>
                  <a:pt x="21" y="42"/>
                </a:lnTo>
                <a:lnTo>
                  <a:pt x="17" y="42"/>
                </a:lnTo>
                <a:lnTo>
                  <a:pt x="13" y="40"/>
                </a:lnTo>
                <a:lnTo>
                  <a:pt x="6" y="36"/>
                </a:lnTo>
                <a:lnTo>
                  <a:pt x="1" y="29"/>
                </a:lnTo>
                <a:lnTo>
                  <a:pt x="0" y="25"/>
                </a:lnTo>
                <a:lnTo>
                  <a:pt x="0" y="21"/>
                </a:lnTo>
                <a:lnTo>
                  <a:pt x="0" y="21"/>
                </a:lnTo>
                <a:lnTo>
                  <a:pt x="0" y="17"/>
                </a:lnTo>
                <a:lnTo>
                  <a:pt x="1" y="13"/>
                </a:lnTo>
                <a:lnTo>
                  <a:pt x="6" y="7"/>
                </a:lnTo>
                <a:lnTo>
                  <a:pt x="13" y="2"/>
                </a:lnTo>
                <a:lnTo>
                  <a:pt x="17" y="1"/>
                </a:lnTo>
                <a:lnTo>
                  <a:pt x="21" y="0"/>
                </a:lnTo>
                <a:lnTo>
                  <a:pt x="21" y="0"/>
                </a:lnTo>
                <a:lnTo>
                  <a:pt x="25" y="1"/>
                </a:lnTo>
                <a:lnTo>
                  <a:pt x="29" y="2"/>
                </a:lnTo>
                <a:lnTo>
                  <a:pt x="36" y="7"/>
                </a:lnTo>
                <a:lnTo>
                  <a:pt x="40" y="13"/>
                </a:lnTo>
                <a:lnTo>
                  <a:pt x="41" y="17"/>
                </a:lnTo>
                <a:lnTo>
                  <a:pt x="41" y="21"/>
                </a:lnTo>
                <a:lnTo>
                  <a:pt x="41" y="21"/>
                </a:lnTo>
                <a:lnTo>
                  <a:pt x="41" y="25"/>
                </a:lnTo>
                <a:lnTo>
                  <a:pt x="40" y="29"/>
                </a:lnTo>
                <a:lnTo>
                  <a:pt x="36" y="36"/>
                </a:lnTo>
                <a:lnTo>
                  <a:pt x="29" y="40"/>
                </a:lnTo>
                <a:lnTo>
                  <a:pt x="25" y="42"/>
                </a:lnTo>
                <a:lnTo>
                  <a:pt x="21" y="42"/>
                </a:lnTo>
                <a:lnTo>
                  <a:pt x="21" y="42"/>
                </a:lnTo>
                <a:close/>
                <a:moveTo>
                  <a:pt x="21" y="5"/>
                </a:moveTo>
                <a:lnTo>
                  <a:pt x="21" y="5"/>
                </a:lnTo>
                <a:lnTo>
                  <a:pt x="14" y="7"/>
                </a:lnTo>
                <a:lnTo>
                  <a:pt x="10" y="11"/>
                </a:lnTo>
                <a:lnTo>
                  <a:pt x="6" y="15"/>
                </a:lnTo>
                <a:lnTo>
                  <a:pt x="5" y="21"/>
                </a:lnTo>
                <a:lnTo>
                  <a:pt x="5" y="21"/>
                </a:lnTo>
                <a:lnTo>
                  <a:pt x="6" y="27"/>
                </a:lnTo>
                <a:lnTo>
                  <a:pt x="10" y="32"/>
                </a:lnTo>
                <a:lnTo>
                  <a:pt x="14" y="35"/>
                </a:lnTo>
                <a:lnTo>
                  <a:pt x="21" y="36"/>
                </a:lnTo>
                <a:lnTo>
                  <a:pt x="21" y="36"/>
                </a:lnTo>
                <a:lnTo>
                  <a:pt x="27" y="35"/>
                </a:lnTo>
                <a:lnTo>
                  <a:pt x="32" y="32"/>
                </a:lnTo>
                <a:lnTo>
                  <a:pt x="35" y="27"/>
                </a:lnTo>
                <a:lnTo>
                  <a:pt x="36" y="21"/>
                </a:lnTo>
                <a:lnTo>
                  <a:pt x="36" y="21"/>
                </a:lnTo>
                <a:lnTo>
                  <a:pt x="35" y="15"/>
                </a:lnTo>
                <a:lnTo>
                  <a:pt x="32" y="11"/>
                </a:lnTo>
                <a:lnTo>
                  <a:pt x="27" y="7"/>
                </a:lnTo>
                <a:lnTo>
                  <a:pt x="21" y="5"/>
                </a:lnTo>
                <a:lnTo>
                  <a:pt x="21" y="5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20" name="Freeform 17"/>
          <p:cNvSpPr>
            <a:spLocks noEditPoints="1"/>
          </p:cNvSpPr>
          <p:nvPr/>
        </p:nvSpPr>
        <p:spPr bwMode="auto">
          <a:xfrm>
            <a:off x="5410838" y="3466795"/>
            <a:ext cx="65769" cy="64352"/>
          </a:xfrm>
          <a:custGeom>
            <a:avLst/>
            <a:gdLst/>
            <a:ahLst/>
            <a:cxnLst>
              <a:cxn ang="0">
                <a:pos x="20" y="42"/>
              </a:cxn>
              <a:cxn ang="0">
                <a:pos x="20" y="42"/>
              </a:cxn>
              <a:cxn ang="0">
                <a:pos x="16" y="42"/>
              </a:cxn>
              <a:cxn ang="0">
                <a:pos x="12" y="40"/>
              </a:cxn>
              <a:cxn ang="0">
                <a:pos x="5" y="36"/>
              </a:cxn>
              <a:cxn ang="0">
                <a:pos x="1" y="29"/>
              </a:cxn>
              <a:cxn ang="0">
                <a:pos x="0" y="25"/>
              </a:cxn>
              <a:cxn ang="0">
                <a:pos x="0" y="21"/>
              </a:cxn>
              <a:cxn ang="0">
                <a:pos x="0" y="21"/>
              </a:cxn>
              <a:cxn ang="0">
                <a:pos x="0" y="17"/>
              </a:cxn>
              <a:cxn ang="0">
                <a:pos x="1" y="13"/>
              </a:cxn>
              <a:cxn ang="0">
                <a:pos x="5" y="7"/>
              </a:cxn>
              <a:cxn ang="0">
                <a:pos x="12" y="2"/>
              </a:cxn>
              <a:cxn ang="0">
                <a:pos x="16" y="1"/>
              </a:cxn>
              <a:cxn ang="0">
                <a:pos x="20" y="0"/>
              </a:cxn>
              <a:cxn ang="0">
                <a:pos x="20" y="0"/>
              </a:cxn>
              <a:cxn ang="0">
                <a:pos x="24" y="1"/>
              </a:cxn>
              <a:cxn ang="0">
                <a:pos x="28" y="2"/>
              </a:cxn>
              <a:cxn ang="0">
                <a:pos x="35" y="7"/>
              </a:cxn>
              <a:cxn ang="0">
                <a:pos x="39" y="13"/>
              </a:cxn>
              <a:cxn ang="0">
                <a:pos x="40" y="17"/>
              </a:cxn>
              <a:cxn ang="0">
                <a:pos x="42" y="21"/>
              </a:cxn>
              <a:cxn ang="0">
                <a:pos x="42" y="21"/>
              </a:cxn>
              <a:cxn ang="0">
                <a:pos x="40" y="25"/>
              </a:cxn>
              <a:cxn ang="0">
                <a:pos x="39" y="29"/>
              </a:cxn>
              <a:cxn ang="0">
                <a:pos x="35" y="36"/>
              </a:cxn>
              <a:cxn ang="0">
                <a:pos x="28" y="40"/>
              </a:cxn>
              <a:cxn ang="0">
                <a:pos x="24" y="42"/>
              </a:cxn>
              <a:cxn ang="0">
                <a:pos x="20" y="42"/>
              </a:cxn>
              <a:cxn ang="0">
                <a:pos x="20" y="42"/>
              </a:cxn>
              <a:cxn ang="0">
                <a:pos x="20" y="5"/>
              </a:cxn>
              <a:cxn ang="0">
                <a:pos x="20" y="5"/>
              </a:cxn>
              <a:cxn ang="0">
                <a:pos x="15" y="7"/>
              </a:cxn>
              <a:cxn ang="0">
                <a:pos x="9" y="11"/>
              </a:cxn>
              <a:cxn ang="0">
                <a:pos x="7" y="15"/>
              </a:cxn>
              <a:cxn ang="0">
                <a:pos x="5" y="21"/>
              </a:cxn>
              <a:cxn ang="0">
                <a:pos x="5" y="21"/>
              </a:cxn>
              <a:cxn ang="0">
                <a:pos x="7" y="27"/>
              </a:cxn>
              <a:cxn ang="0">
                <a:pos x="9" y="32"/>
              </a:cxn>
              <a:cxn ang="0">
                <a:pos x="15" y="35"/>
              </a:cxn>
              <a:cxn ang="0">
                <a:pos x="20" y="36"/>
              </a:cxn>
              <a:cxn ang="0">
                <a:pos x="20" y="36"/>
              </a:cxn>
              <a:cxn ang="0">
                <a:pos x="27" y="35"/>
              </a:cxn>
              <a:cxn ang="0">
                <a:pos x="31" y="32"/>
              </a:cxn>
              <a:cxn ang="0">
                <a:pos x="35" y="27"/>
              </a:cxn>
              <a:cxn ang="0">
                <a:pos x="36" y="21"/>
              </a:cxn>
              <a:cxn ang="0">
                <a:pos x="36" y="21"/>
              </a:cxn>
              <a:cxn ang="0">
                <a:pos x="35" y="15"/>
              </a:cxn>
              <a:cxn ang="0">
                <a:pos x="31" y="11"/>
              </a:cxn>
              <a:cxn ang="0">
                <a:pos x="27" y="7"/>
              </a:cxn>
              <a:cxn ang="0">
                <a:pos x="20" y="5"/>
              </a:cxn>
              <a:cxn ang="0">
                <a:pos x="20" y="5"/>
              </a:cxn>
            </a:cxnLst>
            <a:rect l="0" t="0" r="r" b="b"/>
            <a:pathLst>
              <a:path w="42" h="42">
                <a:moveTo>
                  <a:pt x="20" y="42"/>
                </a:moveTo>
                <a:lnTo>
                  <a:pt x="20" y="42"/>
                </a:lnTo>
                <a:lnTo>
                  <a:pt x="16" y="42"/>
                </a:lnTo>
                <a:lnTo>
                  <a:pt x="12" y="40"/>
                </a:lnTo>
                <a:lnTo>
                  <a:pt x="5" y="36"/>
                </a:lnTo>
                <a:lnTo>
                  <a:pt x="1" y="29"/>
                </a:lnTo>
                <a:lnTo>
                  <a:pt x="0" y="25"/>
                </a:lnTo>
                <a:lnTo>
                  <a:pt x="0" y="21"/>
                </a:lnTo>
                <a:lnTo>
                  <a:pt x="0" y="21"/>
                </a:lnTo>
                <a:lnTo>
                  <a:pt x="0" y="17"/>
                </a:lnTo>
                <a:lnTo>
                  <a:pt x="1" y="13"/>
                </a:lnTo>
                <a:lnTo>
                  <a:pt x="5" y="7"/>
                </a:lnTo>
                <a:lnTo>
                  <a:pt x="12" y="2"/>
                </a:lnTo>
                <a:lnTo>
                  <a:pt x="16" y="1"/>
                </a:lnTo>
                <a:lnTo>
                  <a:pt x="20" y="0"/>
                </a:lnTo>
                <a:lnTo>
                  <a:pt x="20" y="0"/>
                </a:lnTo>
                <a:lnTo>
                  <a:pt x="24" y="1"/>
                </a:lnTo>
                <a:lnTo>
                  <a:pt x="28" y="2"/>
                </a:lnTo>
                <a:lnTo>
                  <a:pt x="35" y="7"/>
                </a:lnTo>
                <a:lnTo>
                  <a:pt x="39" y="13"/>
                </a:lnTo>
                <a:lnTo>
                  <a:pt x="40" y="17"/>
                </a:lnTo>
                <a:lnTo>
                  <a:pt x="42" y="21"/>
                </a:lnTo>
                <a:lnTo>
                  <a:pt x="42" y="21"/>
                </a:lnTo>
                <a:lnTo>
                  <a:pt x="40" y="25"/>
                </a:lnTo>
                <a:lnTo>
                  <a:pt x="39" y="29"/>
                </a:lnTo>
                <a:lnTo>
                  <a:pt x="35" y="36"/>
                </a:lnTo>
                <a:lnTo>
                  <a:pt x="28" y="40"/>
                </a:lnTo>
                <a:lnTo>
                  <a:pt x="24" y="42"/>
                </a:lnTo>
                <a:lnTo>
                  <a:pt x="20" y="42"/>
                </a:lnTo>
                <a:lnTo>
                  <a:pt x="20" y="42"/>
                </a:lnTo>
                <a:close/>
                <a:moveTo>
                  <a:pt x="20" y="5"/>
                </a:moveTo>
                <a:lnTo>
                  <a:pt x="20" y="5"/>
                </a:lnTo>
                <a:lnTo>
                  <a:pt x="15" y="7"/>
                </a:lnTo>
                <a:lnTo>
                  <a:pt x="9" y="11"/>
                </a:lnTo>
                <a:lnTo>
                  <a:pt x="7" y="15"/>
                </a:lnTo>
                <a:lnTo>
                  <a:pt x="5" y="21"/>
                </a:lnTo>
                <a:lnTo>
                  <a:pt x="5" y="21"/>
                </a:lnTo>
                <a:lnTo>
                  <a:pt x="7" y="27"/>
                </a:lnTo>
                <a:lnTo>
                  <a:pt x="9" y="32"/>
                </a:lnTo>
                <a:lnTo>
                  <a:pt x="15" y="35"/>
                </a:lnTo>
                <a:lnTo>
                  <a:pt x="20" y="36"/>
                </a:lnTo>
                <a:lnTo>
                  <a:pt x="20" y="36"/>
                </a:lnTo>
                <a:lnTo>
                  <a:pt x="27" y="35"/>
                </a:lnTo>
                <a:lnTo>
                  <a:pt x="31" y="32"/>
                </a:lnTo>
                <a:lnTo>
                  <a:pt x="35" y="27"/>
                </a:lnTo>
                <a:lnTo>
                  <a:pt x="36" y="21"/>
                </a:lnTo>
                <a:lnTo>
                  <a:pt x="36" y="21"/>
                </a:lnTo>
                <a:lnTo>
                  <a:pt x="35" y="15"/>
                </a:lnTo>
                <a:lnTo>
                  <a:pt x="31" y="11"/>
                </a:lnTo>
                <a:lnTo>
                  <a:pt x="27" y="7"/>
                </a:lnTo>
                <a:lnTo>
                  <a:pt x="20" y="5"/>
                </a:lnTo>
                <a:lnTo>
                  <a:pt x="20" y="5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21" name="Freeform 18"/>
          <p:cNvSpPr>
            <a:spLocks noEditPoints="1"/>
          </p:cNvSpPr>
          <p:nvPr/>
        </p:nvSpPr>
        <p:spPr bwMode="auto">
          <a:xfrm>
            <a:off x="5495400" y="3466795"/>
            <a:ext cx="65769" cy="64352"/>
          </a:xfrm>
          <a:custGeom>
            <a:avLst/>
            <a:gdLst/>
            <a:ahLst/>
            <a:cxnLst>
              <a:cxn ang="0">
                <a:pos x="20" y="42"/>
              </a:cxn>
              <a:cxn ang="0">
                <a:pos x="20" y="42"/>
              </a:cxn>
              <a:cxn ang="0">
                <a:pos x="16" y="42"/>
              </a:cxn>
              <a:cxn ang="0">
                <a:pos x="12" y="40"/>
              </a:cxn>
              <a:cxn ang="0">
                <a:pos x="6" y="35"/>
              </a:cxn>
              <a:cxn ang="0">
                <a:pos x="1" y="29"/>
              </a:cxn>
              <a:cxn ang="0">
                <a:pos x="0" y="25"/>
              </a:cxn>
              <a:cxn ang="0">
                <a:pos x="0" y="21"/>
              </a:cxn>
              <a:cxn ang="0">
                <a:pos x="0" y="21"/>
              </a:cxn>
              <a:cxn ang="0">
                <a:pos x="0" y="16"/>
              </a:cxn>
              <a:cxn ang="0">
                <a:pos x="1" y="13"/>
              </a:cxn>
              <a:cxn ang="0">
                <a:pos x="6" y="7"/>
              </a:cxn>
              <a:cxn ang="0">
                <a:pos x="12" y="1"/>
              </a:cxn>
              <a:cxn ang="0">
                <a:pos x="16" y="0"/>
              </a:cxn>
              <a:cxn ang="0">
                <a:pos x="20" y="0"/>
              </a:cxn>
              <a:cxn ang="0">
                <a:pos x="20" y="0"/>
              </a:cxn>
              <a:cxn ang="0">
                <a:pos x="25" y="0"/>
              </a:cxn>
              <a:cxn ang="0">
                <a:pos x="29" y="1"/>
              </a:cxn>
              <a:cxn ang="0">
                <a:pos x="35" y="7"/>
              </a:cxn>
              <a:cxn ang="0">
                <a:pos x="40" y="13"/>
              </a:cxn>
              <a:cxn ang="0">
                <a:pos x="41" y="16"/>
              </a:cxn>
              <a:cxn ang="0">
                <a:pos x="41" y="21"/>
              </a:cxn>
              <a:cxn ang="0">
                <a:pos x="41" y="21"/>
              </a:cxn>
              <a:cxn ang="0">
                <a:pos x="41" y="25"/>
              </a:cxn>
              <a:cxn ang="0">
                <a:pos x="40" y="29"/>
              </a:cxn>
              <a:cxn ang="0">
                <a:pos x="35" y="35"/>
              </a:cxn>
              <a:cxn ang="0">
                <a:pos x="29" y="40"/>
              </a:cxn>
              <a:cxn ang="0">
                <a:pos x="25" y="42"/>
              </a:cxn>
              <a:cxn ang="0">
                <a:pos x="20" y="42"/>
              </a:cxn>
              <a:cxn ang="0">
                <a:pos x="20" y="42"/>
              </a:cxn>
              <a:cxn ang="0">
                <a:pos x="20" y="5"/>
              </a:cxn>
              <a:cxn ang="0">
                <a:pos x="20" y="5"/>
              </a:cxn>
              <a:cxn ang="0">
                <a:pos x="14" y="7"/>
              </a:cxn>
              <a:cxn ang="0">
                <a:pos x="9" y="9"/>
              </a:cxn>
              <a:cxn ang="0">
                <a:pos x="6" y="15"/>
              </a:cxn>
              <a:cxn ang="0">
                <a:pos x="5" y="21"/>
              </a:cxn>
              <a:cxn ang="0">
                <a:pos x="5" y="21"/>
              </a:cxn>
              <a:cxn ang="0">
                <a:pos x="6" y="27"/>
              </a:cxn>
              <a:cxn ang="0">
                <a:pos x="9" y="32"/>
              </a:cxn>
              <a:cxn ang="0">
                <a:pos x="14" y="35"/>
              </a:cxn>
              <a:cxn ang="0">
                <a:pos x="20" y="36"/>
              </a:cxn>
              <a:cxn ang="0">
                <a:pos x="20" y="36"/>
              </a:cxn>
              <a:cxn ang="0">
                <a:pos x="27" y="35"/>
              </a:cxn>
              <a:cxn ang="0">
                <a:pos x="32" y="32"/>
              </a:cxn>
              <a:cxn ang="0">
                <a:pos x="35" y="27"/>
              </a:cxn>
              <a:cxn ang="0">
                <a:pos x="36" y="21"/>
              </a:cxn>
              <a:cxn ang="0">
                <a:pos x="36" y="21"/>
              </a:cxn>
              <a:cxn ang="0">
                <a:pos x="35" y="15"/>
              </a:cxn>
              <a:cxn ang="0">
                <a:pos x="32" y="9"/>
              </a:cxn>
              <a:cxn ang="0">
                <a:pos x="27" y="7"/>
              </a:cxn>
              <a:cxn ang="0">
                <a:pos x="20" y="5"/>
              </a:cxn>
              <a:cxn ang="0">
                <a:pos x="20" y="5"/>
              </a:cxn>
            </a:cxnLst>
            <a:rect l="0" t="0" r="r" b="b"/>
            <a:pathLst>
              <a:path w="41" h="42">
                <a:moveTo>
                  <a:pt x="20" y="42"/>
                </a:moveTo>
                <a:lnTo>
                  <a:pt x="20" y="42"/>
                </a:lnTo>
                <a:lnTo>
                  <a:pt x="16" y="42"/>
                </a:lnTo>
                <a:lnTo>
                  <a:pt x="12" y="40"/>
                </a:lnTo>
                <a:lnTo>
                  <a:pt x="6" y="35"/>
                </a:lnTo>
                <a:lnTo>
                  <a:pt x="1" y="29"/>
                </a:lnTo>
                <a:lnTo>
                  <a:pt x="0" y="25"/>
                </a:lnTo>
                <a:lnTo>
                  <a:pt x="0" y="21"/>
                </a:lnTo>
                <a:lnTo>
                  <a:pt x="0" y="21"/>
                </a:lnTo>
                <a:lnTo>
                  <a:pt x="0" y="16"/>
                </a:lnTo>
                <a:lnTo>
                  <a:pt x="1" y="13"/>
                </a:lnTo>
                <a:lnTo>
                  <a:pt x="6" y="7"/>
                </a:lnTo>
                <a:lnTo>
                  <a:pt x="12" y="1"/>
                </a:lnTo>
                <a:lnTo>
                  <a:pt x="16" y="0"/>
                </a:lnTo>
                <a:lnTo>
                  <a:pt x="20" y="0"/>
                </a:lnTo>
                <a:lnTo>
                  <a:pt x="20" y="0"/>
                </a:lnTo>
                <a:lnTo>
                  <a:pt x="25" y="0"/>
                </a:lnTo>
                <a:lnTo>
                  <a:pt x="29" y="1"/>
                </a:lnTo>
                <a:lnTo>
                  <a:pt x="35" y="7"/>
                </a:lnTo>
                <a:lnTo>
                  <a:pt x="40" y="13"/>
                </a:lnTo>
                <a:lnTo>
                  <a:pt x="41" y="16"/>
                </a:lnTo>
                <a:lnTo>
                  <a:pt x="41" y="21"/>
                </a:lnTo>
                <a:lnTo>
                  <a:pt x="41" y="21"/>
                </a:lnTo>
                <a:lnTo>
                  <a:pt x="41" y="25"/>
                </a:lnTo>
                <a:lnTo>
                  <a:pt x="40" y="29"/>
                </a:lnTo>
                <a:lnTo>
                  <a:pt x="35" y="35"/>
                </a:lnTo>
                <a:lnTo>
                  <a:pt x="29" y="40"/>
                </a:lnTo>
                <a:lnTo>
                  <a:pt x="25" y="42"/>
                </a:lnTo>
                <a:lnTo>
                  <a:pt x="20" y="42"/>
                </a:lnTo>
                <a:lnTo>
                  <a:pt x="20" y="42"/>
                </a:lnTo>
                <a:close/>
                <a:moveTo>
                  <a:pt x="20" y="5"/>
                </a:moveTo>
                <a:lnTo>
                  <a:pt x="20" y="5"/>
                </a:lnTo>
                <a:lnTo>
                  <a:pt x="14" y="7"/>
                </a:lnTo>
                <a:lnTo>
                  <a:pt x="9" y="9"/>
                </a:lnTo>
                <a:lnTo>
                  <a:pt x="6" y="15"/>
                </a:lnTo>
                <a:lnTo>
                  <a:pt x="5" y="21"/>
                </a:lnTo>
                <a:lnTo>
                  <a:pt x="5" y="21"/>
                </a:lnTo>
                <a:lnTo>
                  <a:pt x="6" y="27"/>
                </a:lnTo>
                <a:lnTo>
                  <a:pt x="9" y="32"/>
                </a:lnTo>
                <a:lnTo>
                  <a:pt x="14" y="35"/>
                </a:lnTo>
                <a:lnTo>
                  <a:pt x="20" y="36"/>
                </a:lnTo>
                <a:lnTo>
                  <a:pt x="20" y="36"/>
                </a:lnTo>
                <a:lnTo>
                  <a:pt x="27" y="35"/>
                </a:lnTo>
                <a:lnTo>
                  <a:pt x="32" y="32"/>
                </a:lnTo>
                <a:lnTo>
                  <a:pt x="35" y="27"/>
                </a:lnTo>
                <a:lnTo>
                  <a:pt x="36" y="21"/>
                </a:lnTo>
                <a:lnTo>
                  <a:pt x="36" y="21"/>
                </a:lnTo>
                <a:lnTo>
                  <a:pt x="35" y="15"/>
                </a:lnTo>
                <a:lnTo>
                  <a:pt x="32" y="9"/>
                </a:lnTo>
                <a:lnTo>
                  <a:pt x="27" y="7"/>
                </a:lnTo>
                <a:lnTo>
                  <a:pt x="20" y="5"/>
                </a:lnTo>
                <a:lnTo>
                  <a:pt x="20" y="5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22" name="Freeform 19"/>
          <p:cNvSpPr>
            <a:spLocks noEditPoints="1"/>
          </p:cNvSpPr>
          <p:nvPr/>
        </p:nvSpPr>
        <p:spPr bwMode="auto">
          <a:xfrm>
            <a:off x="2812946" y="3361072"/>
            <a:ext cx="404012" cy="381515"/>
          </a:xfrm>
          <a:custGeom>
            <a:avLst/>
            <a:gdLst/>
            <a:ahLst/>
            <a:cxnLst>
              <a:cxn ang="0">
                <a:pos x="235" y="11"/>
              </a:cxn>
              <a:cxn ang="0">
                <a:pos x="235" y="11"/>
              </a:cxn>
              <a:cxn ang="0">
                <a:pos x="241" y="11"/>
              </a:cxn>
              <a:cxn ang="0">
                <a:pos x="245" y="14"/>
              </a:cxn>
              <a:cxn ang="0">
                <a:pos x="247" y="19"/>
              </a:cxn>
              <a:cxn ang="0">
                <a:pos x="249" y="25"/>
              </a:cxn>
              <a:cxn ang="0">
                <a:pos x="249" y="223"/>
              </a:cxn>
              <a:cxn ang="0">
                <a:pos x="204" y="177"/>
              </a:cxn>
              <a:cxn ang="0">
                <a:pos x="201" y="174"/>
              </a:cxn>
              <a:cxn ang="0">
                <a:pos x="196" y="174"/>
              </a:cxn>
              <a:cxn ang="0">
                <a:pos x="25" y="174"/>
              </a:cxn>
              <a:cxn ang="0">
                <a:pos x="25" y="174"/>
              </a:cxn>
              <a:cxn ang="0">
                <a:pos x="20" y="173"/>
              </a:cxn>
              <a:cxn ang="0">
                <a:pos x="15" y="170"/>
              </a:cxn>
              <a:cxn ang="0">
                <a:pos x="12" y="166"/>
              </a:cxn>
              <a:cxn ang="0">
                <a:pos x="11" y="161"/>
              </a:cxn>
              <a:cxn ang="0">
                <a:pos x="11" y="25"/>
              </a:cxn>
              <a:cxn ang="0">
                <a:pos x="11" y="25"/>
              </a:cxn>
              <a:cxn ang="0">
                <a:pos x="12" y="19"/>
              </a:cxn>
              <a:cxn ang="0">
                <a:pos x="15" y="14"/>
              </a:cxn>
              <a:cxn ang="0">
                <a:pos x="20" y="11"/>
              </a:cxn>
              <a:cxn ang="0">
                <a:pos x="25" y="11"/>
              </a:cxn>
              <a:cxn ang="0">
                <a:pos x="235" y="11"/>
              </a:cxn>
              <a:cxn ang="0">
                <a:pos x="235" y="0"/>
              </a:cxn>
              <a:cxn ang="0">
                <a:pos x="25" y="0"/>
              </a:cxn>
              <a:cxn ang="0">
                <a:pos x="25" y="0"/>
              </a:cxn>
              <a:cxn ang="0">
                <a:pos x="20" y="0"/>
              </a:cxn>
              <a:cxn ang="0">
                <a:pos x="15" y="2"/>
              </a:cxn>
              <a:cxn ang="0">
                <a:pos x="11" y="4"/>
              </a:cxn>
              <a:cxn ang="0">
                <a:pos x="8" y="7"/>
              </a:cxn>
              <a:cxn ang="0">
                <a:pos x="6" y="10"/>
              </a:cxn>
              <a:cxn ang="0">
                <a:pos x="3" y="15"/>
              </a:cxn>
              <a:cxn ang="0">
                <a:pos x="2" y="19"/>
              </a:cxn>
              <a:cxn ang="0">
                <a:pos x="0" y="25"/>
              </a:cxn>
              <a:cxn ang="0">
                <a:pos x="0" y="161"/>
              </a:cxn>
              <a:cxn ang="0">
                <a:pos x="0" y="161"/>
              </a:cxn>
              <a:cxn ang="0">
                <a:pos x="2" y="166"/>
              </a:cxn>
              <a:cxn ang="0">
                <a:pos x="3" y="170"/>
              </a:cxn>
              <a:cxn ang="0">
                <a:pos x="6" y="174"/>
              </a:cxn>
              <a:cxn ang="0">
                <a:pos x="8" y="179"/>
              </a:cxn>
              <a:cxn ang="0">
                <a:pos x="11" y="181"/>
              </a:cxn>
              <a:cxn ang="0">
                <a:pos x="15" y="184"/>
              </a:cxn>
              <a:cxn ang="0">
                <a:pos x="20" y="185"/>
              </a:cxn>
              <a:cxn ang="0">
                <a:pos x="25" y="185"/>
              </a:cxn>
              <a:cxn ang="0">
                <a:pos x="196" y="185"/>
              </a:cxn>
              <a:cxn ang="0">
                <a:pos x="259" y="249"/>
              </a:cxn>
              <a:cxn ang="0">
                <a:pos x="259" y="25"/>
              </a:cxn>
              <a:cxn ang="0">
                <a:pos x="259" y="25"/>
              </a:cxn>
              <a:cxn ang="0">
                <a:pos x="258" y="19"/>
              </a:cxn>
              <a:cxn ang="0">
                <a:pos x="257" y="15"/>
              </a:cxn>
              <a:cxn ang="0">
                <a:pos x="255" y="10"/>
              </a:cxn>
              <a:cxn ang="0">
                <a:pos x="251" y="7"/>
              </a:cxn>
              <a:cxn ang="0">
                <a:pos x="249" y="4"/>
              </a:cxn>
              <a:cxn ang="0">
                <a:pos x="245" y="2"/>
              </a:cxn>
              <a:cxn ang="0">
                <a:pos x="239" y="0"/>
              </a:cxn>
              <a:cxn ang="0">
                <a:pos x="235" y="0"/>
              </a:cxn>
              <a:cxn ang="0">
                <a:pos x="235" y="0"/>
              </a:cxn>
            </a:cxnLst>
            <a:rect l="0" t="0" r="r" b="b"/>
            <a:pathLst>
              <a:path w="259" h="249">
                <a:moveTo>
                  <a:pt x="235" y="11"/>
                </a:moveTo>
                <a:lnTo>
                  <a:pt x="235" y="11"/>
                </a:lnTo>
                <a:lnTo>
                  <a:pt x="241" y="11"/>
                </a:lnTo>
                <a:lnTo>
                  <a:pt x="245" y="14"/>
                </a:lnTo>
                <a:lnTo>
                  <a:pt x="247" y="19"/>
                </a:lnTo>
                <a:lnTo>
                  <a:pt x="249" y="25"/>
                </a:lnTo>
                <a:lnTo>
                  <a:pt x="249" y="223"/>
                </a:lnTo>
                <a:lnTo>
                  <a:pt x="204" y="177"/>
                </a:lnTo>
                <a:lnTo>
                  <a:pt x="201" y="174"/>
                </a:lnTo>
                <a:lnTo>
                  <a:pt x="196" y="174"/>
                </a:lnTo>
                <a:lnTo>
                  <a:pt x="25" y="174"/>
                </a:lnTo>
                <a:lnTo>
                  <a:pt x="25" y="174"/>
                </a:lnTo>
                <a:lnTo>
                  <a:pt x="20" y="173"/>
                </a:lnTo>
                <a:lnTo>
                  <a:pt x="15" y="170"/>
                </a:lnTo>
                <a:lnTo>
                  <a:pt x="12" y="166"/>
                </a:lnTo>
                <a:lnTo>
                  <a:pt x="11" y="161"/>
                </a:lnTo>
                <a:lnTo>
                  <a:pt x="11" y="25"/>
                </a:lnTo>
                <a:lnTo>
                  <a:pt x="11" y="25"/>
                </a:lnTo>
                <a:lnTo>
                  <a:pt x="12" y="19"/>
                </a:lnTo>
                <a:lnTo>
                  <a:pt x="15" y="14"/>
                </a:lnTo>
                <a:lnTo>
                  <a:pt x="20" y="11"/>
                </a:lnTo>
                <a:lnTo>
                  <a:pt x="25" y="11"/>
                </a:lnTo>
                <a:lnTo>
                  <a:pt x="235" y="11"/>
                </a:lnTo>
                <a:close/>
                <a:moveTo>
                  <a:pt x="235" y="0"/>
                </a:moveTo>
                <a:lnTo>
                  <a:pt x="25" y="0"/>
                </a:lnTo>
                <a:lnTo>
                  <a:pt x="25" y="0"/>
                </a:lnTo>
                <a:lnTo>
                  <a:pt x="20" y="0"/>
                </a:lnTo>
                <a:lnTo>
                  <a:pt x="15" y="2"/>
                </a:lnTo>
                <a:lnTo>
                  <a:pt x="11" y="4"/>
                </a:lnTo>
                <a:lnTo>
                  <a:pt x="8" y="7"/>
                </a:lnTo>
                <a:lnTo>
                  <a:pt x="6" y="10"/>
                </a:lnTo>
                <a:lnTo>
                  <a:pt x="3" y="15"/>
                </a:lnTo>
                <a:lnTo>
                  <a:pt x="2" y="19"/>
                </a:lnTo>
                <a:lnTo>
                  <a:pt x="0" y="25"/>
                </a:lnTo>
                <a:lnTo>
                  <a:pt x="0" y="161"/>
                </a:lnTo>
                <a:lnTo>
                  <a:pt x="0" y="161"/>
                </a:lnTo>
                <a:lnTo>
                  <a:pt x="2" y="166"/>
                </a:lnTo>
                <a:lnTo>
                  <a:pt x="3" y="170"/>
                </a:lnTo>
                <a:lnTo>
                  <a:pt x="6" y="174"/>
                </a:lnTo>
                <a:lnTo>
                  <a:pt x="8" y="179"/>
                </a:lnTo>
                <a:lnTo>
                  <a:pt x="11" y="181"/>
                </a:lnTo>
                <a:lnTo>
                  <a:pt x="15" y="184"/>
                </a:lnTo>
                <a:lnTo>
                  <a:pt x="20" y="185"/>
                </a:lnTo>
                <a:lnTo>
                  <a:pt x="25" y="185"/>
                </a:lnTo>
                <a:lnTo>
                  <a:pt x="196" y="185"/>
                </a:lnTo>
                <a:lnTo>
                  <a:pt x="259" y="249"/>
                </a:lnTo>
                <a:lnTo>
                  <a:pt x="259" y="25"/>
                </a:lnTo>
                <a:lnTo>
                  <a:pt x="259" y="25"/>
                </a:lnTo>
                <a:lnTo>
                  <a:pt x="258" y="19"/>
                </a:lnTo>
                <a:lnTo>
                  <a:pt x="257" y="15"/>
                </a:lnTo>
                <a:lnTo>
                  <a:pt x="255" y="10"/>
                </a:lnTo>
                <a:lnTo>
                  <a:pt x="251" y="7"/>
                </a:lnTo>
                <a:lnTo>
                  <a:pt x="249" y="4"/>
                </a:lnTo>
                <a:lnTo>
                  <a:pt x="245" y="2"/>
                </a:lnTo>
                <a:lnTo>
                  <a:pt x="239" y="0"/>
                </a:lnTo>
                <a:lnTo>
                  <a:pt x="235" y="0"/>
                </a:lnTo>
                <a:lnTo>
                  <a:pt x="235" y="0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25" name="Rectangle 22"/>
          <p:cNvSpPr>
            <a:spLocks noChangeArrowheads="1"/>
          </p:cNvSpPr>
          <p:nvPr/>
        </p:nvSpPr>
        <p:spPr bwMode="auto">
          <a:xfrm>
            <a:off x="2949180" y="3498970"/>
            <a:ext cx="131539" cy="4597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26" name="Rectangle 23"/>
          <p:cNvSpPr>
            <a:spLocks noChangeArrowheads="1"/>
          </p:cNvSpPr>
          <p:nvPr/>
        </p:nvSpPr>
        <p:spPr bwMode="auto">
          <a:xfrm>
            <a:off x="3010254" y="3434618"/>
            <a:ext cx="9396" cy="133301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27" name="Rectangle 24"/>
          <p:cNvSpPr>
            <a:spLocks noChangeArrowheads="1"/>
          </p:cNvSpPr>
          <p:nvPr/>
        </p:nvSpPr>
        <p:spPr bwMode="auto">
          <a:xfrm>
            <a:off x="6195375" y="3498970"/>
            <a:ext cx="136239" cy="4597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28" name="Rectangle 25"/>
          <p:cNvSpPr>
            <a:spLocks noChangeArrowheads="1"/>
          </p:cNvSpPr>
          <p:nvPr/>
        </p:nvSpPr>
        <p:spPr bwMode="auto">
          <a:xfrm>
            <a:off x="6256445" y="3434618"/>
            <a:ext cx="9396" cy="133301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29" name="Freeform 26"/>
          <p:cNvSpPr>
            <a:spLocks noEditPoints="1"/>
          </p:cNvSpPr>
          <p:nvPr/>
        </p:nvSpPr>
        <p:spPr bwMode="auto">
          <a:xfrm>
            <a:off x="3625666" y="3361072"/>
            <a:ext cx="404012" cy="381515"/>
          </a:xfrm>
          <a:custGeom>
            <a:avLst/>
            <a:gdLst/>
            <a:ahLst/>
            <a:cxnLst>
              <a:cxn ang="0">
                <a:pos x="235" y="11"/>
              </a:cxn>
              <a:cxn ang="0">
                <a:pos x="235" y="11"/>
              </a:cxn>
              <a:cxn ang="0">
                <a:pos x="240" y="11"/>
              </a:cxn>
              <a:cxn ang="0">
                <a:pos x="244" y="14"/>
              </a:cxn>
              <a:cxn ang="0">
                <a:pos x="247" y="19"/>
              </a:cxn>
              <a:cxn ang="0">
                <a:pos x="248" y="25"/>
              </a:cxn>
              <a:cxn ang="0">
                <a:pos x="248" y="223"/>
              </a:cxn>
              <a:cxn ang="0">
                <a:pos x="204" y="177"/>
              </a:cxn>
              <a:cxn ang="0">
                <a:pos x="201" y="174"/>
              </a:cxn>
              <a:cxn ang="0">
                <a:pos x="195" y="174"/>
              </a:cxn>
              <a:cxn ang="0">
                <a:pos x="24" y="174"/>
              </a:cxn>
              <a:cxn ang="0">
                <a:pos x="24" y="174"/>
              </a:cxn>
              <a:cxn ang="0">
                <a:pos x="20" y="173"/>
              </a:cxn>
              <a:cxn ang="0">
                <a:pos x="15" y="170"/>
              </a:cxn>
              <a:cxn ang="0">
                <a:pos x="12" y="166"/>
              </a:cxn>
              <a:cxn ang="0">
                <a:pos x="10" y="161"/>
              </a:cxn>
              <a:cxn ang="0">
                <a:pos x="10" y="25"/>
              </a:cxn>
              <a:cxn ang="0">
                <a:pos x="10" y="25"/>
              </a:cxn>
              <a:cxn ang="0">
                <a:pos x="12" y="19"/>
              </a:cxn>
              <a:cxn ang="0">
                <a:pos x="15" y="14"/>
              </a:cxn>
              <a:cxn ang="0">
                <a:pos x="20" y="11"/>
              </a:cxn>
              <a:cxn ang="0">
                <a:pos x="24" y="11"/>
              </a:cxn>
              <a:cxn ang="0">
                <a:pos x="235" y="11"/>
              </a:cxn>
              <a:cxn ang="0">
                <a:pos x="235" y="0"/>
              </a:cxn>
              <a:cxn ang="0">
                <a:pos x="24" y="0"/>
              </a:cxn>
              <a:cxn ang="0">
                <a:pos x="24" y="0"/>
              </a:cxn>
              <a:cxn ang="0">
                <a:pos x="20" y="0"/>
              </a:cxn>
              <a:cxn ang="0">
                <a:pos x="15" y="2"/>
              </a:cxn>
              <a:cxn ang="0">
                <a:pos x="10" y="4"/>
              </a:cxn>
              <a:cxn ang="0">
                <a:pos x="8" y="7"/>
              </a:cxn>
              <a:cxn ang="0">
                <a:pos x="5" y="10"/>
              </a:cxn>
              <a:cxn ang="0">
                <a:pos x="2" y="15"/>
              </a:cxn>
              <a:cxn ang="0">
                <a:pos x="1" y="19"/>
              </a:cxn>
              <a:cxn ang="0">
                <a:pos x="0" y="25"/>
              </a:cxn>
              <a:cxn ang="0">
                <a:pos x="0" y="161"/>
              </a:cxn>
              <a:cxn ang="0">
                <a:pos x="0" y="161"/>
              </a:cxn>
              <a:cxn ang="0">
                <a:pos x="1" y="166"/>
              </a:cxn>
              <a:cxn ang="0">
                <a:pos x="2" y="170"/>
              </a:cxn>
              <a:cxn ang="0">
                <a:pos x="5" y="174"/>
              </a:cxn>
              <a:cxn ang="0">
                <a:pos x="8" y="179"/>
              </a:cxn>
              <a:cxn ang="0">
                <a:pos x="10" y="181"/>
              </a:cxn>
              <a:cxn ang="0">
                <a:pos x="15" y="184"/>
              </a:cxn>
              <a:cxn ang="0">
                <a:pos x="20" y="185"/>
              </a:cxn>
              <a:cxn ang="0">
                <a:pos x="24" y="185"/>
              </a:cxn>
              <a:cxn ang="0">
                <a:pos x="195" y="185"/>
              </a:cxn>
              <a:cxn ang="0">
                <a:pos x="259" y="249"/>
              </a:cxn>
              <a:cxn ang="0">
                <a:pos x="259" y="25"/>
              </a:cxn>
              <a:cxn ang="0">
                <a:pos x="259" y="25"/>
              </a:cxn>
              <a:cxn ang="0">
                <a:pos x="258" y="19"/>
              </a:cxn>
              <a:cxn ang="0">
                <a:pos x="256" y="15"/>
              </a:cxn>
              <a:cxn ang="0">
                <a:pos x="255" y="10"/>
              </a:cxn>
              <a:cxn ang="0">
                <a:pos x="251" y="7"/>
              </a:cxn>
              <a:cxn ang="0">
                <a:pos x="248" y="4"/>
              </a:cxn>
              <a:cxn ang="0">
                <a:pos x="244" y="2"/>
              </a:cxn>
              <a:cxn ang="0">
                <a:pos x="239" y="0"/>
              </a:cxn>
              <a:cxn ang="0">
                <a:pos x="235" y="0"/>
              </a:cxn>
              <a:cxn ang="0">
                <a:pos x="235" y="0"/>
              </a:cxn>
            </a:cxnLst>
            <a:rect l="0" t="0" r="r" b="b"/>
            <a:pathLst>
              <a:path w="259" h="249">
                <a:moveTo>
                  <a:pt x="235" y="11"/>
                </a:moveTo>
                <a:lnTo>
                  <a:pt x="235" y="11"/>
                </a:lnTo>
                <a:lnTo>
                  <a:pt x="240" y="11"/>
                </a:lnTo>
                <a:lnTo>
                  <a:pt x="244" y="14"/>
                </a:lnTo>
                <a:lnTo>
                  <a:pt x="247" y="19"/>
                </a:lnTo>
                <a:lnTo>
                  <a:pt x="248" y="25"/>
                </a:lnTo>
                <a:lnTo>
                  <a:pt x="248" y="223"/>
                </a:lnTo>
                <a:lnTo>
                  <a:pt x="204" y="177"/>
                </a:lnTo>
                <a:lnTo>
                  <a:pt x="201" y="174"/>
                </a:lnTo>
                <a:lnTo>
                  <a:pt x="195" y="174"/>
                </a:lnTo>
                <a:lnTo>
                  <a:pt x="24" y="174"/>
                </a:lnTo>
                <a:lnTo>
                  <a:pt x="24" y="174"/>
                </a:lnTo>
                <a:lnTo>
                  <a:pt x="20" y="173"/>
                </a:lnTo>
                <a:lnTo>
                  <a:pt x="15" y="170"/>
                </a:lnTo>
                <a:lnTo>
                  <a:pt x="12" y="166"/>
                </a:lnTo>
                <a:lnTo>
                  <a:pt x="10" y="161"/>
                </a:lnTo>
                <a:lnTo>
                  <a:pt x="10" y="25"/>
                </a:lnTo>
                <a:lnTo>
                  <a:pt x="10" y="25"/>
                </a:lnTo>
                <a:lnTo>
                  <a:pt x="12" y="19"/>
                </a:lnTo>
                <a:lnTo>
                  <a:pt x="15" y="14"/>
                </a:lnTo>
                <a:lnTo>
                  <a:pt x="20" y="11"/>
                </a:lnTo>
                <a:lnTo>
                  <a:pt x="24" y="11"/>
                </a:lnTo>
                <a:lnTo>
                  <a:pt x="235" y="11"/>
                </a:lnTo>
                <a:close/>
                <a:moveTo>
                  <a:pt x="235" y="0"/>
                </a:moveTo>
                <a:lnTo>
                  <a:pt x="24" y="0"/>
                </a:lnTo>
                <a:lnTo>
                  <a:pt x="24" y="0"/>
                </a:lnTo>
                <a:lnTo>
                  <a:pt x="20" y="0"/>
                </a:lnTo>
                <a:lnTo>
                  <a:pt x="15" y="2"/>
                </a:lnTo>
                <a:lnTo>
                  <a:pt x="10" y="4"/>
                </a:lnTo>
                <a:lnTo>
                  <a:pt x="8" y="7"/>
                </a:lnTo>
                <a:lnTo>
                  <a:pt x="5" y="10"/>
                </a:lnTo>
                <a:lnTo>
                  <a:pt x="2" y="15"/>
                </a:lnTo>
                <a:lnTo>
                  <a:pt x="1" y="19"/>
                </a:lnTo>
                <a:lnTo>
                  <a:pt x="0" y="25"/>
                </a:lnTo>
                <a:lnTo>
                  <a:pt x="0" y="161"/>
                </a:lnTo>
                <a:lnTo>
                  <a:pt x="0" y="161"/>
                </a:lnTo>
                <a:lnTo>
                  <a:pt x="1" y="166"/>
                </a:lnTo>
                <a:lnTo>
                  <a:pt x="2" y="170"/>
                </a:lnTo>
                <a:lnTo>
                  <a:pt x="5" y="174"/>
                </a:lnTo>
                <a:lnTo>
                  <a:pt x="8" y="179"/>
                </a:lnTo>
                <a:lnTo>
                  <a:pt x="10" y="181"/>
                </a:lnTo>
                <a:lnTo>
                  <a:pt x="15" y="184"/>
                </a:lnTo>
                <a:lnTo>
                  <a:pt x="20" y="185"/>
                </a:lnTo>
                <a:lnTo>
                  <a:pt x="24" y="185"/>
                </a:lnTo>
                <a:lnTo>
                  <a:pt x="195" y="185"/>
                </a:lnTo>
                <a:lnTo>
                  <a:pt x="259" y="249"/>
                </a:lnTo>
                <a:lnTo>
                  <a:pt x="259" y="25"/>
                </a:lnTo>
                <a:lnTo>
                  <a:pt x="259" y="25"/>
                </a:lnTo>
                <a:lnTo>
                  <a:pt x="258" y="19"/>
                </a:lnTo>
                <a:lnTo>
                  <a:pt x="256" y="15"/>
                </a:lnTo>
                <a:lnTo>
                  <a:pt x="255" y="10"/>
                </a:lnTo>
                <a:lnTo>
                  <a:pt x="251" y="7"/>
                </a:lnTo>
                <a:lnTo>
                  <a:pt x="248" y="4"/>
                </a:lnTo>
                <a:lnTo>
                  <a:pt x="244" y="2"/>
                </a:lnTo>
                <a:lnTo>
                  <a:pt x="239" y="0"/>
                </a:lnTo>
                <a:lnTo>
                  <a:pt x="235" y="0"/>
                </a:lnTo>
                <a:lnTo>
                  <a:pt x="235" y="0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32" name="Rectangle 29"/>
          <p:cNvSpPr>
            <a:spLocks noChangeArrowheads="1"/>
          </p:cNvSpPr>
          <p:nvPr/>
        </p:nvSpPr>
        <p:spPr bwMode="auto">
          <a:xfrm>
            <a:off x="3757205" y="3498970"/>
            <a:ext cx="136239" cy="4597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33" name="Freeform 30"/>
          <p:cNvSpPr>
            <a:spLocks noEditPoints="1"/>
          </p:cNvSpPr>
          <p:nvPr/>
        </p:nvSpPr>
        <p:spPr bwMode="auto">
          <a:xfrm>
            <a:off x="4452485" y="952483"/>
            <a:ext cx="371129" cy="395303"/>
          </a:xfrm>
          <a:custGeom>
            <a:avLst/>
            <a:gdLst/>
            <a:ahLst/>
            <a:cxnLst>
              <a:cxn ang="0">
                <a:pos x="46" y="258"/>
              </a:cxn>
              <a:cxn ang="0">
                <a:pos x="20" y="250"/>
              </a:cxn>
              <a:cxn ang="0">
                <a:pos x="1" y="232"/>
              </a:cxn>
              <a:cxn ang="0">
                <a:pos x="0" y="224"/>
              </a:cxn>
              <a:cxn ang="0">
                <a:pos x="5" y="208"/>
              </a:cxn>
              <a:cxn ang="0">
                <a:pos x="28" y="194"/>
              </a:cxn>
              <a:cxn ang="0">
                <a:pos x="52" y="190"/>
              </a:cxn>
              <a:cxn ang="0">
                <a:pos x="75" y="193"/>
              </a:cxn>
              <a:cxn ang="0">
                <a:pos x="77" y="51"/>
              </a:cxn>
              <a:cxn ang="0">
                <a:pos x="90" y="39"/>
              </a:cxn>
              <a:cxn ang="0">
                <a:pos x="218" y="0"/>
              </a:cxn>
              <a:cxn ang="0">
                <a:pos x="232" y="6"/>
              </a:cxn>
              <a:cxn ang="0">
                <a:pos x="239" y="186"/>
              </a:cxn>
              <a:cxn ang="0">
                <a:pos x="236" y="194"/>
              </a:cxn>
              <a:cxn ang="0">
                <a:pos x="218" y="212"/>
              </a:cxn>
              <a:cxn ang="0">
                <a:pos x="193" y="220"/>
              </a:cxn>
              <a:cxn ang="0">
                <a:pos x="178" y="220"/>
              </a:cxn>
              <a:cxn ang="0">
                <a:pos x="152" y="212"/>
              </a:cxn>
              <a:cxn ang="0">
                <a:pos x="135" y="194"/>
              </a:cxn>
              <a:cxn ang="0">
                <a:pos x="132" y="186"/>
              </a:cxn>
              <a:cxn ang="0">
                <a:pos x="139" y="170"/>
              </a:cxn>
              <a:cxn ang="0">
                <a:pos x="162" y="156"/>
              </a:cxn>
              <a:cxn ang="0">
                <a:pos x="186" y="152"/>
              </a:cxn>
              <a:cxn ang="0">
                <a:pos x="209" y="155"/>
              </a:cxn>
              <a:cxn ang="0">
                <a:pos x="105" y="224"/>
              </a:cxn>
              <a:cxn ang="0">
                <a:pos x="104" y="232"/>
              </a:cxn>
              <a:cxn ang="0">
                <a:pos x="86" y="250"/>
              </a:cxn>
              <a:cxn ang="0">
                <a:pos x="60" y="258"/>
              </a:cxn>
              <a:cxn ang="0">
                <a:pos x="52" y="201"/>
              </a:cxn>
              <a:cxn ang="0">
                <a:pos x="33" y="204"/>
              </a:cxn>
              <a:cxn ang="0">
                <a:pos x="14" y="213"/>
              </a:cxn>
              <a:cxn ang="0">
                <a:pos x="10" y="224"/>
              </a:cxn>
              <a:cxn ang="0">
                <a:pos x="20" y="239"/>
              </a:cxn>
              <a:cxn ang="0">
                <a:pos x="40" y="246"/>
              </a:cxn>
              <a:cxn ang="0">
                <a:pos x="66" y="246"/>
              </a:cxn>
              <a:cxn ang="0">
                <a:pos x="85" y="239"/>
              </a:cxn>
              <a:cxn ang="0">
                <a:pos x="94" y="224"/>
              </a:cxn>
              <a:cxn ang="0">
                <a:pos x="220" y="171"/>
              </a:cxn>
              <a:cxn ang="0">
                <a:pos x="199" y="164"/>
              </a:cxn>
              <a:cxn ang="0">
                <a:pos x="172" y="164"/>
              </a:cxn>
              <a:cxn ang="0">
                <a:pos x="152" y="171"/>
              </a:cxn>
              <a:cxn ang="0">
                <a:pos x="143" y="186"/>
              </a:cxn>
              <a:cxn ang="0">
                <a:pos x="148" y="197"/>
              </a:cxn>
              <a:cxn ang="0">
                <a:pos x="166" y="206"/>
              </a:cxn>
              <a:cxn ang="0">
                <a:pos x="186" y="209"/>
              </a:cxn>
              <a:cxn ang="0">
                <a:pos x="212" y="204"/>
              </a:cxn>
              <a:cxn ang="0">
                <a:pos x="226" y="191"/>
              </a:cxn>
              <a:cxn ang="0">
                <a:pos x="228" y="20"/>
              </a:cxn>
              <a:cxn ang="0">
                <a:pos x="222" y="12"/>
              </a:cxn>
              <a:cxn ang="0">
                <a:pos x="216" y="12"/>
              </a:cxn>
              <a:cxn ang="0">
                <a:pos x="90" y="51"/>
              </a:cxn>
              <a:cxn ang="0">
                <a:pos x="86" y="58"/>
              </a:cxn>
              <a:cxn ang="0">
                <a:pos x="79" y="206"/>
              </a:cxn>
              <a:cxn ang="0">
                <a:pos x="52" y="201"/>
              </a:cxn>
            </a:cxnLst>
            <a:rect l="0" t="0" r="r" b="b"/>
            <a:pathLst>
              <a:path w="239" h="258">
                <a:moveTo>
                  <a:pt x="52" y="258"/>
                </a:moveTo>
                <a:lnTo>
                  <a:pt x="52" y="258"/>
                </a:lnTo>
                <a:lnTo>
                  <a:pt x="46" y="258"/>
                </a:lnTo>
                <a:lnTo>
                  <a:pt x="37" y="256"/>
                </a:lnTo>
                <a:lnTo>
                  <a:pt x="28" y="254"/>
                </a:lnTo>
                <a:lnTo>
                  <a:pt x="20" y="250"/>
                </a:lnTo>
                <a:lnTo>
                  <a:pt x="12" y="246"/>
                </a:lnTo>
                <a:lnTo>
                  <a:pt x="5" y="240"/>
                </a:lnTo>
                <a:lnTo>
                  <a:pt x="1" y="232"/>
                </a:lnTo>
                <a:lnTo>
                  <a:pt x="0" y="228"/>
                </a:lnTo>
                <a:lnTo>
                  <a:pt x="0" y="224"/>
                </a:lnTo>
                <a:lnTo>
                  <a:pt x="0" y="224"/>
                </a:lnTo>
                <a:lnTo>
                  <a:pt x="0" y="218"/>
                </a:lnTo>
                <a:lnTo>
                  <a:pt x="1" y="214"/>
                </a:lnTo>
                <a:lnTo>
                  <a:pt x="5" y="208"/>
                </a:lnTo>
                <a:lnTo>
                  <a:pt x="12" y="202"/>
                </a:lnTo>
                <a:lnTo>
                  <a:pt x="20" y="197"/>
                </a:lnTo>
                <a:lnTo>
                  <a:pt x="28" y="194"/>
                </a:lnTo>
                <a:lnTo>
                  <a:pt x="37" y="191"/>
                </a:lnTo>
                <a:lnTo>
                  <a:pt x="46" y="190"/>
                </a:lnTo>
                <a:lnTo>
                  <a:pt x="52" y="190"/>
                </a:lnTo>
                <a:lnTo>
                  <a:pt x="52" y="190"/>
                </a:lnTo>
                <a:lnTo>
                  <a:pt x="64" y="190"/>
                </a:lnTo>
                <a:lnTo>
                  <a:pt x="75" y="193"/>
                </a:lnTo>
                <a:lnTo>
                  <a:pt x="75" y="58"/>
                </a:lnTo>
                <a:lnTo>
                  <a:pt x="75" y="58"/>
                </a:lnTo>
                <a:lnTo>
                  <a:pt x="77" y="51"/>
                </a:lnTo>
                <a:lnTo>
                  <a:pt x="79" y="46"/>
                </a:lnTo>
                <a:lnTo>
                  <a:pt x="83" y="42"/>
                </a:lnTo>
                <a:lnTo>
                  <a:pt x="90" y="39"/>
                </a:lnTo>
                <a:lnTo>
                  <a:pt x="213" y="1"/>
                </a:lnTo>
                <a:lnTo>
                  <a:pt x="213" y="1"/>
                </a:lnTo>
                <a:lnTo>
                  <a:pt x="218" y="0"/>
                </a:lnTo>
                <a:lnTo>
                  <a:pt x="218" y="0"/>
                </a:lnTo>
                <a:lnTo>
                  <a:pt x="226" y="2"/>
                </a:lnTo>
                <a:lnTo>
                  <a:pt x="232" y="6"/>
                </a:lnTo>
                <a:lnTo>
                  <a:pt x="236" y="12"/>
                </a:lnTo>
                <a:lnTo>
                  <a:pt x="239" y="20"/>
                </a:lnTo>
                <a:lnTo>
                  <a:pt x="239" y="186"/>
                </a:lnTo>
                <a:lnTo>
                  <a:pt x="239" y="186"/>
                </a:lnTo>
                <a:lnTo>
                  <a:pt x="237" y="190"/>
                </a:lnTo>
                <a:lnTo>
                  <a:pt x="236" y="194"/>
                </a:lnTo>
                <a:lnTo>
                  <a:pt x="232" y="202"/>
                </a:lnTo>
                <a:lnTo>
                  <a:pt x="226" y="208"/>
                </a:lnTo>
                <a:lnTo>
                  <a:pt x="218" y="212"/>
                </a:lnTo>
                <a:lnTo>
                  <a:pt x="210" y="216"/>
                </a:lnTo>
                <a:lnTo>
                  <a:pt x="201" y="218"/>
                </a:lnTo>
                <a:lnTo>
                  <a:pt x="193" y="220"/>
                </a:lnTo>
                <a:lnTo>
                  <a:pt x="186" y="220"/>
                </a:lnTo>
                <a:lnTo>
                  <a:pt x="186" y="220"/>
                </a:lnTo>
                <a:lnTo>
                  <a:pt x="178" y="220"/>
                </a:lnTo>
                <a:lnTo>
                  <a:pt x="170" y="218"/>
                </a:lnTo>
                <a:lnTo>
                  <a:pt x="162" y="216"/>
                </a:lnTo>
                <a:lnTo>
                  <a:pt x="152" y="212"/>
                </a:lnTo>
                <a:lnTo>
                  <a:pt x="144" y="208"/>
                </a:lnTo>
                <a:lnTo>
                  <a:pt x="139" y="202"/>
                </a:lnTo>
                <a:lnTo>
                  <a:pt x="135" y="194"/>
                </a:lnTo>
                <a:lnTo>
                  <a:pt x="133" y="190"/>
                </a:lnTo>
                <a:lnTo>
                  <a:pt x="132" y="186"/>
                </a:lnTo>
                <a:lnTo>
                  <a:pt x="132" y="186"/>
                </a:lnTo>
                <a:lnTo>
                  <a:pt x="133" y="181"/>
                </a:lnTo>
                <a:lnTo>
                  <a:pt x="135" y="177"/>
                </a:lnTo>
                <a:lnTo>
                  <a:pt x="139" y="170"/>
                </a:lnTo>
                <a:lnTo>
                  <a:pt x="144" y="164"/>
                </a:lnTo>
                <a:lnTo>
                  <a:pt x="152" y="159"/>
                </a:lnTo>
                <a:lnTo>
                  <a:pt x="162" y="156"/>
                </a:lnTo>
                <a:lnTo>
                  <a:pt x="170" y="154"/>
                </a:lnTo>
                <a:lnTo>
                  <a:pt x="178" y="152"/>
                </a:lnTo>
                <a:lnTo>
                  <a:pt x="186" y="152"/>
                </a:lnTo>
                <a:lnTo>
                  <a:pt x="186" y="152"/>
                </a:lnTo>
                <a:lnTo>
                  <a:pt x="197" y="152"/>
                </a:lnTo>
                <a:lnTo>
                  <a:pt x="209" y="155"/>
                </a:lnTo>
                <a:lnTo>
                  <a:pt x="209" y="92"/>
                </a:lnTo>
                <a:lnTo>
                  <a:pt x="105" y="123"/>
                </a:lnTo>
                <a:lnTo>
                  <a:pt x="105" y="224"/>
                </a:lnTo>
                <a:lnTo>
                  <a:pt x="105" y="224"/>
                </a:lnTo>
                <a:lnTo>
                  <a:pt x="105" y="228"/>
                </a:lnTo>
                <a:lnTo>
                  <a:pt x="104" y="232"/>
                </a:lnTo>
                <a:lnTo>
                  <a:pt x="100" y="240"/>
                </a:lnTo>
                <a:lnTo>
                  <a:pt x="93" y="246"/>
                </a:lnTo>
                <a:lnTo>
                  <a:pt x="86" y="250"/>
                </a:lnTo>
                <a:lnTo>
                  <a:pt x="77" y="254"/>
                </a:lnTo>
                <a:lnTo>
                  <a:pt x="68" y="256"/>
                </a:lnTo>
                <a:lnTo>
                  <a:pt x="60" y="258"/>
                </a:lnTo>
                <a:lnTo>
                  <a:pt x="52" y="258"/>
                </a:lnTo>
                <a:lnTo>
                  <a:pt x="52" y="258"/>
                </a:lnTo>
                <a:close/>
                <a:moveTo>
                  <a:pt x="52" y="201"/>
                </a:moveTo>
                <a:lnTo>
                  <a:pt x="52" y="201"/>
                </a:lnTo>
                <a:lnTo>
                  <a:pt x="40" y="202"/>
                </a:lnTo>
                <a:lnTo>
                  <a:pt x="33" y="204"/>
                </a:lnTo>
                <a:lnTo>
                  <a:pt x="27" y="206"/>
                </a:lnTo>
                <a:lnTo>
                  <a:pt x="20" y="209"/>
                </a:lnTo>
                <a:lnTo>
                  <a:pt x="14" y="213"/>
                </a:lnTo>
                <a:lnTo>
                  <a:pt x="12" y="218"/>
                </a:lnTo>
                <a:lnTo>
                  <a:pt x="10" y="224"/>
                </a:lnTo>
                <a:lnTo>
                  <a:pt x="10" y="224"/>
                </a:lnTo>
                <a:lnTo>
                  <a:pt x="12" y="229"/>
                </a:lnTo>
                <a:lnTo>
                  <a:pt x="14" y="235"/>
                </a:lnTo>
                <a:lnTo>
                  <a:pt x="20" y="239"/>
                </a:lnTo>
                <a:lnTo>
                  <a:pt x="27" y="241"/>
                </a:lnTo>
                <a:lnTo>
                  <a:pt x="33" y="244"/>
                </a:lnTo>
                <a:lnTo>
                  <a:pt x="40" y="246"/>
                </a:lnTo>
                <a:lnTo>
                  <a:pt x="52" y="247"/>
                </a:lnTo>
                <a:lnTo>
                  <a:pt x="52" y="247"/>
                </a:lnTo>
                <a:lnTo>
                  <a:pt x="66" y="246"/>
                </a:lnTo>
                <a:lnTo>
                  <a:pt x="73" y="244"/>
                </a:lnTo>
                <a:lnTo>
                  <a:pt x="79" y="241"/>
                </a:lnTo>
                <a:lnTo>
                  <a:pt x="85" y="239"/>
                </a:lnTo>
                <a:lnTo>
                  <a:pt x="90" y="235"/>
                </a:lnTo>
                <a:lnTo>
                  <a:pt x="93" y="229"/>
                </a:lnTo>
                <a:lnTo>
                  <a:pt x="94" y="224"/>
                </a:lnTo>
                <a:lnTo>
                  <a:pt x="94" y="115"/>
                </a:lnTo>
                <a:lnTo>
                  <a:pt x="220" y="77"/>
                </a:lnTo>
                <a:lnTo>
                  <a:pt x="220" y="171"/>
                </a:lnTo>
                <a:lnTo>
                  <a:pt x="212" y="169"/>
                </a:lnTo>
                <a:lnTo>
                  <a:pt x="212" y="169"/>
                </a:lnTo>
                <a:lnTo>
                  <a:pt x="199" y="164"/>
                </a:lnTo>
                <a:lnTo>
                  <a:pt x="186" y="163"/>
                </a:lnTo>
                <a:lnTo>
                  <a:pt x="186" y="163"/>
                </a:lnTo>
                <a:lnTo>
                  <a:pt x="172" y="164"/>
                </a:lnTo>
                <a:lnTo>
                  <a:pt x="166" y="166"/>
                </a:lnTo>
                <a:lnTo>
                  <a:pt x="159" y="169"/>
                </a:lnTo>
                <a:lnTo>
                  <a:pt x="152" y="171"/>
                </a:lnTo>
                <a:lnTo>
                  <a:pt x="148" y="175"/>
                </a:lnTo>
                <a:lnTo>
                  <a:pt x="144" y="181"/>
                </a:lnTo>
                <a:lnTo>
                  <a:pt x="143" y="186"/>
                </a:lnTo>
                <a:lnTo>
                  <a:pt x="143" y="186"/>
                </a:lnTo>
                <a:lnTo>
                  <a:pt x="144" y="191"/>
                </a:lnTo>
                <a:lnTo>
                  <a:pt x="148" y="197"/>
                </a:lnTo>
                <a:lnTo>
                  <a:pt x="152" y="200"/>
                </a:lnTo>
                <a:lnTo>
                  <a:pt x="159" y="204"/>
                </a:lnTo>
                <a:lnTo>
                  <a:pt x="166" y="206"/>
                </a:lnTo>
                <a:lnTo>
                  <a:pt x="172" y="208"/>
                </a:lnTo>
                <a:lnTo>
                  <a:pt x="186" y="209"/>
                </a:lnTo>
                <a:lnTo>
                  <a:pt x="186" y="209"/>
                </a:lnTo>
                <a:lnTo>
                  <a:pt x="198" y="208"/>
                </a:lnTo>
                <a:lnTo>
                  <a:pt x="205" y="206"/>
                </a:lnTo>
                <a:lnTo>
                  <a:pt x="212" y="204"/>
                </a:lnTo>
                <a:lnTo>
                  <a:pt x="218" y="200"/>
                </a:lnTo>
                <a:lnTo>
                  <a:pt x="222" y="197"/>
                </a:lnTo>
                <a:lnTo>
                  <a:pt x="226" y="191"/>
                </a:lnTo>
                <a:lnTo>
                  <a:pt x="228" y="186"/>
                </a:lnTo>
                <a:lnTo>
                  <a:pt x="228" y="20"/>
                </a:lnTo>
                <a:lnTo>
                  <a:pt x="228" y="20"/>
                </a:lnTo>
                <a:lnTo>
                  <a:pt x="226" y="16"/>
                </a:lnTo>
                <a:lnTo>
                  <a:pt x="225" y="13"/>
                </a:lnTo>
                <a:lnTo>
                  <a:pt x="222" y="12"/>
                </a:lnTo>
                <a:lnTo>
                  <a:pt x="218" y="11"/>
                </a:lnTo>
                <a:lnTo>
                  <a:pt x="218" y="11"/>
                </a:lnTo>
                <a:lnTo>
                  <a:pt x="216" y="12"/>
                </a:lnTo>
                <a:lnTo>
                  <a:pt x="93" y="50"/>
                </a:lnTo>
                <a:lnTo>
                  <a:pt x="93" y="50"/>
                </a:lnTo>
                <a:lnTo>
                  <a:pt x="90" y="51"/>
                </a:lnTo>
                <a:lnTo>
                  <a:pt x="89" y="52"/>
                </a:lnTo>
                <a:lnTo>
                  <a:pt x="87" y="55"/>
                </a:lnTo>
                <a:lnTo>
                  <a:pt x="86" y="58"/>
                </a:lnTo>
                <a:lnTo>
                  <a:pt x="86" y="209"/>
                </a:lnTo>
                <a:lnTo>
                  <a:pt x="79" y="206"/>
                </a:lnTo>
                <a:lnTo>
                  <a:pt x="79" y="206"/>
                </a:lnTo>
                <a:lnTo>
                  <a:pt x="66" y="202"/>
                </a:lnTo>
                <a:lnTo>
                  <a:pt x="52" y="201"/>
                </a:lnTo>
                <a:lnTo>
                  <a:pt x="52" y="201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34" name="Freeform 31"/>
          <p:cNvSpPr>
            <a:spLocks noEditPoints="1"/>
          </p:cNvSpPr>
          <p:nvPr/>
        </p:nvSpPr>
        <p:spPr bwMode="auto">
          <a:xfrm>
            <a:off x="2009618" y="998448"/>
            <a:ext cx="404012" cy="294179"/>
          </a:xfrm>
          <a:custGeom>
            <a:avLst/>
            <a:gdLst/>
            <a:ahLst/>
            <a:cxnLst>
              <a:cxn ang="0">
                <a:pos x="64" y="192"/>
              </a:cxn>
              <a:cxn ang="0">
                <a:pos x="28" y="181"/>
              </a:cxn>
              <a:cxn ang="0">
                <a:pos x="6" y="152"/>
              </a:cxn>
              <a:cxn ang="0">
                <a:pos x="0" y="128"/>
              </a:cxn>
              <a:cxn ang="0">
                <a:pos x="6" y="104"/>
              </a:cxn>
              <a:cxn ang="0">
                <a:pos x="20" y="84"/>
              </a:cxn>
              <a:cxn ang="0">
                <a:pos x="34" y="73"/>
              </a:cxn>
              <a:cxn ang="0">
                <a:pos x="35" y="57"/>
              </a:cxn>
              <a:cxn ang="0">
                <a:pos x="54" y="20"/>
              </a:cxn>
              <a:cxn ang="0">
                <a:pos x="91" y="1"/>
              </a:cxn>
              <a:cxn ang="0">
                <a:pos x="115" y="0"/>
              </a:cxn>
              <a:cxn ang="0">
                <a:pos x="142" y="9"/>
              </a:cxn>
              <a:cxn ang="0">
                <a:pos x="164" y="29"/>
              </a:cxn>
              <a:cxn ang="0">
                <a:pos x="177" y="34"/>
              </a:cxn>
              <a:cxn ang="0">
                <a:pos x="195" y="34"/>
              </a:cxn>
              <a:cxn ang="0">
                <a:pos x="215" y="44"/>
              </a:cxn>
              <a:cxn ang="0">
                <a:pos x="224" y="63"/>
              </a:cxn>
              <a:cxn ang="0">
                <a:pos x="224" y="78"/>
              </a:cxn>
              <a:cxn ang="0">
                <a:pos x="231" y="89"/>
              </a:cxn>
              <a:cxn ang="0">
                <a:pos x="249" y="105"/>
              </a:cxn>
              <a:cxn ang="0">
                <a:pos x="258" y="128"/>
              </a:cxn>
              <a:cxn ang="0">
                <a:pos x="258" y="148"/>
              </a:cxn>
              <a:cxn ang="0">
                <a:pos x="243" y="175"/>
              </a:cxn>
              <a:cxn ang="0">
                <a:pos x="215" y="190"/>
              </a:cxn>
              <a:cxn ang="0">
                <a:pos x="105" y="11"/>
              </a:cxn>
              <a:cxn ang="0">
                <a:pos x="81" y="15"/>
              </a:cxn>
              <a:cxn ang="0">
                <a:pos x="55" y="38"/>
              </a:cxn>
              <a:cxn ang="0">
                <a:pos x="45" y="71"/>
              </a:cxn>
              <a:cxn ang="0">
                <a:pos x="45" y="79"/>
              </a:cxn>
              <a:cxn ang="0">
                <a:pos x="35" y="85"/>
              </a:cxn>
              <a:cxn ang="0">
                <a:pos x="20" y="101"/>
              </a:cxn>
              <a:cxn ang="0">
                <a:pos x="12" y="121"/>
              </a:cxn>
              <a:cxn ang="0">
                <a:pos x="12" y="139"/>
              </a:cxn>
              <a:cxn ang="0">
                <a:pos x="27" y="166"/>
              </a:cxn>
              <a:cxn ang="0">
                <a:pos x="53" y="179"/>
              </a:cxn>
              <a:cxn ang="0">
                <a:pos x="204" y="181"/>
              </a:cxn>
              <a:cxn ang="0">
                <a:pos x="228" y="173"/>
              </a:cxn>
              <a:cxn ang="0">
                <a:pos x="245" y="154"/>
              </a:cxn>
              <a:cxn ang="0">
                <a:pos x="247" y="136"/>
              </a:cxn>
              <a:cxn ang="0">
                <a:pos x="242" y="116"/>
              </a:cxn>
              <a:cxn ang="0">
                <a:pos x="227" y="100"/>
              </a:cxn>
              <a:cxn ang="0">
                <a:pos x="207" y="92"/>
              </a:cxn>
              <a:cxn ang="0">
                <a:pos x="213" y="78"/>
              </a:cxn>
              <a:cxn ang="0">
                <a:pos x="215" y="66"/>
              </a:cxn>
              <a:cxn ang="0">
                <a:pos x="207" y="51"/>
              </a:cxn>
              <a:cxn ang="0">
                <a:pos x="193" y="44"/>
              </a:cxn>
              <a:cxn ang="0">
                <a:pos x="182" y="44"/>
              </a:cxn>
              <a:cxn ang="0">
                <a:pos x="169" y="50"/>
              </a:cxn>
              <a:cxn ang="0">
                <a:pos x="161" y="48"/>
              </a:cxn>
              <a:cxn ang="0">
                <a:pos x="146" y="25"/>
              </a:cxn>
              <a:cxn ang="0">
                <a:pos x="123" y="13"/>
              </a:cxn>
              <a:cxn ang="0">
                <a:pos x="105" y="11"/>
              </a:cxn>
            </a:cxnLst>
            <a:rect l="0" t="0" r="r" b="b"/>
            <a:pathLst>
              <a:path w="258" h="192">
                <a:moveTo>
                  <a:pt x="204" y="192"/>
                </a:moveTo>
                <a:lnTo>
                  <a:pt x="64" y="192"/>
                </a:lnTo>
                <a:lnTo>
                  <a:pt x="64" y="192"/>
                </a:lnTo>
                <a:lnTo>
                  <a:pt x="51" y="190"/>
                </a:lnTo>
                <a:lnTo>
                  <a:pt x="39" y="186"/>
                </a:lnTo>
                <a:lnTo>
                  <a:pt x="28" y="181"/>
                </a:lnTo>
                <a:lnTo>
                  <a:pt x="19" y="173"/>
                </a:lnTo>
                <a:lnTo>
                  <a:pt x="11" y="163"/>
                </a:lnTo>
                <a:lnTo>
                  <a:pt x="6" y="152"/>
                </a:lnTo>
                <a:lnTo>
                  <a:pt x="1" y="142"/>
                </a:lnTo>
                <a:lnTo>
                  <a:pt x="0" y="128"/>
                </a:lnTo>
                <a:lnTo>
                  <a:pt x="0" y="128"/>
                </a:lnTo>
                <a:lnTo>
                  <a:pt x="1" y="120"/>
                </a:lnTo>
                <a:lnTo>
                  <a:pt x="3" y="112"/>
                </a:lnTo>
                <a:lnTo>
                  <a:pt x="6" y="104"/>
                </a:lnTo>
                <a:lnTo>
                  <a:pt x="10" y="96"/>
                </a:lnTo>
                <a:lnTo>
                  <a:pt x="15" y="89"/>
                </a:lnTo>
                <a:lnTo>
                  <a:pt x="20" y="84"/>
                </a:lnTo>
                <a:lnTo>
                  <a:pt x="27" y="78"/>
                </a:lnTo>
                <a:lnTo>
                  <a:pt x="34" y="73"/>
                </a:lnTo>
                <a:lnTo>
                  <a:pt x="34" y="73"/>
                </a:lnTo>
                <a:lnTo>
                  <a:pt x="34" y="71"/>
                </a:lnTo>
                <a:lnTo>
                  <a:pt x="34" y="71"/>
                </a:lnTo>
                <a:lnTo>
                  <a:pt x="35" y="57"/>
                </a:lnTo>
                <a:lnTo>
                  <a:pt x="39" y="43"/>
                </a:lnTo>
                <a:lnTo>
                  <a:pt x="46" y="31"/>
                </a:lnTo>
                <a:lnTo>
                  <a:pt x="54" y="20"/>
                </a:lnTo>
                <a:lnTo>
                  <a:pt x="65" y="12"/>
                </a:lnTo>
                <a:lnTo>
                  <a:pt x="77" y="5"/>
                </a:lnTo>
                <a:lnTo>
                  <a:pt x="91" y="1"/>
                </a:lnTo>
                <a:lnTo>
                  <a:pt x="105" y="0"/>
                </a:lnTo>
                <a:lnTo>
                  <a:pt x="105" y="0"/>
                </a:lnTo>
                <a:lnTo>
                  <a:pt x="115" y="0"/>
                </a:lnTo>
                <a:lnTo>
                  <a:pt x="124" y="2"/>
                </a:lnTo>
                <a:lnTo>
                  <a:pt x="134" y="5"/>
                </a:lnTo>
                <a:lnTo>
                  <a:pt x="142" y="9"/>
                </a:lnTo>
                <a:lnTo>
                  <a:pt x="150" y="16"/>
                </a:lnTo>
                <a:lnTo>
                  <a:pt x="157" y="21"/>
                </a:lnTo>
                <a:lnTo>
                  <a:pt x="164" y="29"/>
                </a:lnTo>
                <a:lnTo>
                  <a:pt x="168" y="38"/>
                </a:lnTo>
                <a:lnTo>
                  <a:pt x="168" y="38"/>
                </a:lnTo>
                <a:lnTo>
                  <a:pt x="177" y="34"/>
                </a:lnTo>
                <a:lnTo>
                  <a:pt x="188" y="32"/>
                </a:lnTo>
                <a:lnTo>
                  <a:pt x="188" y="32"/>
                </a:lnTo>
                <a:lnTo>
                  <a:pt x="195" y="34"/>
                </a:lnTo>
                <a:lnTo>
                  <a:pt x="203" y="35"/>
                </a:lnTo>
                <a:lnTo>
                  <a:pt x="208" y="39"/>
                </a:lnTo>
                <a:lnTo>
                  <a:pt x="215" y="44"/>
                </a:lnTo>
                <a:lnTo>
                  <a:pt x="219" y="50"/>
                </a:lnTo>
                <a:lnTo>
                  <a:pt x="223" y="57"/>
                </a:lnTo>
                <a:lnTo>
                  <a:pt x="224" y="63"/>
                </a:lnTo>
                <a:lnTo>
                  <a:pt x="226" y="71"/>
                </a:lnTo>
                <a:lnTo>
                  <a:pt x="226" y="71"/>
                </a:lnTo>
                <a:lnTo>
                  <a:pt x="224" y="78"/>
                </a:lnTo>
                <a:lnTo>
                  <a:pt x="223" y="85"/>
                </a:lnTo>
                <a:lnTo>
                  <a:pt x="223" y="85"/>
                </a:lnTo>
                <a:lnTo>
                  <a:pt x="231" y="89"/>
                </a:lnTo>
                <a:lnTo>
                  <a:pt x="238" y="93"/>
                </a:lnTo>
                <a:lnTo>
                  <a:pt x="243" y="98"/>
                </a:lnTo>
                <a:lnTo>
                  <a:pt x="249" y="105"/>
                </a:lnTo>
                <a:lnTo>
                  <a:pt x="253" y="112"/>
                </a:lnTo>
                <a:lnTo>
                  <a:pt x="255" y="120"/>
                </a:lnTo>
                <a:lnTo>
                  <a:pt x="258" y="128"/>
                </a:lnTo>
                <a:lnTo>
                  <a:pt x="258" y="136"/>
                </a:lnTo>
                <a:lnTo>
                  <a:pt x="258" y="136"/>
                </a:lnTo>
                <a:lnTo>
                  <a:pt x="258" y="148"/>
                </a:lnTo>
                <a:lnTo>
                  <a:pt x="254" y="158"/>
                </a:lnTo>
                <a:lnTo>
                  <a:pt x="249" y="167"/>
                </a:lnTo>
                <a:lnTo>
                  <a:pt x="243" y="175"/>
                </a:lnTo>
                <a:lnTo>
                  <a:pt x="235" y="182"/>
                </a:lnTo>
                <a:lnTo>
                  <a:pt x="226" y="187"/>
                </a:lnTo>
                <a:lnTo>
                  <a:pt x="215" y="190"/>
                </a:lnTo>
                <a:lnTo>
                  <a:pt x="204" y="192"/>
                </a:lnTo>
                <a:lnTo>
                  <a:pt x="204" y="192"/>
                </a:lnTo>
                <a:close/>
                <a:moveTo>
                  <a:pt x="105" y="11"/>
                </a:moveTo>
                <a:lnTo>
                  <a:pt x="105" y="11"/>
                </a:lnTo>
                <a:lnTo>
                  <a:pt x="93" y="12"/>
                </a:lnTo>
                <a:lnTo>
                  <a:pt x="81" y="15"/>
                </a:lnTo>
                <a:lnTo>
                  <a:pt x="72" y="21"/>
                </a:lnTo>
                <a:lnTo>
                  <a:pt x="62" y="28"/>
                </a:lnTo>
                <a:lnTo>
                  <a:pt x="55" y="38"/>
                </a:lnTo>
                <a:lnTo>
                  <a:pt x="49" y="47"/>
                </a:lnTo>
                <a:lnTo>
                  <a:pt x="46" y="59"/>
                </a:lnTo>
                <a:lnTo>
                  <a:pt x="45" y="71"/>
                </a:lnTo>
                <a:lnTo>
                  <a:pt x="45" y="71"/>
                </a:lnTo>
                <a:lnTo>
                  <a:pt x="45" y="75"/>
                </a:lnTo>
                <a:lnTo>
                  <a:pt x="45" y="79"/>
                </a:lnTo>
                <a:lnTo>
                  <a:pt x="42" y="81"/>
                </a:lnTo>
                <a:lnTo>
                  <a:pt x="42" y="81"/>
                </a:lnTo>
                <a:lnTo>
                  <a:pt x="35" y="85"/>
                </a:lnTo>
                <a:lnTo>
                  <a:pt x="30" y="89"/>
                </a:lnTo>
                <a:lnTo>
                  <a:pt x="24" y="94"/>
                </a:lnTo>
                <a:lnTo>
                  <a:pt x="20" y="101"/>
                </a:lnTo>
                <a:lnTo>
                  <a:pt x="16" y="106"/>
                </a:lnTo>
                <a:lnTo>
                  <a:pt x="14" y="113"/>
                </a:lnTo>
                <a:lnTo>
                  <a:pt x="12" y="121"/>
                </a:lnTo>
                <a:lnTo>
                  <a:pt x="11" y="128"/>
                </a:lnTo>
                <a:lnTo>
                  <a:pt x="11" y="128"/>
                </a:lnTo>
                <a:lnTo>
                  <a:pt x="12" y="139"/>
                </a:lnTo>
                <a:lnTo>
                  <a:pt x="16" y="148"/>
                </a:lnTo>
                <a:lnTo>
                  <a:pt x="20" y="158"/>
                </a:lnTo>
                <a:lnTo>
                  <a:pt x="27" y="166"/>
                </a:lnTo>
                <a:lnTo>
                  <a:pt x="35" y="171"/>
                </a:lnTo>
                <a:lnTo>
                  <a:pt x="43" y="177"/>
                </a:lnTo>
                <a:lnTo>
                  <a:pt x="53" y="179"/>
                </a:lnTo>
                <a:lnTo>
                  <a:pt x="64" y="181"/>
                </a:lnTo>
                <a:lnTo>
                  <a:pt x="204" y="181"/>
                </a:lnTo>
                <a:lnTo>
                  <a:pt x="204" y="181"/>
                </a:lnTo>
                <a:lnTo>
                  <a:pt x="212" y="179"/>
                </a:lnTo>
                <a:lnTo>
                  <a:pt x="220" y="177"/>
                </a:lnTo>
                <a:lnTo>
                  <a:pt x="228" y="173"/>
                </a:lnTo>
                <a:lnTo>
                  <a:pt x="235" y="167"/>
                </a:lnTo>
                <a:lnTo>
                  <a:pt x="240" y="162"/>
                </a:lnTo>
                <a:lnTo>
                  <a:pt x="245" y="154"/>
                </a:lnTo>
                <a:lnTo>
                  <a:pt x="247" y="146"/>
                </a:lnTo>
                <a:lnTo>
                  <a:pt x="247" y="136"/>
                </a:lnTo>
                <a:lnTo>
                  <a:pt x="247" y="136"/>
                </a:lnTo>
                <a:lnTo>
                  <a:pt x="247" y="129"/>
                </a:lnTo>
                <a:lnTo>
                  <a:pt x="246" y="123"/>
                </a:lnTo>
                <a:lnTo>
                  <a:pt x="242" y="116"/>
                </a:lnTo>
                <a:lnTo>
                  <a:pt x="238" y="109"/>
                </a:lnTo>
                <a:lnTo>
                  <a:pt x="234" y="104"/>
                </a:lnTo>
                <a:lnTo>
                  <a:pt x="227" y="100"/>
                </a:lnTo>
                <a:lnTo>
                  <a:pt x="222" y="96"/>
                </a:lnTo>
                <a:lnTo>
                  <a:pt x="213" y="94"/>
                </a:lnTo>
                <a:lnTo>
                  <a:pt x="207" y="92"/>
                </a:lnTo>
                <a:lnTo>
                  <a:pt x="211" y="86"/>
                </a:lnTo>
                <a:lnTo>
                  <a:pt x="211" y="86"/>
                </a:lnTo>
                <a:lnTo>
                  <a:pt x="213" y="78"/>
                </a:lnTo>
                <a:lnTo>
                  <a:pt x="215" y="71"/>
                </a:lnTo>
                <a:lnTo>
                  <a:pt x="215" y="71"/>
                </a:lnTo>
                <a:lnTo>
                  <a:pt x="215" y="66"/>
                </a:lnTo>
                <a:lnTo>
                  <a:pt x="212" y="61"/>
                </a:lnTo>
                <a:lnTo>
                  <a:pt x="211" y="55"/>
                </a:lnTo>
                <a:lnTo>
                  <a:pt x="207" y="51"/>
                </a:lnTo>
                <a:lnTo>
                  <a:pt x="203" y="48"/>
                </a:lnTo>
                <a:lnTo>
                  <a:pt x="199" y="46"/>
                </a:lnTo>
                <a:lnTo>
                  <a:pt x="193" y="44"/>
                </a:lnTo>
                <a:lnTo>
                  <a:pt x="188" y="43"/>
                </a:lnTo>
                <a:lnTo>
                  <a:pt x="188" y="43"/>
                </a:lnTo>
                <a:lnTo>
                  <a:pt x="182" y="44"/>
                </a:lnTo>
                <a:lnTo>
                  <a:pt x="178" y="46"/>
                </a:lnTo>
                <a:lnTo>
                  <a:pt x="173" y="47"/>
                </a:lnTo>
                <a:lnTo>
                  <a:pt x="169" y="50"/>
                </a:lnTo>
                <a:lnTo>
                  <a:pt x="164" y="55"/>
                </a:lnTo>
                <a:lnTo>
                  <a:pt x="161" y="48"/>
                </a:lnTo>
                <a:lnTo>
                  <a:pt x="161" y="48"/>
                </a:lnTo>
                <a:lnTo>
                  <a:pt x="157" y="40"/>
                </a:lnTo>
                <a:lnTo>
                  <a:pt x="151" y="32"/>
                </a:lnTo>
                <a:lnTo>
                  <a:pt x="146" y="25"/>
                </a:lnTo>
                <a:lnTo>
                  <a:pt x="139" y="20"/>
                </a:lnTo>
                <a:lnTo>
                  <a:pt x="131" y="16"/>
                </a:lnTo>
                <a:lnTo>
                  <a:pt x="123" y="13"/>
                </a:lnTo>
                <a:lnTo>
                  <a:pt x="114" y="11"/>
                </a:lnTo>
                <a:lnTo>
                  <a:pt x="105" y="11"/>
                </a:lnTo>
                <a:lnTo>
                  <a:pt x="105" y="11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35" name="Freeform 32"/>
          <p:cNvSpPr>
            <a:spLocks noEditPoints="1"/>
          </p:cNvSpPr>
          <p:nvPr/>
        </p:nvSpPr>
        <p:spPr bwMode="auto">
          <a:xfrm>
            <a:off x="2845828" y="1003047"/>
            <a:ext cx="333547" cy="326356"/>
          </a:xfrm>
          <a:custGeom>
            <a:avLst/>
            <a:gdLst/>
            <a:ahLst/>
            <a:cxnLst>
              <a:cxn ang="0">
                <a:pos x="108" y="215"/>
              </a:cxn>
              <a:cxn ang="0">
                <a:pos x="104" y="214"/>
              </a:cxn>
              <a:cxn ang="0">
                <a:pos x="96" y="210"/>
              </a:cxn>
              <a:cxn ang="0">
                <a:pos x="93" y="200"/>
              </a:cxn>
              <a:cxn ang="0">
                <a:pos x="15" y="122"/>
              </a:cxn>
              <a:cxn ang="0">
                <a:pos x="9" y="122"/>
              </a:cxn>
              <a:cxn ang="0">
                <a:pos x="3" y="115"/>
              </a:cxn>
              <a:cxn ang="0">
                <a:pos x="1" y="111"/>
              </a:cxn>
              <a:cxn ang="0">
                <a:pos x="1" y="102"/>
              </a:cxn>
              <a:cxn ang="0">
                <a:pos x="8" y="95"/>
              </a:cxn>
              <a:cxn ang="0">
                <a:pos x="193" y="2"/>
              </a:cxn>
              <a:cxn ang="0">
                <a:pos x="200" y="0"/>
              </a:cxn>
              <a:cxn ang="0">
                <a:pos x="205" y="2"/>
              </a:cxn>
              <a:cxn ang="0">
                <a:pos x="210" y="5"/>
              </a:cxn>
              <a:cxn ang="0">
                <a:pos x="214" y="13"/>
              </a:cxn>
              <a:cxn ang="0">
                <a:pos x="213" y="22"/>
              </a:cxn>
              <a:cxn ang="0">
                <a:pos x="120" y="207"/>
              </a:cxn>
              <a:cxn ang="0">
                <a:pos x="115" y="213"/>
              </a:cxn>
              <a:cxn ang="0">
                <a:pos x="108" y="215"/>
              </a:cxn>
              <a:cxn ang="0">
                <a:pos x="200" y="11"/>
              </a:cxn>
              <a:cxn ang="0">
                <a:pos x="198" y="11"/>
              </a:cxn>
              <a:cxn ang="0">
                <a:pos x="13" y="104"/>
              </a:cxn>
              <a:cxn ang="0">
                <a:pos x="11" y="109"/>
              </a:cxn>
              <a:cxn ang="0">
                <a:pos x="12" y="111"/>
              </a:cxn>
              <a:cxn ang="0">
                <a:pos x="104" y="111"/>
              </a:cxn>
              <a:cxn ang="0">
                <a:pos x="104" y="200"/>
              </a:cxn>
              <a:cxn ang="0">
                <a:pos x="106" y="204"/>
              </a:cxn>
              <a:cxn ang="0">
                <a:pos x="108" y="204"/>
              </a:cxn>
              <a:cxn ang="0">
                <a:pos x="109" y="203"/>
              </a:cxn>
              <a:cxn ang="0">
                <a:pos x="204" y="17"/>
              </a:cxn>
              <a:cxn ang="0">
                <a:pos x="204" y="14"/>
              </a:cxn>
              <a:cxn ang="0">
                <a:pos x="202" y="13"/>
              </a:cxn>
              <a:cxn ang="0">
                <a:pos x="200" y="11"/>
              </a:cxn>
            </a:cxnLst>
            <a:rect l="0" t="0" r="r" b="b"/>
            <a:pathLst>
              <a:path w="214" h="215">
                <a:moveTo>
                  <a:pt x="108" y="215"/>
                </a:moveTo>
                <a:lnTo>
                  <a:pt x="108" y="215"/>
                </a:lnTo>
                <a:lnTo>
                  <a:pt x="104" y="214"/>
                </a:lnTo>
                <a:lnTo>
                  <a:pt x="104" y="214"/>
                </a:lnTo>
                <a:lnTo>
                  <a:pt x="100" y="213"/>
                </a:lnTo>
                <a:lnTo>
                  <a:pt x="96" y="210"/>
                </a:lnTo>
                <a:lnTo>
                  <a:pt x="93" y="204"/>
                </a:lnTo>
                <a:lnTo>
                  <a:pt x="93" y="200"/>
                </a:lnTo>
                <a:lnTo>
                  <a:pt x="93" y="122"/>
                </a:lnTo>
                <a:lnTo>
                  <a:pt x="15" y="122"/>
                </a:lnTo>
                <a:lnTo>
                  <a:pt x="15" y="122"/>
                </a:lnTo>
                <a:lnTo>
                  <a:pt x="9" y="122"/>
                </a:lnTo>
                <a:lnTo>
                  <a:pt x="5" y="119"/>
                </a:lnTo>
                <a:lnTo>
                  <a:pt x="3" y="115"/>
                </a:lnTo>
                <a:lnTo>
                  <a:pt x="1" y="111"/>
                </a:lnTo>
                <a:lnTo>
                  <a:pt x="1" y="111"/>
                </a:lnTo>
                <a:lnTo>
                  <a:pt x="0" y="106"/>
                </a:lnTo>
                <a:lnTo>
                  <a:pt x="1" y="102"/>
                </a:lnTo>
                <a:lnTo>
                  <a:pt x="4" y="98"/>
                </a:lnTo>
                <a:lnTo>
                  <a:pt x="8" y="95"/>
                </a:lnTo>
                <a:lnTo>
                  <a:pt x="193" y="2"/>
                </a:lnTo>
                <a:lnTo>
                  <a:pt x="193" y="2"/>
                </a:lnTo>
                <a:lnTo>
                  <a:pt x="196" y="0"/>
                </a:lnTo>
                <a:lnTo>
                  <a:pt x="200" y="0"/>
                </a:lnTo>
                <a:lnTo>
                  <a:pt x="200" y="0"/>
                </a:lnTo>
                <a:lnTo>
                  <a:pt x="205" y="2"/>
                </a:lnTo>
                <a:lnTo>
                  <a:pt x="210" y="5"/>
                </a:lnTo>
                <a:lnTo>
                  <a:pt x="210" y="5"/>
                </a:lnTo>
                <a:lnTo>
                  <a:pt x="213" y="9"/>
                </a:lnTo>
                <a:lnTo>
                  <a:pt x="214" y="13"/>
                </a:lnTo>
                <a:lnTo>
                  <a:pt x="214" y="18"/>
                </a:lnTo>
                <a:lnTo>
                  <a:pt x="213" y="22"/>
                </a:lnTo>
                <a:lnTo>
                  <a:pt x="120" y="207"/>
                </a:lnTo>
                <a:lnTo>
                  <a:pt x="120" y="207"/>
                </a:lnTo>
                <a:lnTo>
                  <a:pt x="119" y="210"/>
                </a:lnTo>
                <a:lnTo>
                  <a:pt x="115" y="213"/>
                </a:lnTo>
                <a:lnTo>
                  <a:pt x="112" y="214"/>
                </a:lnTo>
                <a:lnTo>
                  <a:pt x="108" y="215"/>
                </a:lnTo>
                <a:lnTo>
                  <a:pt x="108" y="215"/>
                </a:lnTo>
                <a:close/>
                <a:moveTo>
                  <a:pt x="200" y="11"/>
                </a:moveTo>
                <a:lnTo>
                  <a:pt x="200" y="11"/>
                </a:lnTo>
                <a:lnTo>
                  <a:pt x="198" y="11"/>
                </a:lnTo>
                <a:lnTo>
                  <a:pt x="13" y="104"/>
                </a:lnTo>
                <a:lnTo>
                  <a:pt x="13" y="104"/>
                </a:lnTo>
                <a:lnTo>
                  <a:pt x="12" y="106"/>
                </a:lnTo>
                <a:lnTo>
                  <a:pt x="11" y="109"/>
                </a:lnTo>
                <a:lnTo>
                  <a:pt x="11" y="109"/>
                </a:lnTo>
                <a:lnTo>
                  <a:pt x="12" y="111"/>
                </a:lnTo>
                <a:lnTo>
                  <a:pt x="15" y="111"/>
                </a:lnTo>
                <a:lnTo>
                  <a:pt x="104" y="111"/>
                </a:lnTo>
                <a:lnTo>
                  <a:pt x="104" y="200"/>
                </a:lnTo>
                <a:lnTo>
                  <a:pt x="104" y="200"/>
                </a:lnTo>
                <a:lnTo>
                  <a:pt x="104" y="203"/>
                </a:lnTo>
                <a:lnTo>
                  <a:pt x="106" y="204"/>
                </a:lnTo>
                <a:lnTo>
                  <a:pt x="106" y="204"/>
                </a:lnTo>
                <a:lnTo>
                  <a:pt x="108" y="204"/>
                </a:lnTo>
                <a:lnTo>
                  <a:pt x="108" y="204"/>
                </a:lnTo>
                <a:lnTo>
                  <a:pt x="109" y="203"/>
                </a:lnTo>
                <a:lnTo>
                  <a:pt x="111" y="202"/>
                </a:lnTo>
                <a:lnTo>
                  <a:pt x="204" y="17"/>
                </a:lnTo>
                <a:lnTo>
                  <a:pt x="204" y="17"/>
                </a:lnTo>
                <a:lnTo>
                  <a:pt x="204" y="14"/>
                </a:lnTo>
                <a:lnTo>
                  <a:pt x="202" y="13"/>
                </a:lnTo>
                <a:lnTo>
                  <a:pt x="202" y="13"/>
                </a:lnTo>
                <a:lnTo>
                  <a:pt x="200" y="11"/>
                </a:lnTo>
                <a:lnTo>
                  <a:pt x="200" y="11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36" name="Freeform 33"/>
          <p:cNvSpPr>
            <a:spLocks noEditPoints="1"/>
          </p:cNvSpPr>
          <p:nvPr/>
        </p:nvSpPr>
        <p:spPr bwMode="auto">
          <a:xfrm>
            <a:off x="5274601" y="952483"/>
            <a:ext cx="375825" cy="386109"/>
          </a:xfrm>
          <a:custGeom>
            <a:avLst/>
            <a:gdLst/>
            <a:ahLst/>
            <a:cxnLst>
              <a:cxn ang="0">
                <a:pos x="57" y="251"/>
              </a:cxn>
              <a:cxn ang="0">
                <a:pos x="50" y="250"/>
              </a:cxn>
              <a:cxn ang="0">
                <a:pos x="43" y="242"/>
              </a:cxn>
              <a:cxn ang="0">
                <a:pos x="42" y="236"/>
              </a:cxn>
              <a:cxn ang="0">
                <a:pos x="46" y="226"/>
              </a:cxn>
              <a:cxn ang="0">
                <a:pos x="57" y="222"/>
              </a:cxn>
              <a:cxn ang="0">
                <a:pos x="97" y="119"/>
              </a:cxn>
              <a:cxn ang="0">
                <a:pos x="8" y="30"/>
              </a:cxn>
              <a:cxn ang="0">
                <a:pos x="0" y="18"/>
              </a:cxn>
              <a:cxn ang="0">
                <a:pos x="0" y="15"/>
              </a:cxn>
              <a:cxn ang="0">
                <a:pos x="5" y="4"/>
              </a:cxn>
              <a:cxn ang="0">
                <a:pos x="19" y="0"/>
              </a:cxn>
              <a:cxn ang="0">
                <a:pos x="223" y="0"/>
              </a:cxn>
              <a:cxn ang="0">
                <a:pos x="236" y="4"/>
              </a:cxn>
              <a:cxn ang="0">
                <a:pos x="242" y="15"/>
              </a:cxn>
              <a:cxn ang="0">
                <a:pos x="242" y="18"/>
              </a:cxn>
              <a:cxn ang="0">
                <a:pos x="233" y="30"/>
              </a:cxn>
              <a:cxn ang="0">
                <a:pos x="144" y="222"/>
              </a:cxn>
              <a:cxn ang="0">
                <a:pos x="185" y="222"/>
              </a:cxn>
              <a:cxn ang="0">
                <a:pos x="196" y="226"/>
              </a:cxn>
              <a:cxn ang="0">
                <a:pos x="200" y="236"/>
              </a:cxn>
              <a:cxn ang="0">
                <a:pos x="198" y="242"/>
              </a:cxn>
              <a:cxn ang="0">
                <a:pos x="190" y="250"/>
              </a:cxn>
              <a:cxn ang="0">
                <a:pos x="185" y="251"/>
              </a:cxn>
              <a:cxn ang="0">
                <a:pos x="57" y="232"/>
              </a:cxn>
              <a:cxn ang="0">
                <a:pos x="52" y="236"/>
              </a:cxn>
              <a:cxn ang="0">
                <a:pos x="54" y="239"/>
              </a:cxn>
              <a:cxn ang="0">
                <a:pos x="185" y="240"/>
              </a:cxn>
              <a:cxn ang="0">
                <a:pos x="188" y="239"/>
              </a:cxn>
              <a:cxn ang="0">
                <a:pos x="189" y="236"/>
              </a:cxn>
              <a:cxn ang="0">
                <a:pos x="185" y="232"/>
              </a:cxn>
              <a:cxn ang="0">
                <a:pos x="133" y="115"/>
              </a:cxn>
              <a:cxn ang="0">
                <a:pos x="227" y="22"/>
              </a:cxn>
              <a:cxn ang="0">
                <a:pos x="231" y="15"/>
              </a:cxn>
              <a:cxn ang="0">
                <a:pos x="229" y="14"/>
              </a:cxn>
              <a:cxn ang="0">
                <a:pos x="223" y="11"/>
              </a:cxn>
              <a:cxn ang="0">
                <a:pos x="19" y="11"/>
              </a:cxn>
              <a:cxn ang="0">
                <a:pos x="11" y="14"/>
              </a:cxn>
              <a:cxn ang="0">
                <a:pos x="11" y="15"/>
              </a:cxn>
              <a:cxn ang="0">
                <a:pos x="15" y="22"/>
              </a:cxn>
              <a:cxn ang="0">
                <a:pos x="108" y="232"/>
              </a:cxn>
            </a:cxnLst>
            <a:rect l="0" t="0" r="r" b="b"/>
            <a:pathLst>
              <a:path w="242" h="251">
                <a:moveTo>
                  <a:pt x="185" y="251"/>
                </a:moveTo>
                <a:lnTo>
                  <a:pt x="57" y="251"/>
                </a:lnTo>
                <a:lnTo>
                  <a:pt x="57" y="251"/>
                </a:lnTo>
                <a:lnTo>
                  <a:pt x="50" y="250"/>
                </a:lnTo>
                <a:lnTo>
                  <a:pt x="46" y="247"/>
                </a:lnTo>
                <a:lnTo>
                  <a:pt x="43" y="242"/>
                </a:lnTo>
                <a:lnTo>
                  <a:pt x="42" y="236"/>
                </a:lnTo>
                <a:lnTo>
                  <a:pt x="42" y="236"/>
                </a:lnTo>
                <a:lnTo>
                  <a:pt x="43" y="231"/>
                </a:lnTo>
                <a:lnTo>
                  <a:pt x="46" y="226"/>
                </a:lnTo>
                <a:lnTo>
                  <a:pt x="50" y="223"/>
                </a:lnTo>
                <a:lnTo>
                  <a:pt x="57" y="222"/>
                </a:lnTo>
                <a:lnTo>
                  <a:pt x="97" y="222"/>
                </a:lnTo>
                <a:lnTo>
                  <a:pt x="97" y="119"/>
                </a:lnTo>
                <a:lnTo>
                  <a:pt x="8" y="30"/>
                </a:lnTo>
                <a:lnTo>
                  <a:pt x="8" y="30"/>
                </a:lnTo>
                <a:lnTo>
                  <a:pt x="1" y="22"/>
                </a:lnTo>
                <a:lnTo>
                  <a:pt x="0" y="18"/>
                </a:lnTo>
                <a:lnTo>
                  <a:pt x="0" y="15"/>
                </a:lnTo>
                <a:lnTo>
                  <a:pt x="0" y="15"/>
                </a:lnTo>
                <a:lnTo>
                  <a:pt x="1" y="8"/>
                </a:lnTo>
                <a:lnTo>
                  <a:pt x="5" y="4"/>
                </a:lnTo>
                <a:lnTo>
                  <a:pt x="11" y="1"/>
                </a:lnTo>
                <a:lnTo>
                  <a:pt x="19" y="0"/>
                </a:lnTo>
                <a:lnTo>
                  <a:pt x="223" y="0"/>
                </a:lnTo>
                <a:lnTo>
                  <a:pt x="223" y="0"/>
                </a:lnTo>
                <a:lnTo>
                  <a:pt x="231" y="1"/>
                </a:lnTo>
                <a:lnTo>
                  <a:pt x="236" y="4"/>
                </a:lnTo>
                <a:lnTo>
                  <a:pt x="240" y="8"/>
                </a:lnTo>
                <a:lnTo>
                  <a:pt x="242" y="15"/>
                </a:lnTo>
                <a:lnTo>
                  <a:pt x="242" y="15"/>
                </a:lnTo>
                <a:lnTo>
                  <a:pt x="242" y="18"/>
                </a:lnTo>
                <a:lnTo>
                  <a:pt x="240" y="22"/>
                </a:lnTo>
                <a:lnTo>
                  <a:pt x="233" y="30"/>
                </a:lnTo>
                <a:lnTo>
                  <a:pt x="144" y="119"/>
                </a:lnTo>
                <a:lnTo>
                  <a:pt x="144" y="222"/>
                </a:lnTo>
                <a:lnTo>
                  <a:pt x="185" y="222"/>
                </a:lnTo>
                <a:lnTo>
                  <a:pt x="185" y="222"/>
                </a:lnTo>
                <a:lnTo>
                  <a:pt x="190" y="223"/>
                </a:lnTo>
                <a:lnTo>
                  <a:pt x="196" y="226"/>
                </a:lnTo>
                <a:lnTo>
                  <a:pt x="198" y="231"/>
                </a:lnTo>
                <a:lnTo>
                  <a:pt x="200" y="236"/>
                </a:lnTo>
                <a:lnTo>
                  <a:pt x="200" y="236"/>
                </a:lnTo>
                <a:lnTo>
                  <a:pt x="198" y="242"/>
                </a:lnTo>
                <a:lnTo>
                  <a:pt x="196" y="247"/>
                </a:lnTo>
                <a:lnTo>
                  <a:pt x="190" y="250"/>
                </a:lnTo>
                <a:lnTo>
                  <a:pt x="185" y="251"/>
                </a:lnTo>
                <a:lnTo>
                  <a:pt x="185" y="251"/>
                </a:lnTo>
                <a:close/>
                <a:moveTo>
                  <a:pt x="57" y="232"/>
                </a:moveTo>
                <a:lnTo>
                  <a:pt x="57" y="232"/>
                </a:lnTo>
                <a:lnTo>
                  <a:pt x="54" y="234"/>
                </a:lnTo>
                <a:lnTo>
                  <a:pt x="52" y="236"/>
                </a:lnTo>
                <a:lnTo>
                  <a:pt x="52" y="236"/>
                </a:lnTo>
                <a:lnTo>
                  <a:pt x="54" y="239"/>
                </a:lnTo>
                <a:lnTo>
                  <a:pt x="57" y="240"/>
                </a:lnTo>
                <a:lnTo>
                  <a:pt x="185" y="240"/>
                </a:lnTo>
                <a:lnTo>
                  <a:pt x="185" y="240"/>
                </a:lnTo>
                <a:lnTo>
                  <a:pt x="188" y="239"/>
                </a:lnTo>
                <a:lnTo>
                  <a:pt x="189" y="236"/>
                </a:lnTo>
                <a:lnTo>
                  <a:pt x="189" y="236"/>
                </a:lnTo>
                <a:lnTo>
                  <a:pt x="188" y="234"/>
                </a:lnTo>
                <a:lnTo>
                  <a:pt x="185" y="232"/>
                </a:lnTo>
                <a:lnTo>
                  <a:pt x="133" y="232"/>
                </a:lnTo>
                <a:lnTo>
                  <a:pt x="133" y="115"/>
                </a:lnTo>
                <a:lnTo>
                  <a:pt x="227" y="22"/>
                </a:lnTo>
                <a:lnTo>
                  <a:pt x="227" y="22"/>
                </a:lnTo>
                <a:lnTo>
                  <a:pt x="231" y="16"/>
                </a:lnTo>
                <a:lnTo>
                  <a:pt x="231" y="15"/>
                </a:lnTo>
                <a:lnTo>
                  <a:pt x="231" y="15"/>
                </a:lnTo>
                <a:lnTo>
                  <a:pt x="229" y="14"/>
                </a:lnTo>
                <a:lnTo>
                  <a:pt x="228" y="12"/>
                </a:lnTo>
                <a:lnTo>
                  <a:pt x="223" y="11"/>
                </a:lnTo>
                <a:lnTo>
                  <a:pt x="19" y="11"/>
                </a:lnTo>
                <a:lnTo>
                  <a:pt x="19" y="11"/>
                </a:lnTo>
                <a:lnTo>
                  <a:pt x="13" y="12"/>
                </a:lnTo>
                <a:lnTo>
                  <a:pt x="11" y="14"/>
                </a:lnTo>
                <a:lnTo>
                  <a:pt x="11" y="15"/>
                </a:lnTo>
                <a:lnTo>
                  <a:pt x="11" y="15"/>
                </a:lnTo>
                <a:lnTo>
                  <a:pt x="11" y="16"/>
                </a:lnTo>
                <a:lnTo>
                  <a:pt x="15" y="22"/>
                </a:lnTo>
                <a:lnTo>
                  <a:pt x="108" y="115"/>
                </a:lnTo>
                <a:lnTo>
                  <a:pt x="108" y="232"/>
                </a:lnTo>
                <a:lnTo>
                  <a:pt x="57" y="232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37" name="Freeform 34"/>
          <p:cNvSpPr>
            <a:spLocks noEditPoints="1"/>
          </p:cNvSpPr>
          <p:nvPr/>
        </p:nvSpPr>
        <p:spPr bwMode="auto">
          <a:xfrm>
            <a:off x="6063836" y="966274"/>
            <a:ext cx="394616" cy="335549"/>
          </a:xfrm>
          <a:custGeom>
            <a:avLst/>
            <a:gdLst/>
            <a:ahLst/>
            <a:cxnLst>
              <a:cxn ang="0">
                <a:pos x="126" y="217"/>
              </a:cxn>
              <a:cxn ang="0">
                <a:pos x="116" y="213"/>
              </a:cxn>
              <a:cxn ang="0">
                <a:pos x="33" y="132"/>
              </a:cxn>
              <a:cxn ang="0">
                <a:pos x="16" y="113"/>
              </a:cxn>
              <a:cxn ang="0">
                <a:pos x="6" y="93"/>
              </a:cxn>
              <a:cxn ang="0">
                <a:pos x="0" y="68"/>
              </a:cxn>
              <a:cxn ang="0">
                <a:pos x="1" y="54"/>
              </a:cxn>
              <a:cxn ang="0">
                <a:pos x="11" y="28"/>
              </a:cxn>
              <a:cxn ang="0">
                <a:pos x="30" y="10"/>
              </a:cxn>
              <a:cxn ang="0">
                <a:pos x="54" y="1"/>
              </a:cxn>
              <a:cxn ang="0">
                <a:pos x="70" y="0"/>
              </a:cxn>
              <a:cxn ang="0">
                <a:pos x="87" y="2"/>
              </a:cxn>
              <a:cxn ang="0">
                <a:pos x="101" y="9"/>
              </a:cxn>
              <a:cxn ang="0">
                <a:pos x="126" y="27"/>
              </a:cxn>
              <a:cxn ang="0">
                <a:pos x="137" y="18"/>
              </a:cxn>
              <a:cxn ang="0">
                <a:pos x="158" y="6"/>
              </a:cxn>
              <a:cxn ang="0">
                <a:pos x="174" y="1"/>
              </a:cxn>
              <a:cxn ang="0">
                <a:pos x="182" y="0"/>
              </a:cxn>
              <a:cxn ang="0">
                <a:pos x="211" y="5"/>
              </a:cxn>
              <a:cxn ang="0">
                <a:pos x="232" y="18"/>
              </a:cxn>
              <a:cxn ang="0">
                <a:pos x="247" y="40"/>
              </a:cxn>
              <a:cxn ang="0">
                <a:pos x="251" y="68"/>
              </a:cxn>
              <a:cxn ang="0">
                <a:pos x="250" y="79"/>
              </a:cxn>
              <a:cxn ang="0">
                <a:pos x="243" y="99"/>
              </a:cxn>
              <a:cxn ang="0">
                <a:pos x="227" y="124"/>
              </a:cxn>
              <a:cxn ang="0">
                <a:pos x="135" y="213"/>
              </a:cxn>
              <a:cxn ang="0">
                <a:pos x="131" y="216"/>
              </a:cxn>
              <a:cxn ang="0">
                <a:pos x="126" y="217"/>
              </a:cxn>
              <a:cxn ang="0">
                <a:pos x="70" y="10"/>
              </a:cxn>
              <a:cxn ang="0">
                <a:pos x="45" y="14"/>
              </a:cxn>
              <a:cxn ang="0">
                <a:pos x="27" y="27"/>
              </a:cxn>
              <a:cxn ang="0">
                <a:pos x="15" y="44"/>
              </a:cxn>
              <a:cxn ang="0">
                <a:pos x="11" y="68"/>
              </a:cxn>
              <a:cxn ang="0">
                <a:pos x="12" y="79"/>
              </a:cxn>
              <a:cxn ang="0">
                <a:pos x="20" y="99"/>
              </a:cxn>
              <a:cxn ang="0">
                <a:pos x="35" y="120"/>
              </a:cxn>
              <a:cxn ang="0">
                <a:pos x="124" y="205"/>
              </a:cxn>
              <a:cxn ang="0">
                <a:pos x="126" y="206"/>
              </a:cxn>
              <a:cxn ang="0">
                <a:pos x="128" y="205"/>
              </a:cxn>
              <a:cxn ang="0">
                <a:pos x="212" y="125"/>
              </a:cxn>
              <a:cxn ang="0">
                <a:pos x="228" y="104"/>
              </a:cxn>
              <a:cxn ang="0">
                <a:pos x="238" y="87"/>
              </a:cxn>
              <a:cxn ang="0">
                <a:pos x="240" y="68"/>
              </a:cxn>
              <a:cxn ang="0">
                <a:pos x="239" y="55"/>
              </a:cxn>
              <a:cxn ang="0">
                <a:pos x="232" y="35"/>
              </a:cxn>
              <a:cxn ang="0">
                <a:pos x="218" y="20"/>
              </a:cxn>
              <a:cxn ang="0">
                <a:pos x="196" y="12"/>
              </a:cxn>
              <a:cxn ang="0">
                <a:pos x="182" y="10"/>
              </a:cxn>
              <a:cxn ang="0">
                <a:pos x="166" y="14"/>
              </a:cxn>
              <a:cxn ang="0">
                <a:pos x="151" y="21"/>
              </a:cxn>
              <a:cxn ang="0">
                <a:pos x="130" y="39"/>
              </a:cxn>
              <a:cxn ang="0">
                <a:pos x="122" y="39"/>
              </a:cxn>
              <a:cxn ang="0">
                <a:pos x="112" y="29"/>
              </a:cxn>
              <a:cxn ang="0">
                <a:pos x="93" y="17"/>
              </a:cxn>
              <a:cxn ang="0">
                <a:pos x="78" y="12"/>
              </a:cxn>
              <a:cxn ang="0">
                <a:pos x="70" y="10"/>
              </a:cxn>
            </a:cxnLst>
            <a:rect l="0" t="0" r="r" b="b"/>
            <a:pathLst>
              <a:path w="251" h="217">
                <a:moveTo>
                  <a:pt x="126" y="217"/>
                </a:moveTo>
                <a:lnTo>
                  <a:pt x="126" y="217"/>
                </a:lnTo>
                <a:lnTo>
                  <a:pt x="120" y="216"/>
                </a:lnTo>
                <a:lnTo>
                  <a:pt x="116" y="213"/>
                </a:lnTo>
                <a:lnTo>
                  <a:pt x="33" y="132"/>
                </a:lnTo>
                <a:lnTo>
                  <a:pt x="33" y="132"/>
                </a:lnTo>
                <a:lnTo>
                  <a:pt x="27" y="126"/>
                </a:lnTo>
                <a:lnTo>
                  <a:pt x="16" y="113"/>
                </a:lnTo>
                <a:lnTo>
                  <a:pt x="11" y="104"/>
                </a:lnTo>
                <a:lnTo>
                  <a:pt x="6" y="93"/>
                </a:lnTo>
                <a:lnTo>
                  <a:pt x="1" y="81"/>
                </a:lnTo>
                <a:lnTo>
                  <a:pt x="0" y="68"/>
                </a:lnTo>
                <a:lnTo>
                  <a:pt x="0" y="68"/>
                </a:lnTo>
                <a:lnTo>
                  <a:pt x="1" y="54"/>
                </a:lnTo>
                <a:lnTo>
                  <a:pt x="6" y="40"/>
                </a:lnTo>
                <a:lnTo>
                  <a:pt x="11" y="28"/>
                </a:lnTo>
                <a:lnTo>
                  <a:pt x="19" y="18"/>
                </a:lnTo>
                <a:lnTo>
                  <a:pt x="30" y="10"/>
                </a:lnTo>
                <a:lnTo>
                  <a:pt x="41" y="5"/>
                </a:lnTo>
                <a:lnTo>
                  <a:pt x="54" y="1"/>
                </a:lnTo>
                <a:lnTo>
                  <a:pt x="70" y="0"/>
                </a:lnTo>
                <a:lnTo>
                  <a:pt x="70" y="0"/>
                </a:lnTo>
                <a:lnTo>
                  <a:pt x="78" y="1"/>
                </a:lnTo>
                <a:lnTo>
                  <a:pt x="87" y="2"/>
                </a:lnTo>
                <a:lnTo>
                  <a:pt x="95" y="6"/>
                </a:lnTo>
                <a:lnTo>
                  <a:pt x="101" y="9"/>
                </a:lnTo>
                <a:lnTo>
                  <a:pt x="115" y="18"/>
                </a:lnTo>
                <a:lnTo>
                  <a:pt x="126" y="27"/>
                </a:lnTo>
                <a:lnTo>
                  <a:pt x="126" y="27"/>
                </a:lnTo>
                <a:lnTo>
                  <a:pt x="137" y="18"/>
                </a:lnTo>
                <a:lnTo>
                  <a:pt x="150" y="9"/>
                </a:lnTo>
                <a:lnTo>
                  <a:pt x="158" y="6"/>
                </a:lnTo>
                <a:lnTo>
                  <a:pt x="165" y="2"/>
                </a:lnTo>
                <a:lnTo>
                  <a:pt x="174" y="1"/>
                </a:lnTo>
                <a:lnTo>
                  <a:pt x="182" y="0"/>
                </a:lnTo>
                <a:lnTo>
                  <a:pt x="182" y="0"/>
                </a:lnTo>
                <a:lnTo>
                  <a:pt x="197" y="1"/>
                </a:lnTo>
                <a:lnTo>
                  <a:pt x="211" y="5"/>
                </a:lnTo>
                <a:lnTo>
                  <a:pt x="223" y="10"/>
                </a:lnTo>
                <a:lnTo>
                  <a:pt x="232" y="18"/>
                </a:lnTo>
                <a:lnTo>
                  <a:pt x="240" y="28"/>
                </a:lnTo>
                <a:lnTo>
                  <a:pt x="247" y="40"/>
                </a:lnTo>
                <a:lnTo>
                  <a:pt x="250" y="54"/>
                </a:lnTo>
                <a:lnTo>
                  <a:pt x="251" y="68"/>
                </a:lnTo>
                <a:lnTo>
                  <a:pt x="251" y="68"/>
                </a:lnTo>
                <a:lnTo>
                  <a:pt x="250" y="79"/>
                </a:lnTo>
                <a:lnTo>
                  <a:pt x="247" y="90"/>
                </a:lnTo>
                <a:lnTo>
                  <a:pt x="243" y="99"/>
                </a:lnTo>
                <a:lnTo>
                  <a:pt x="238" y="109"/>
                </a:lnTo>
                <a:lnTo>
                  <a:pt x="227" y="124"/>
                </a:lnTo>
                <a:lnTo>
                  <a:pt x="219" y="132"/>
                </a:lnTo>
                <a:lnTo>
                  <a:pt x="135" y="213"/>
                </a:lnTo>
                <a:lnTo>
                  <a:pt x="135" y="213"/>
                </a:lnTo>
                <a:lnTo>
                  <a:pt x="131" y="216"/>
                </a:lnTo>
                <a:lnTo>
                  <a:pt x="126" y="217"/>
                </a:lnTo>
                <a:lnTo>
                  <a:pt x="126" y="217"/>
                </a:lnTo>
                <a:close/>
                <a:moveTo>
                  <a:pt x="70" y="10"/>
                </a:moveTo>
                <a:lnTo>
                  <a:pt x="70" y="10"/>
                </a:lnTo>
                <a:lnTo>
                  <a:pt x="57" y="12"/>
                </a:lnTo>
                <a:lnTo>
                  <a:pt x="45" y="14"/>
                </a:lnTo>
                <a:lnTo>
                  <a:pt x="35" y="20"/>
                </a:lnTo>
                <a:lnTo>
                  <a:pt x="27" y="27"/>
                </a:lnTo>
                <a:lnTo>
                  <a:pt x="20" y="35"/>
                </a:lnTo>
                <a:lnTo>
                  <a:pt x="15" y="44"/>
                </a:lnTo>
                <a:lnTo>
                  <a:pt x="12" y="55"/>
                </a:lnTo>
                <a:lnTo>
                  <a:pt x="11" y="68"/>
                </a:lnTo>
                <a:lnTo>
                  <a:pt x="11" y="68"/>
                </a:lnTo>
                <a:lnTo>
                  <a:pt x="12" y="79"/>
                </a:lnTo>
                <a:lnTo>
                  <a:pt x="16" y="90"/>
                </a:lnTo>
                <a:lnTo>
                  <a:pt x="20" y="99"/>
                </a:lnTo>
                <a:lnTo>
                  <a:pt x="26" y="108"/>
                </a:lnTo>
                <a:lnTo>
                  <a:pt x="35" y="120"/>
                </a:lnTo>
                <a:lnTo>
                  <a:pt x="41" y="124"/>
                </a:lnTo>
                <a:lnTo>
                  <a:pt x="124" y="205"/>
                </a:lnTo>
                <a:lnTo>
                  <a:pt x="124" y="205"/>
                </a:lnTo>
                <a:lnTo>
                  <a:pt x="126" y="206"/>
                </a:lnTo>
                <a:lnTo>
                  <a:pt x="126" y="206"/>
                </a:lnTo>
                <a:lnTo>
                  <a:pt x="128" y="205"/>
                </a:lnTo>
                <a:lnTo>
                  <a:pt x="212" y="125"/>
                </a:lnTo>
                <a:lnTo>
                  <a:pt x="212" y="125"/>
                </a:lnTo>
                <a:lnTo>
                  <a:pt x="219" y="117"/>
                </a:lnTo>
                <a:lnTo>
                  <a:pt x="228" y="104"/>
                </a:lnTo>
                <a:lnTo>
                  <a:pt x="234" y="95"/>
                </a:lnTo>
                <a:lnTo>
                  <a:pt x="238" y="87"/>
                </a:lnTo>
                <a:lnTo>
                  <a:pt x="239" y="78"/>
                </a:lnTo>
                <a:lnTo>
                  <a:pt x="240" y="68"/>
                </a:lnTo>
                <a:lnTo>
                  <a:pt x="240" y="68"/>
                </a:lnTo>
                <a:lnTo>
                  <a:pt x="239" y="55"/>
                </a:lnTo>
                <a:lnTo>
                  <a:pt x="236" y="44"/>
                </a:lnTo>
                <a:lnTo>
                  <a:pt x="232" y="35"/>
                </a:lnTo>
                <a:lnTo>
                  <a:pt x="226" y="27"/>
                </a:lnTo>
                <a:lnTo>
                  <a:pt x="218" y="20"/>
                </a:lnTo>
                <a:lnTo>
                  <a:pt x="207" y="14"/>
                </a:lnTo>
                <a:lnTo>
                  <a:pt x="196" y="12"/>
                </a:lnTo>
                <a:lnTo>
                  <a:pt x="182" y="10"/>
                </a:lnTo>
                <a:lnTo>
                  <a:pt x="182" y="10"/>
                </a:lnTo>
                <a:lnTo>
                  <a:pt x="174" y="12"/>
                </a:lnTo>
                <a:lnTo>
                  <a:pt x="166" y="14"/>
                </a:lnTo>
                <a:lnTo>
                  <a:pt x="159" y="17"/>
                </a:lnTo>
                <a:lnTo>
                  <a:pt x="151" y="21"/>
                </a:lnTo>
                <a:lnTo>
                  <a:pt x="139" y="29"/>
                </a:lnTo>
                <a:lnTo>
                  <a:pt x="130" y="39"/>
                </a:lnTo>
                <a:lnTo>
                  <a:pt x="126" y="41"/>
                </a:lnTo>
                <a:lnTo>
                  <a:pt x="122" y="39"/>
                </a:lnTo>
                <a:lnTo>
                  <a:pt x="122" y="39"/>
                </a:lnTo>
                <a:lnTo>
                  <a:pt x="112" y="29"/>
                </a:lnTo>
                <a:lnTo>
                  <a:pt x="100" y="21"/>
                </a:lnTo>
                <a:lnTo>
                  <a:pt x="93" y="17"/>
                </a:lnTo>
                <a:lnTo>
                  <a:pt x="85" y="14"/>
                </a:lnTo>
                <a:lnTo>
                  <a:pt x="78" y="12"/>
                </a:lnTo>
                <a:lnTo>
                  <a:pt x="70" y="10"/>
                </a:lnTo>
                <a:lnTo>
                  <a:pt x="70" y="10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38" name="Freeform 35"/>
          <p:cNvSpPr>
            <a:spLocks noEditPoints="1"/>
          </p:cNvSpPr>
          <p:nvPr/>
        </p:nvSpPr>
        <p:spPr bwMode="auto">
          <a:xfrm>
            <a:off x="10150938" y="4206841"/>
            <a:ext cx="342941" cy="257407"/>
          </a:xfrm>
          <a:custGeom>
            <a:avLst/>
            <a:gdLst/>
            <a:ahLst/>
            <a:cxnLst>
              <a:cxn ang="0">
                <a:pos x="85" y="170"/>
              </a:cxn>
              <a:cxn ang="0">
                <a:pos x="72" y="165"/>
              </a:cxn>
              <a:cxn ang="0">
                <a:pos x="4" y="98"/>
              </a:cxn>
              <a:cxn ang="0">
                <a:pos x="0" y="85"/>
              </a:cxn>
              <a:cxn ang="0">
                <a:pos x="1" y="78"/>
              </a:cxn>
              <a:cxn ang="0">
                <a:pos x="23" y="54"/>
              </a:cxn>
              <a:cxn ang="0">
                <a:pos x="28" y="50"/>
              </a:cxn>
              <a:cxn ang="0">
                <a:pos x="43" y="50"/>
              </a:cxn>
              <a:cxn ang="0">
                <a:pos x="85" y="89"/>
              </a:cxn>
              <a:cxn ang="0">
                <a:pos x="169" y="5"/>
              </a:cxn>
              <a:cxn ang="0">
                <a:pos x="181" y="0"/>
              </a:cxn>
              <a:cxn ang="0">
                <a:pos x="194" y="5"/>
              </a:cxn>
              <a:cxn ang="0">
                <a:pos x="213" y="24"/>
              </a:cxn>
              <a:cxn ang="0">
                <a:pos x="217" y="36"/>
              </a:cxn>
              <a:cxn ang="0">
                <a:pos x="216" y="43"/>
              </a:cxn>
              <a:cxn ang="0">
                <a:pos x="97" y="165"/>
              </a:cxn>
              <a:cxn ang="0">
                <a:pos x="92" y="169"/>
              </a:cxn>
              <a:cxn ang="0">
                <a:pos x="85" y="170"/>
              </a:cxn>
              <a:cxn ang="0">
                <a:pos x="37" y="59"/>
              </a:cxn>
              <a:cxn ang="0">
                <a:pos x="31" y="62"/>
              </a:cxn>
              <a:cxn ang="0">
                <a:pos x="12" y="80"/>
              </a:cxn>
              <a:cxn ang="0">
                <a:pos x="11" y="85"/>
              </a:cxn>
              <a:cxn ang="0">
                <a:pos x="11" y="88"/>
              </a:cxn>
              <a:cxn ang="0">
                <a:pos x="80" y="157"/>
              </a:cxn>
              <a:cxn ang="0">
                <a:pos x="81" y="159"/>
              </a:cxn>
              <a:cxn ang="0">
                <a:pos x="88" y="159"/>
              </a:cxn>
              <a:cxn ang="0">
                <a:pos x="205" y="42"/>
              </a:cxn>
              <a:cxn ang="0">
                <a:pos x="207" y="39"/>
              </a:cxn>
              <a:cxn ang="0">
                <a:pos x="207" y="36"/>
              </a:cxn>
              <a:cxn ang="0">
                <a:pos x="205" y="31"/>
              </a:cxn>
              <a:cxn ang="0">
                <a:pos x="186" y="13"/>
              </a:cxn>
              <a:cxn ang="0">
                <a:pos x="181" y="11"/>
              </a:cxn>
              <a:cxn ang="0">
                <a:pos x="176" y="13"/>
              </a:cxn>
              <a:cxn ang="0">
                <a:pos x="41" y="62"/>
              </a:cxn>
              <a:cxn ang="0">
                <a:pos x="39" y="59"/>
              </a:cxn>
              <a:cxn ang="0">
                <a:pos x="37" y="59"/>
              </a:cxn>
            </a:cxnLst>
            <a:rect l="0" t="0" r="r" b="b"/>
            <a:pathLst>
              <a:path w="217" h="170">
                <a:moveTo>
                  <a:pt x="85" y="170"/>
                </a:moveTo>
                <a:lnTo>
                  <a:pt x="85" y="170"/>
                </a:lnTo>
                <a:lnTo>
                  <a:pt x="77" y="169"/>
                </a:lnTo>
                <a:lnTo>
                  <a:pt x="72" y="165"/>
                </a:lnTo>
                <a:lnTo>
                  <a:pt x="4" y="98"/>
                </a:lnTo>
                <a:lnTo>
                  <a:pt x="4" y="98"/>
                </a:lnTo>
                <a:lnTo>
                  <a:pt x="1" y="92"/>
                </a:lnTo>
                <a:lnTo>
                  <a:pt x="0" y="85"/>
                </a:lnTo>
                <a:lnTo>
                  <a:pt x="0" y="85"/>
                </a:lnTo>
                <a:lnTo>
                  <a:pt x="1" y="78"/>
                </a:lnTo>
                <a:lnTo>
                  <a:pt x="4" y="71"/>
                </a:lnTo>
                <a:lnTo>
                  <a:pt x="23" y="54"/>
                </a:lnTo>
                <a:lnTo>
                  <a:pt x="23" y="54"/>
                </a:lnTo>
                <a:lnTo>
                  <a:pt x="28" y="50"/>
                </a:lnTo>
                <a:lnTo>
                  <a:pt x="37" y="48"/>
                </a:lnTo>
                <a:lnTo>
                  <a:pt x="43" y="50"/>
                </a:lnTo>
                <a:lnTo>
                  <a:pt x="49" y="54"/>
                </a:lnTo>
                <a:lnTo>
                  <a:pt x="85" y="89"/>
                </a:lnTo>
                <a:lnTo>
                  <a:pt x="169" y="5"/>
                </a:lnTo>
                <a:lnTo>
                  <a:pt x="169" y="5"/>
                </a:lnTo>
                <a:lnTo>
                  <a:pt x="174" y="1"/>
                </a:lnTo>
                <a:lnTo>
                  <a:pt x="181" y="0"/>
                </a:lnTo>
                <a:lnTo>
                  <a:pt x="189" y="1"/>
                </a:lnTo>
                <a:lnTo>
                  <a:pt x="194" y="5"/>
                </a:lnTo>
                <a:lnTo>
                  <a:pt x="213" y="24"/>
                </a:lnTo>
                <a:lnTo>
                  <a:pt x="213" y="24"/>
                </a:lnTo>
                <a:lnTo>
                  <a:pt x="216" y="30"/>
                </a:lnTo>
                <a:lnTo>
                  <a:pt x="217" y="36"/>
                </a:lnTo>
                <a:lnTo>
                  <a:pt x="217" y="36"/>
                </a:lnTo>
                <a:lnTo>
                  <a:pt x="216" y="43"/>
                </a:lnTo>
                <a:lnTo>
                  <a:pt x="213" y="50"/>
                </a:lnTo>
                <a:lnTo>
                  <a:pt x="97" y="165"/>
                </a:lnTo>
                <a:lnTo>
                  <a:pt x="97" y="165"/>
                </a:lnTo>
                <a:lnTo>
                  <a:pt x="92" y="169"/>
                </a:lnTo>
                <a:lnTo>
                  <a:pt x="85" y="170"/>
                </a:lnTo>
                <a:lnTo>
                  <a:pt x="85" y="170"/>
                </a:lnTo>
                <a:close/>
                <a:moveTo>
                  <a:pt x="37" y="59"/>
                </a:moveTo>
                <a:lnTo>
                  <a:pt x="37" y="59"/>
                </a:lnTo>
                <a:lnTo>
                  <a:pt x="32" y="59"/>
                </a:lnTo>
                <a:lnTo>
                  <a:pt x="31" y="62"/>
                </a:lnTo>
                <a:lnTo>
                  <a:pt x="12" y="80"/>
                </a:lnTo>
                <a:lnTo>
                  <a:pt x="12" y="80"/>
                </a:lnTo>
                <a:lnTo>
                  <a:pt x="11" y="82"/>
                </a:lnTo>
                <a:lnTo>
                  <a:pt x="11" y="85"/>
                </a:lnTo>
                <a:lnTo>
                  <a:pt x="11" y="85"/>
                </a:lnTo>
                <a:lnTo>
                  <a:pt x="11" y="88"/>
                </a:lnTo>
                <a:lnTo>
                  <a:pt x="12" y="90"/>
                </a:lnTo>
                <a:lnTo>
                  <a:pt x="80" y="157"/>
                </a:lnTo>
                <a:lnTo>
                  <a:pt x="80" y="157"/>
                </a:lnTo>
                <a:lnTo>
                  <a:pt x="81" y="159"/>
                </a:lnTo>
                <a:lnTo>
                  <a:pt x="85" y="159"/>
                </a:lnTo>
                <a:lnTo>
                  <a:pt x="88" y="159"/>
                </a:lnTo>
                <a:lnTo>
                  <a:pt x="89" y="157"/>
                </a:lnTo>
                <a:lnTo>
                  <a:pt x="205" y="42"/>
                </a:lnTo>
                <a:lnTo>
                  <a:pt x="205" y="42"/>
                </a:lnTo>
                <a:lnTo>
                  <a:pt x="207" y="39"/>
                </a:lnTo>
                <a:lnTo>
                  <a:pt x="207" y="36"/>
                </a:lnTo>
                <a:lnTo>
                  <a:pt x="207" y="36"/>
                </a:lnTo>
                <a:lnTo>
                  <a:pt x="207" y="34"/>
                </a:lnTo>
                <a:lnTo>
                  <a:pt x="205" y="31"/>
                </a:lnTo>
                <a:lnTo>
                  <a:pt x="186" y="13"/>
                </a:lnTo>
                <a:lnTo>
                  <a:pt x="186" y="13"/>
                </a:lnTo>
                <a:lnTo>
                  <a:pt x="185" y="12"/>
                </a:lnTo>
                <a:lnTo>
                  <a:pt x="181" y="11"/>
                </a:lnTo>
                <a:lnTo>
                  <a:pt x="178" y="12"/>
                </a:lnTo>
                <a:lnTo>
                  <a:pt x="176" y="13"/>
                </a:lnTo>
                <a:lnTo>
                  <a:pt x="85" y="105"/>
                </a:lnTo>
                <a:lnTo>
                  <a:pt x="41" y="62"/>
                </a:lnTo>
                <a:lnTo>
                  <a:pt x="41" y="62"/>
                </a:lnTo>
                <a:lnTo>
                  <a:pt x="39" y="59"/>
                </a:lnTo>
                <a:lnTo>
                  <a:pt x="37" y="59"/>
                </a:lnTo>
                <a:lnTo>
                  <a:pt x="37" y="59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39" name="Freeform 36"/>
          <p:cNvSpPr>
            <a:spLocks noEditPoints="1"/>
          </p:cNvSpPr>
          <p:nvPr/>
        </p:nvSpPr>
        <p:spPr bwMode="auto">
          <a:xfrm>
            <a:off x="10169728" y="957081"/>
            <a:ext cx="310056" cy="367724"/>
          </a:xfrm>
          <a:custGeom>
            <a:avLst/>
            <a:gdLst/>
            <a:ahLst/>
            <a:cxnLst>
              <a:cxn ang="0">
                <a:pos x="21" y="240"/>
              </a:cxn>
              <a:cxn ang="0">
                <a:pos x="7" y="233"/>
              </a:cxn>
              <a:cxn ang="0">
                <a:pos x="0" y="219"/>
              </a:cxn>
              <a:cxn ang="0">
                <a:pos x="0" y="121"/>
              </a:cxn>
              <a:cxn ang="0">
                <a:pos x="12" y="105"/>
              </a:cxn>
              <a:cxn ang="0">
                <a:pos x="20" y="78"/>
              </a:cxn>
              <a:cxn ang="0">
                <a:pos x="23" y="62"/>
              </a:cxn>
              <a:cxn ang="0">
                <a:pos x="44" y="23"/>
              </a:cxn>
              <a:cxn ang="0">
                <a:pos x="84" y="1"/>
              </a:cxn>
              <a:cxn ang="0">
                <a:pos x="100" y="0"/>
              </a:cxn>
              <a:cxn ang="0">
                <a:pos x="129" y="5"/>
              </a:cxn>
              <a:cxn ang="0">
                <a:pos x="165" y="35"/>
              </a:cxn>
              <a:cxn ang="0">
                <a:pos x="177" y="70"/>
              </a:cxn>
              <a:cxn ang="0">
                <a:pos x="178" y="104"/>
              </a:cxn>
              <a:cxn ang="0">
                <a:pos x="193" y="111"/>
              </a:cxn>
              <a:cxn ang="0">
                <a:pos x="198" y="125"/>
              </a:cxn>
              <a:cxn ang="0">
                <a:pos x="198" y="223"/>
              </a:cxn>
              <a:cxn ang="0">
                <a:pos x="186" y="239"/>
              </a:cxn>
              <a:cxn ang="0">
                <a:pos x="178" y="240"/>
              </a:cxn>
              <a:cxn ang="0">
                <a:pos x="17" y="116"/>
              </a:cxn>
              <a:cxn ang="0">
                <a:pos x="11" y="125"/>
              </a:cxn>
              <a:cxn ang="0">
                <a:pos x="12" y="223"/>
              </a:cxn>
              <a:cxn ang="0">
                <a:pos x="21" y="229"/>
              </a:cxn>
              <a:cxn ang="0">
                <a:pos x="182" y="228"/>
              </a:cxn>
              <a:cxn ang="0">
                <a:pos x="188" y="219"/>
              </a:cxn>
              <a:cxn ang="0">
                <a:pos x="188" y="121"/>
              </a:cxn>
              <a:cxn ang="0">
                <a:pos x="178" y="115"/>
              </a:cxn>
              <a:cxn ang="0">
                <a:pos x="167" y="78"/>
              </a:cxn>
              <a:cxn ang="0">
                <a:pos x="155" y="40"/>
              </a:cxn>
              <a:cxn ang="0">
                <a:pos x="125" y="16"/>
              </a:cxn>
              <a:cxn ang="0">
                <a:pos x="100" y="11"/>
              </a:cxn>
              <a:cxn ang="0">
                <a:pos x="62" y="21"/>
              </a:cxn>
              <a:cxn ang="0">
                <a:pos x="36" y="52"/>
              </a:cxn>
              <a:cxn ang="0">
                <a:pos x="31" y="115"/>
              </a:cxn>
              <a:cxn ang="0">
                <a:pos x="53" y="115"/>
              </a:cxn>
              <a:cxn ang="0">
                <a:pos x="53" y="69"/>
              </a:cxn>
              <a:cxn ang="0">
                <a:pos x="66" y="44"/>
              </a:cxn>
              <a:cxn ang="0">
                <a:pos x="90" y="32"/>
              </a:cxn>
              <a:cxn ang="0">
                <a:pos x="109" y="32"/>
              </a:cxn>
              <a:cxn ang="0">
                <a:pos x="132" y="44"/>
              </a:cxn>
              <a:cxn ang="0">
                <a:pos x="146" y="69"/>
              </a:cxn>
              <a:cxn ang="0">
                <a:pos x="63" y="104"/>
              </a:cxn>
              <a:cxn ang="0">
                <a:pos x="136" y="78"/>
              </a:cxn>
              <a:cxn ang="0">
                <a:pos x="129" y="58"/>
              </a:cxn>
              <a:cxn ang="0">
                <a:pos x="113" y="44"/>
              </a:cxn>
              <a:cxn ang="0">
                <a:pos x="100" y="42"/>
              </a:cxn>
              <a:cxn ang="0">
                <a:pos x="80" y="48"/>
              </a:cxn>
              <a:cxn ang="0">
                <a:pos x="66" y="65"/>
              </a:cxn>
              <a:cxn ang="0">
                <a:pos x="63" y="104"/>
              </a:cxn>
            </a:cxnLst>
            <a:rect l="0" t="0" r="r" b="b"/>
            <a:pathLst>
              <a:path w="198" h="240">
                <a:moveTo>
                  <a:pt x="178" y="240"/>
                </a:moveTo>
                <a:lnTo>
                  <a:pt x="21" y="240"/>
                </a:lnTo>
                <a:lnTo>
                  <a:pt x="21" y="240"/>
                </a:lnTo>
                <a:lnTo>
                  <a:pt x="16" y="240"/>
                </a:lnTo>
                <a:lnTo>
                  <a:pt x="13" y="239"/>
                </a:lnTo>
                <a:lnTo>
                  <a:pt x="7" y="233"/>
                </a:lnTo>
                <a:lnTo>
                  <a:pt x="1" y="227"/>
                </a:lnTo>
                <a:lnTo>
                  <a:pt x="0" y="223"/>
                </a:lnTo>
                <a:lnTo>
                  <a:pt x="0" y="219"/>
                </a:lnTo>
                <a:lnTo>
                  <a:pt x="0" y="125"/>
                </a:lnTo>
                <a:lnTo>
                  <a:pt x="0" y="125"/>
                </a:lnTo>
                <a:lnTo>
                  <a:pt x="0" y="121"/>
                </a:lnTo>
                <a:lnTo>
                  <a:pt x="1" y="117"/>
                </a:lnTo>
                <a:lnTo>
                  <a:pt x="7" y="111"/>
                </a:lnTo>
                <a:lnTo>
                  <a:pt x="12" y="105"/>
                </a:lnTo>
                <a:lnTo>
                  <a:pt x="16" y="105"/>
                </a:lnTo>
                <a:lnTo>
                  <a:pt x="20" y="104"/>
                </a:lnTo>
                <a:lnTo>
                  <a:pt x="20" y="78"/>
                </a:lnTo>
                <a:lnTo>
                  <a:pt x="20" y="78"/>
                </a:lnTo>
                <a:lnTo>
                  <a:pt x="21" y="70"/>
                </a:lnTo>
                <a:lnTo>
                  <a:pt x="23" y="62"/>
                </a:lnTo>
                <a:lnTo>
                  <a:pt x="27" y="47"/>
                </a:lnTo>
                <a:lnTo>
                  <a:pt x="34" y="35"/>
                </a:lnTo>
                <a:lnTo>
                  <a:pt x="44" y="23"/>
                </a:lnTo>
                <a:lnTo>
                  <a:pt x="55" y="13"/>
                </a:lnTo>
                <a:lnTo>
                  <a:pt x="69" y="5"/>
                </a:lnTo>
                <a:lnTo>
                  <a:pt x="84" y="1"/>
                </a:lnTo>
                <a:lnTo>
                  <a:pt x="92" y="0"/>
                </a:lnTo>
                <a:lnTo>
                  <a:pt x="100" y="0"/>
                </a:lnTo>
                <a:lnTo>
                  <a:pt x="100" y="0"/>
                </a:lnTo>
                <a:lnTo>
                  <a:pt x="108" y="0"/>
                </a:lnTo>
                <a:lnTo>
                  <a:pt x="115" y="1"/>
                </a:lnTo>
                <a:lnTo>
                  <a:pt x="129" y="5"/>
                </a:lnTo>
                <a:lnTo>
                  <a:pt x="143" y="13"/>
                </a:lnTo>
                <a:lnTo>
                  <a:pt x="155" y="23"/>
                </a:lnTo>
                <a:lnTo>
                  <a:pt x="165" y="35"/>
                </a:lnTo>
                <a:lnTo>
                  <a:pt x="171" y="47"/>
                </a:lnTo>
                <a:lnTo>
                  <a:pt x="177" y="62"/>
                </a:lnTo>
                <a:lnTo>
                  <a:pt x="177" y="70"/>
                </a:lnTo>
                <a:lnTo>
                  <a:pt x="178" y="78"/>
                </a:lnTo>
                <a:lnTo>
                  <a:pt x="178" y="104"/>
                </a:lnTo>
                <a:lnTo>
                  <a:pt x="178" y="104"/>
                </a:lnTo>
                <a:lnTo>
                  <a:pt x="182" y="105"/>
                </a:lnTo>
                <a:lnTo>
                  <a:pt x="186" y="105"/>
                </a:lnTo>
                <a:lnTo>
                  <a:pt x="193" y="111"/>
                </a:lnTo>
                <a:lnTo>
                  <a:pt x="197" y="117"/>
                </a:lnTo>
                <a:lnTo>
                  <a:pt x="198" y="121"/>
                </a:lnTo>
                <a:lnTo>
                  <a:pt x="198" y="125"/>
                </a:lnTo>
                <a:lnTo>
                  <a:pt x="198" y="219"/>
                </a:lnTo>
                <a:lnTo>
                  <a:pt x="198" y="219"/>
                </a:lnTo>
                <a:lnTo>
                  <a:pt x="198" y="223"/>
                </a:lnTo>
                <a:lnTo>
                  <a:pt x="197" y="227"/>
                </a:lnTo>
                <a:lnTo>
                  <a:pt x="193" y="233"/>
                </a:lnTo>
                <a:lnTo>
                  <a:pt x="186" y="239"/>
                </a:lnTo>
                <a:lnTo>
                  <a:pt x="182" y="240"/>
                </a:lnTo>
                <a:lnTo>
                  <a:pt x="178" y="240"/>
                </a:lnTo>
                <a:lnTo>
                  <a:pt x="178" y="240"/>
                </a:lnTo>
                <a:close/>
                <a:moveTo>
                  <a:pt x="21" y="115"/>
                </a:moveTo>
                <a:lnTo>
                  <a:pt x="21" y="115"/>
                </a:lnTo>
                <a:lnTo>
                  <a:pt x="17" y="116"/>
                </a:lnTo>
                <a:lnTo>
                  <a:pt x="13" y="117"/>
                </a:lnTo>
                <a:lnTo>
                  <a:pt x="12" y="121"/>
                </a:lnTo>
                <a:lnTo>
                  <a:pt x="11" y="125"/>
                </a:lnTo>
                <a:lnTo>
                  <a:pt x="11" y="219"/>
                </a:lnTo>
                <a:lnTo>
                  <a:pt x="11" y="219"/>
                </a:lnTo>
                <a:lnTo>
                  <a:pt x="12" y="223"/>
                </a:lnTo>
                <a:lnTo>
                  <a:pt x="13" y="227"/>
                </a:lnTo>
                <a:lnTo>
                  <a:pt x="17" y="228"/>
                </a:lnTo>
                <a:lnTo>
                  <a:pt x="21" y="229"/>
                </a:lnTo>
                <a:lnTo>
                  <a:pt x="178" y="229"/>
                </a:lnTo>
                <a:lnTo>
                  <a:pt x="178" y="229"/>
                </a:lnTo>
                <a:lnTo>
                  <a:pt x="182" y="228"/>
                </a:lnTo>
                <a:lnTo>
                  <a:pt x="185" y="227"/>
                </a:lnTo>
                <a:lnTo>
                  <a:pt x="188" y="223"/>
                </a:lnTo>
                <a:lnTo>
                  <a:pt x="188" y="219"/>
                </a:lnTo>
                <a:lnTo>
                  <a:pt x="188" y="125"/>
                </a:lnTo>
                <a:lnTo>
                  <a:pt x="188" y="125"/>
                </a:lnTo>
                <a:lnTo>
                  <a:pt x="188" y="121"/>
                </a:lnTo>
                <a:lnTo>
                  <a:pt x="185" y="117"/>
                </a:lnTo>
                <a:lnTo>
                  <a:pt x="182" y="116"/>
                </a:lnTo>
                <a:lnTo>
                  <a:pt x="178" y="115"/>
                </a:lnTo>
                <a:lnTo>
                  <a:pt x="167" y="115"/>
                </a:lnTo>
                <a:lnTo>
                  <a:pt x="167" y="78"/>
                </a:lnTo>
                <a:lnTo>
                  <a:pt x="167" y="78"/>
                </a:lnTo>
                <a:lnTo>
                  <a:pt x="166" y="65"/>
                </a:lnTo>
                <a:lnTo>
                  <a:pt x="162" y="52"/>
                </a:lnTo>
                <a:lnTo>
                  <a:pt x="155" y="40"/>
                </a:lnTo>
                <a:lnTo>
                  <a:pt x="147" y="31"/>
                </a:lnTo>
                <a:lnTo>
                  <a:pt x="138" y="21"/>
                </a:lnTo>
                <a:lnTo>
                  <a:pt x="125" y="16"/>
                </a:lnTo>
                <a:lnTo>
                  <a:pt x="113" y="12"/>
                </a:lnTo>
                <a:lnTo>
                  <a:pt x="100" y="11"/>
                </a:lnTo>
                <a:lnTo>
                  <a:pt x="100" y="11"/>
                </a:lnTo>
                <a:lnTo>
                  <a:pt x="86" y="12"/>
                </a:lnTo>
                <a:lnTo>
                  <a:pt x="73" y="16"/>
                </a:lnTo>
                <a:lnTo>
                  <a:pt x="62" y="21"/>
                </a:lnTo>
                <a:lnTo>
                  <a:pt x="51" y="31"/>
                </a:lnTo>
                <a:lnTo>
                  <a:pt x="43" y="40"/>
                </a:lnTo>
                <a:lnTo>
                  <a:pt x="36" y="52"/>
                </a:lnTo>
                <a:lnTo>
                  <a:pt x="34" y="65"/>
                </a:lnTo>
                <a:lnTo>
                  <a:pt x="31" y="78"/>
                </a:lnTo>
                <a:lnTo>
                  <a:pt x="31" y="115"/>
                </a:lnTo>
                <a:lnTo>
                  <a:pt x="21" y="115"/>
                </a:lnTo>
                <a:close/>
                <a:moveTo>
                  <a:pt x="147" y="115"/>
                </a:moveTo>
                <a:lnTo>
                  <a:pt x="53" y="115"/>
                </a:lnTo>
                <a:lnTo>
                  <a:pt x="53" y="78"/>
                </a:lnTo>
                <a:lnTo>
                  <a:pt x="53" y="78"/>
                </a:lnTo>
                <a:lnTo>
                  <a:pt x="53" y="69"/>
                </a:lnTo>
                <a:lnTo>
                  <a:pt x="55" y="59"/>
                </a:lnTo>
                <a:lnTo>
                  <a:pt x="61" y="51"/>
                </a:lnTo>
                <a:lnTo>
                  <a:pt x="66" y="44"/>
                </a:lnTo>
                <a:lnTo>
                  <a:pt x="73" y="39"/>
                </a:lnTo>
                <a:lnTo>
                  <a:pt x="81" y="35"/>
                </a:lnTo>
                <a:lnTo>
                  <a:pt x="90" y="32"/>
                </a:lnTo>
                <a:lnTo>
                  <a:pt x="100" y="31"/>
                </a:lnTo>
                <a:lnTo>
                  <a:pt x="100" y="31"/>
                </a:lnTo>
                <a:lnTo>
                  <a:pt x="109" y="32"/>
                </a:lnTo>
                <a:lnTo>
                  <a:pt x="117" y="35"/>
                </a:lnTo>
                <a:lnTo>
                  <a:pt x="125" y="39"/>
                </a:lnTo>
                <a:lnTo>
                  <a:pt x="132" y="44"/>
                </a:lnTo>
                <a:lnTo>
                  <a:pt x="139" y="51"/>
                </a:lnTo>
                <a:lnTo>
                  <a:pt x="143" y="59"/>
                </a:lnTo>
                <a:lnTo>
                  <a:pt x="146" y="69"/>
                </a:lnTo>
                <a:lnTo>
                  <a:pt x="147" y="78"/>
                </a:lnTo>
                <a:lnTo>
                  <a:pt x="147" y="115"/>
                </a:lnTo>
                <a:close/>
                <a:moveTo>
                  <a:pt x="63" y="104"/>
                </a:moveTo>
                <a:lnTo>
                  <a:pt x="136" y="104"/>
                </a:lnTo>
                <a:lnTo>
                  <a:pt x="136" y="78"/>
                </a:lnTo>
                <a:lnTo>
                  <a:pt x="136" y="78"/>
                </a:lnTo>
                <a:lnTo>
                  <a:pt x="135" y="71"/>
                </a:lnTo>
                <a:lnTo>
                  <a:pt x="132" y="65"/>
                </a:lnTo>
                <a:lnTo>
                  <a:pt x="129" y="58"/>
                </a:lnTo>
                <a:lnTo>
                  <a:pt x="125" y="52"/>
                </a:lnTo>
                <a:lnTo>
                  <a:pt x="120" y="48"/>
                </a:lnTo>
                <a:lnTo>
                  <a:pt x="113" y="44"/>
                </a:lnTo>
                <a:lnTo>
                  <a:pt x="107" y="43"/>
                </a:lnTo>
                <a:lnTo>
                  <a:pt x="100" y="42"/>
                </a:lnTo>
                <a:lnTo>
                  <a:pt x="100" y="42"/>
                </a:lnTo>
                <a:lnTo>
                  <a:pt x="92" y="43"/>
                </a:lnTo>
                <a:lnTo>
                  <a:pt x="85" y="44"/>
                </a:lnTo>
                <a:lnTo>
                  <a:pt x="80" y="48"/>
                </a:lnTo>
                <a:lnTo>
                  <a:pt x="74" y="52"/>
                </a:lnTo>
                <a:lnTo>
                  <a:pt x="69" y="58"/>
                </a:lnTo>
                <a:lnTo>
                  <a:pt x="66" y="65"/>
                </a:lnTo>
                <a:lnTo>
                  <a:pt x="63" y="71"/>
                </a:lnTo>
                <a:lnTo>
                  <a:pt x="63" y="78"/>
                </a:lnTo>
                <a:lnTo>
                  <a:pt x="63" y="104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40" name="Freeform 37"/>
          <p:cNvSpPr>
            <a:spLocks noEditPoints="1"/>
          </p:cNvSpPr>
          <p:nvPr/>
        </p:nvSpPr>
        <p:spPr bwMode="auto">
          <a:xfrm>
            <a:off x="10987148" y="952483"/>
            <a:ext cx="291264" cy="376917"/>
          </a:xfrm>
          <a:custGeom>
            <a:avLst/>
            <a:gdLst/>
            <a:ahLst/>
            <a:cxnLst>
              <a:cxn ang="0">
                <a:pos x="21" y="246"/>
              </a:cxn>
              <a:cxn ang="0">
                <a:pos x="6" y="240"/>
              </a:cxn>
              <a:cxn ang="0">
                <a:pos x="0" y="226"/>
              </a:cxn>
              <a:cxn ang="0">
                <a:pos x="2" y="130"/>
              </a:cxn>
              <a:cxn ang="0">
                <a:pos x="19" y="118"/>
              </a:cxn>
              <a:cxn ang="0">
                <a:pos x="21" y="59"/>
              </a:cxn>
              <a:cxn ang="0">
                <a:pos x="41" y="22"/>
              </a:cxn>
              <a:cxn ang="0">
                <a:pos x="79" y="3"/>
              </a:cxn>
              <a:cxn ang="0">
                <a:pos x="108" y="3"/>
              </a:cxn>
              <a:cxn ang="0">
                <a:pos x="145" y="22"/>
              </a:cxn>
              <a:cxn ang="0">
                <a:pos x="165" y="59"/>
              </a:cxn>
              <a:cxn ang="0">
                <a:pos x="166" y="80"/>
              </a:cxn>
              <a:cxn ang="0">
                <a:pos x="152" y="89"/>
              </a:cxn>
              <a:cxn ang="0">
                <a:pos x="137" y="88"/>
              </a:cxn>
              <a:cxn ang="0">
                <a:pos x="127" y="74"/>
              </a:cxn>
              <a:cxn ang="0">
                <a:pos x="125" y="61"/>
              </a:cxn>
              <a:cxn ang="0">
                <a:pos x="112" y="46"/>
              </a:cxn>
              <a:cxn ang="0">
                <a:pos x="94" y="41"/>
              </a:cxn>
              <a:cxn ang="0">
                <a:pos x="80" y="43"/>
              </a:cxn>
              <a:cxn ang="0">
                <a:pos x="65" y="55"/>
              </a:cxn>
              <a:cxn ang="0">
                <a:pos x="60" y="74"/>
              </a:cxn>
              <a:cxn ang="0">
                <a:pos x="166" y="118"/>
              </a:cxn>
              <a:cxn ang="0">
                <a:pos x="181" y="124"/>
              </a:cxn>
              <a:cxn ang="0">
                <a:pos x="187" y="138"/>
              </a:cxn>
              <a:cxn ang="0">
                <a:pos x="187" y="230"/>
              </a:cxn>
              <a:cxn ang="0">
                <a:pos x="175" y="245"/>
              </a:cxn>
              <a:cxn ang="0">
                <a:pos x="166" y="246"/>
              </a:cxn>
              <a:cxn ang="0">
                <a:pos x="17" y="130"/>
              </a:cxn>
              <a:cxn ang="0">
                <a:pos x="11" y="138"/>
              </a:cxn>
              <a:cxn ang="0">
                <a:pos x="11" y="230"/>
              </a:cxn>
              <a:cxn ang="0">
                <a:pos x="21" y="235"/>
              </a:cxn>
              <a:cxn ang="0">
                <a:pos x="171" y="234"/>
              </a:cxn>
              <a:cxn ang="0">
                <a:pos x="176" y="226"/>
              </a:cxn>
              <a:cxn ang="0">
                <a:pos x="175" y="134"/>
              </a:cxn>
              <a:cxn ang="0">
                <a:pos x="166" y="128"/>
              </a:cxn>
              <a:cxn ang="0">
                <a:pos x="49" y="74"/>
              </a:cxn>
              <a:cxn ang="0">
                <a:pos x="57" y="50"/>
              </a:cxn>
              <a:cxn ang="0">
                <a:pos x="76" y="34"/>
              </a:cxn>
              <a:cxn ang="0">
                <a:pos x="94" y="30"/>
              </a:cxn>
              <a:cxn ang="0">
                <a:pos x="118" y="38"/>
              </a:cxn>
              <a:cxn ang="0">
                <a:pos x="134" y="57"/>
              </a:cxn>
              <a:cxn ang="0">
                <a:pos x="138" y="74"/>
              </a:cxn>
              <a:cxn ang="0">
                <a:pos x="152" y="78"/>
              </a:cxn>
              <a:cxn ang="0">
                <a:pos x="156" y="74"/>
              </a:cxn>
              <a:cxn ang="0">
                <a:pos x="152" y="50"/>
              </a:cxn>
              <a:cxn ang="0">
                <a:pos x="129" y="22"/>
              </a:cxn>
              <a:cxn ang="0">
                <a:pos x="94" y="11"/>
              </a:cxn>
              <a:cxn ang="0">
                <a:pos x="69" y="16"/>
              </a:cxn>
              <a:cxn ang="0">
                <a:pos x="41" y="39"/>
              </a:cxn>
              <a:cxn ang="0">
                <a:pos x="30" y="74"/>
              </a:cxn>
            </a:cxnLst>
            <a:rect l="0" t="0" r="r" b="b"/>
            <a:pathLst>
              <a:path w="187" h="246">
                <a:moveTo>
                  <a:pt x="166" y="246"/>
                </a:moveTo>
                <a:lnTo>
                  <a:pt x="21" y="246"/>
                </a:lnTo>
                <a:lnTo>
                  <a:pt x="21" y="246"/>
                </a:lnTo>
                <a:lnTo>
                  <a:pt x="17" y="246"/>
                </a:lnTo>
                <a:lnTo>
                  <a:pt x="13" y="245"/>
                </a:lnTo>
                <a:lnTo>
                  <a:pt x="6" y="240"/>
                </a:lnTo>
                <a:lnTo>
                  <a:pt x="2" y="234"/>
                </a:lnTo>
                <a:lnTo>
                  <a:pt x="0" y="230"/>
                </a:lnTo>
                <a:lnTo>
                  <a:pt x="0" y="226"/>
                </a:lnTo>
                <a:lnTo>
                  <a:pt x="0" y="138"/>
                </a:lnTo>
                <a:lnTo>
                  <a:pt x="0" y="138"/>
                </a:lnTo>
                <a:lnTo>
                  <a:pt x="2" y="130"/>
                </a:lnTo>
                <a:lnTo>
                  <a:pt x="6" y="124"/>
                </a:lnTo>
                <a:lnTo>
                  <a:pt x="13" y="119"/>
                </a:lnTo>
                <a:lnTo>
                  <a:pt x="19" y="118"/>
                </a:lnTo>
                <a:lnTo>
                  <a:pt x="19" y="74"/>
                </a:lnTo>
                <a:lnTo>
                  <a:pt x="19" y="74"/>
                </a:lnTo>
                <a:lnTo>
                  <a:pt x="21" y="59"/>
                </a:lnTo>
                <a:lnTo>
                  <a:pt x="25" y="46"/>
                </a:lnTo>
                <a:lnTo>
                  <a:pt x="33" y="34"/>
                </a:lnTo>
                <a:lnTo>
                  <a:pt x="41" y="22"/>
                </a:lnTo>
                <a:lnTo>
                  <a:pt x="52" y="14"/>
                </a:lnTo>
                <a:lnTo>
                  <a:pt x="65" y="7"/>
                </a:lnTo>
                <a:lnTo>
                  <a:pt x="79" y="3"/>
                </a:lnTo>
                <a:lnTo>
                  <a:pt x="94" y="0"/>
                </a:lnTo>
                <a:lnTo>
                  <a:pt x="94" y="0"/>
                </a:lnTo>
                <a:lnTo>
                  <a:pt x="108" y="3"/>
                </a:lnTo>
                <a:lnTo>
                  <a:pt x="122" y="7"/>
                </a:lnTo>
                <a:lnTo>
                  <a:pt x="134" y="14"/>
                </a:lnTo>
                <a:lnTo>
                  <a:pt x="145" y="22"/>
                </a:lnTo>
                <a:lnTo>
                  <a:pt x="154" y="34"/>
                </a:lnTo>
                <a:lnTo>
                  <a:pt x="161" y="46"/>
                </a:lnTo>
                <a:lnTo>
                  <a:pt x="165" y="59"/>
                </a:lnTo>
                <a:lnTo>
                  <a:pt x="166" y="74"/>
                </a:lnTo>
                <a:lnTo>
                  <a:pt x="166" y="74"/>
                </a:lnTo>
                <a:lnTo>
                  <a:pt x="166" y="80"/>
                </a:lnTo>
                <a:lnTo>
                  <a:pt x="162" y="85"/>
                </a:lnTo>
                <a:lnTo>
                  <a:pt x="158" y="88"/>
                </a:lnTo>
                <a:lnTo>
                  <a:pt x="152" y="89"/>
                </a:lnTo>
                <a:lnTo>
                  <a:pt x="142" y="89"/>
                </a:lnTo>
                <a:lnTo>
                  <a:pt x="142" y="89"/>
                </a:lnTo>
                <a:lnTo>
                  <a:pt x="137" y="88"/>
                </a:lnTo>
                <a:lnTo>
                  <a:pt x="131" y="85"/>
                </a:lnTo>
                <a:lnTo>
                  <a:pt x="129" y="80"/>
                </a:lnTo>
                <a:lnTo>
                  <a:pt x="127" y="74"/>
                </a:lnTo>
                <a:lnTo>
                  <a:pt x="127" y="74"/>
                </a:lnTo>
                <a:lnTo>
                  <a:pt x="126" y="68"/>
                </a:lnTo>
                <a:lnTo>
                  <a:pt x="125" y="61"/>
                </a:lnTo>
                <a:lnTo>
                  <a:pt x="121" y="55"/>
                </a:lnTo>
                <a:lnTo>
                  <a:pt x="116" y="50"/>
                </a:lnTo>
                <a:lnTo>
                  <a:pt x="112" y="46"/>
                </a:lnTo>
                <a:lnTo>
                  <a:pt x="107" y="43"/>
                </a:lnTo>
                <a:lnTo>
                  <a:pt x="100" y="42"/>
                </a:lnTo>
                <a:lnTo>
                  <a:pt x="94" y="41"/>
                </a:lnTo>
                <a:lnTo>
                  <a:pt x="94" y="41"/>
                </a:lnTo>
                <a:lnTo>
                  <a:pt x="87" y="42"/>
                </a:lnTo>
                <a:lnTo>
                  <a:pt x="80" y="43"/>
                </a:lnTo>
                <a:lnTo>
                  <a:pt x="75" y="46"/>
                </a:lnTo>
                <a:lnTo>
                  <a:pt x="69" y="50"/>
                </a:lnTo>
                <a:lnTo>
                  <a:pt x="65" y="55"/>
                </a:lnTo>
                <a:lnTo>
                  <a:pt x="62" y="61"/>
                </a:lnTo>
                <a:lnTo>
                  <a:pt x="60" y="68"/>
                </a:lnTo>
                <a:lnTo>
                  <a:pt x="60" y="74"/>
                </a:lnTo>
                <a:lnTo>
                  <a:pt x="60" y="118"/>
                </a:lnTo>
                <a:lnTo>
                  <a:pt x="166" y="118"/>
                </a:lnTo>
                <a:lnTo>
                  <a:pt x="166" y="118"/>
                </a:lnTo>
                <a:lnTo>
                  <a:pt x="171" y="118"/>
                </a:lnTo>
                <a:lnTo>
                  <a:pt x="175" y="119"/>
                </a:lnTo>
                <a:lnTo>
                  <a:pt x="181" y="124"/>
                </a:lnTo>
                <a:lnTo>
                  <a:pt x="185" y="130"/>
                </a:lnTo>
                <a:lnTo>
                  <a:pt x="187" y="134"/>
                </a:lnTo>
                <a:lnTo>
                  <a:pt x="187" y="138"/>
                </a:lnTo>
                <a:lnTo>
                  <a:pt x="187" y="226"/>
                </a:lnTo>
                <a:lnTo>
                  <a:pt x="187" y="226"/>
                </a:lnTo>
                <a:lnTo>
                  <a:pt x="187" y="230"/>
                </a:lnTo>
                <a:lnTo>
                  <a:pt x="185" y="234"/>
                </a:lnTo>
                <a:lnTo>
                  <a:pt x="181" y="240"/>
                </a:lnTo>
                <a:lnTo>
                  <a:pt x="175" y="245"/>
                </a:lnTo>
                <a:lnTo>
                  <a:pt x="171" y="246"/>
                </a:lnTo>
                <a:lnTo>
                  <a:pt x="166" y="246"/>
                </a:lnTo>
                <a:lnTo>
                  <a:pt x="166" y="246"/>
                </a:lnTo>
                <a:close/>
                <a:moveTo>
                  <a:pt x="21" y="128"/>
                </a:moveTo>
                <a:lnTo>
                  <a:pt x="21" y="128"/>
                </a:lnTo>
                <a:lnTo>
                  <a:pt x="17" y="130"/>
                </a:lnTo>
                <a:lnTo>
                  <a:pt x="14" y="131"/>
                </a:lnTo>
                <a:lnTo>
                  <a:pt x="11" y="134"/>
                </a:lnTo>
                <a:lnTo>
                  <a:pt x="11" y="138"/>
                </a:lnTo>
                <a:lnTo>
                  <a:pt x="11" y="226"/>
                </a:lnTo>
                <a:lnTo>
                  <a:pt x="11" y="226"/>
                </a:lnTo>
                <a:lnTo>
                  <a:pt x="11" y="230"/>
                </a:lnTo>
                <a:lnTo>
                  <a:pt x="14" y="232"/>
                </a:lnTo>
                <a:lnTo>
                  <a:pt x="17" y="234"/>
                </a:lnTo>
                <a:lnTo>
                  <a:pt x="21" y="235"/>
                </a:lnTo>
                <a:lnTo>
                  <a:pt x="166" y="235"/>
                </a:lnTo>
                <a:lnTo>
                  <a:pt x="166" y="235"/>
                </a:lnTo>
                <a:lnTo>
                  <a:pt x="171" y="234"/>
                </a:lnTo>
                <a:lnTo>
                  <a:pt x="173" y="232"/>
                </a:lnTo>
                <a:lnTo>
                  <a:pt x="175" y="230"/>
                </a:lnTo>
                <a:lnTo>
                  <a:pt x="176" y="226"/>
                </a:lnTo>
                <a:lnTo>
                  <a:pt x="176" y="138"/>
                </a:lnTo>
                <a:lnTo>
                  <a:pt x="176" y="138"/>
                </a:lnTo>
                <a:lnTo>
                  <a:pt x="175" y="134"/>
                </a:lnTo>
                <a:lnTo>
                  <a:pt x="173" y="131"/>
                </a:lnTo>
                <a:lnTo>
                  <a:pt x="171" y="130"/>
                </a:lnTo>
                <a:lnTo>
                  <a:pt x="166" y="128"/>
                </a:lnTo>
                <a:lnTo>
                  <a:pt x="49" y="128"/>
                </a:lnTo>
                <a:lnTo>
                  <a:pt x="49" y="74"/>
                </a:lnTo>
                <a:lnTo>
                  <a:pt x="49" y="74"/>
                </a:lnTo>
                <a:lnTo>
                  <a:pt x="50" y="65"/>
                </a:lnTo>
                <a:lnTo>
                  <a:pt x="52" y="57"/>
                </a:lnTo>
                <a:lnTo>
                  <a:pt x="57" y="50"/>
                </a:lnTo>
                <a:lnTo>
                  <a:pt x="62" y="43"/>
                </a:lnTo>
                <a:lnTo>
                  <a:pt x="68" y="38"/>
                </a:lnTo>
                <a:lnTo>
                  <a:pt x="76" y="34"/>
                </a:lnTo>
                <a:lnTo>
                  <a:pt x="84" y="31"/>
                </a:lnTo>
                <a:lnTo>
                  <a:pt x="94" y="30"/>
                </a:lnTo>
                <a:lnTo>
                  <a:pt x="94" y="30"/>
                </a:lnTo>
                <a:lnTo>
                  <a:pt x="102" y="31"/>
                </a:lnTo>
                <a:lnTo>
                  <a:pt x="111" y="34"/>
                </a:lnTo>
                <a:lnTo>
                  <a:pt x="118" y="38"/>
                </a:lnTo>
                <a:lnTo>
                  <a:pt x="125" y="43"/>
                </a:lnTo>
                <a:lnTo>
                  <a:pt x="130" y="50"/>
                </a:lnTo>
                <a:lnTo>
                  <a:pt x="134" y="57"/>
                </a:lnTo>
                <a:lnTo>
                  <a:pt x="137" y="65"/>
                </a:lnTo>
                <a:lnTo>
                  <a:pt x="138" y="74"/>
                </a:lnTo>
                <a:lnTo>
                  <a:pt x="138" y="74"/>
                </a:lnTo>
                <a:lnTo>
                  <a:pt x="139" y="77"/>
                </a:lnTo>
                <a:lnTo>
                  <a:pt x="142" y="78"/>
                </a:lnTo>
                <a:lnTo>
                  <a:pt x="152" y="78"/>
                </a:lnTo>
                <a:lnTo>
                  <a:pt x="152" y="78"/>
                </a:lnTo>
                <a:lnTo>
                  <a:pt x="154" y="77"/>
                </a:lnTo>
                <a:lnTo>
                  <a:pt x="156" y="74"/>
                </a:lnTo>
                <a:lnTo>
                  <a:pt x="156" y="74"/>
                </a:lnTo>
                <a:lnTo>
                  <a:pt x="154" y="62"/>
                </a:lnTo>
                <a:lnTo>
                  <a:pt x="152" y="50"/>
                </a:lnTo>
                <a:lnTo>
                  <a:pt x="145" y="39"/>
                </a:lnTo>
                <a:lnTo>
                  <a:pt x="138" y="30"/>
                </a:lnTo>
                <a:lnTo>
                  <a:pt x="129" y="22"/>
                </a:lnTo>
                <a:lnTo>
                  <a:pt x="118" y="16"/>
                </a:lnTo>
                <a:lnTo>
                  <a:pt x="106" y="12"/>
                </a:lnTo>
                <a:lnTo>
                  <a:pt x="94" y="11"/>
                </a:lnTo>
                <a:lnTo>
                  <a:pt x="94" y="11"/>
                </a:lnTo>
                <a:lnTo>
                  <a:pt x="80" y="12"/>
                </a:lnTo>
                <a:lnTo>
                  <a:pt x="69" y="16"/>
                </a:lnTo>
                <a:lnTo>
                  <a:pt x="58" y="22"/>
                </a:lnTo>
                <a:lnTo>
                  <a:pt x="49" y="30"/>
                </a:lnTo>
                <a:lnTo>
                  <a:pt x="41" y="39"/>
                </a:lnTo>
                <a:lnTo>
                  <a:pt x="35" y="50"/>
                </a:lnTo>
                <a:lnTo>
                  <a:pt x="31" y="62"/>
                </a:lnTo>
                <a:lnTo>
                  <a:pt x="30" y="74"/>
                </a:lnTo>
                <a:lnTo>
                  <a:pt x="30" y="128"/>
                </a:lnTo>
                <a:lnTo>
                  <a:pt x="21" y="128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41" name="Freeform 38"/>
          <p:cNvSpPr>
            <a:spLocks noEditPoints="1"/>
          </p:cNvSpPr>
          <p:nvPr/>
        </p:nvSpPr>
        <p:spPr bwMode="auto">
          <a:xfrm>
            <a:off x="9310027" y="957081"/>
            <a:ext cx="441595" cy="367724"/>
          </a:xfrm>
          <a:custGeom>
            <a:avLst/>
            <a:gdLst/>
            <a:ahLst/>
            <a:cxnLst>
              <a:cxn ang="0">
                <a:pos x="22" y="240"/>
              </a:cxn>
              <a:cxn ang="0">
                <a:pos x="7" y="233"/>
              </a:cxn>
              <a:cxn ang="0">
                <a:pos x="0" y="219"/>
              </a:cxn>
              <a:cxn ang="0">
                <a:pos x="2" y="121"/>
              </a:cxn>
              <a:cxn ang="0">
                <a:pos x="14" y="105"/>
              </a:cxn>
              <a:cxn ang="0">
                <a:pos x="126" y="104"/>
              </a:cxn>
              <a:cxn ang="0">
                <a:pos x="126" y="70"/>
              </a:cxn>
              <a:cxn ang="0">
                <a:pos x="139" y="35"/>
              </a:cxn>
              <a:cxn ang="0">
                <a:pos x="175" y="5"/>
              </a:cxn>
              <a:cxn ang="0">
                <a:pos x="204" y="0"/>
              </a:cxn>
              <a:cxn ang="0">
                <a:pos x="220" y="1"/>
              </a:cxn>
              <a:cxn ang="0">
                <a:pos x="260" y="23"/>
              </a:cxn>
              <a:cxn ang="0">
                <a:pos x="281" y="62"/>
              </a:cxn>
              <a:cxn ang="0">
                <a:pos x="283" y="120"/>
              </a:cxn>
              <a:cxn ang="0">
                <a:pos x="278" y="131"/>
              </a:cxn>
              <a:cxn ang="0">
                <a:pos x="257" y="136"/>
              </a:cxn>
              <a:cxn ang="0">
                <a:pos x="246" y="131"/>
              </a:cxn>
              <a:cxn ang="0">
                <a:pos x="241" y="78"/>
              </a:cxn>
              <a:cxn ang="0">
                <a:pos x="238" y="65"/>
              </a:cxn>
              <a:cxn ang="0">
                <a:pos x="224" y="48"/>
              </a:cxn>
              <a:cxn ang="0">
                <a:pos x="204" y="42"/>
              </a:cxn>
              <a:cxn ang="0">
                <a:pos x="191" y="44"/>
              </a:cxn>
              <a:cxn ang="0">
                <a:pos x="175" y="58"/>
              </a:cxn>
              <a:cxn ang="0">
                <a:pos x="168" y="78"/>
              </a:cxn>
              <a:cxn ang="0">
                <a:pos x="179" y="104"/>
              </a:cxn>
              <a:cxn ang="0">
                <a:pos x="193" y="111"/>
              </a:cxn>
              <a:cxn ang="0">
                <a:pos x="200" y="125"/>
              </a:cxn>
              <a:cxn ang="0">
                <a:pos x="199" y="223"/>
              </a:cxn>
              <a:cxn ang="0">
                <a:pos x="187" y="239"/>
              </a:cxn>
              <a:cxn ang="0">
                <a:pos x="179" y="240"/>
              </a:cxn>
              <a:cxn ang="0">
                <a:pos x="18" y="116"/>
              </a:cxn>
              <a:cxn ang="0">
                <a:pos x="11" y="125"/>
              </a:cxn>
              <a:cxn ang="0">
                <a:pos x="12" y="223"/>
              </a:cxn>
              <a:cxn ang="0">
                <a:pos x="22" y="229"/>
              </a:cxn>
              <a:cxn ang="0">
                <a:pos x="183" y="228"/>
              </a:cxn>
              <a:cxn ang="0">
                <a:pos x="189" y="219"/>
              </a:cxn>
              <a:cxn ang="0">
                <a:pos x="188" y="121"/>
              </a:cxn>
              <a:cxn ang="0">
                <a:pos x="179" y="115"/>
              </a:cxn>
              <a:cxn ang="0">
                <a:pos x="157" y="78"/>
              </a:cxn>
              <a:cxn ang="0">
                <a:pos x="165" y="51"/>
              </a:cxn>
              <a:cxn ang="0">
                <a:pos x="187" y="35"/>
              </a:cxn>
              <a:cxn ang="0">
                <a:pos x="204" y="31"/>
              </a:cxn>
              <a:cxn ang="0">
                <a:pos x="231" y="39"/>
              </a:cxn>
              <a:cxn ang="0">
                <a:pos x="247" y="59"/>
              </a:cxn>
              <a:cxn ang="0">
                <a:pos x="251" y="120"/>
              </a:cxn>
              <a:cxn ang="0">
                <a:pos x="257" y="125"/>
              </a:cxn>
              <a:cxn ang="0">
                <a:pos x="270" y="124"/>
              </a:cxn>
              <a:cxn ang="0">
                <a:pos x="272" y="78"/>
              </a:cxn>
              <a:cxn ang="0">
                <a:pos x="261" y="40"/>
              </a:cxn>
              <a:cxn ang="0">
                <a:pos x="231" y="16"/>
              </a:cxn>
              <a:cxn ang="0">
                <a:pos x="204" y="11"/>
              </a:cxn>
              <a:cxn ang="0">
                <a:pos x="166" y="21"/>
              </a:cxn>
              <a:cxn ang="0">
                <a:pos x="142" y="52"/>
              </a:cxn>
              <a:cxn ang="0">
                <a:pos x="137" y="115"/>
              </a:cxn>
            </a:cxnLst>
            <a:rect l="0" t="0" r="r" b="b"/>
            <a:pathLst>
              <a:path w="283" h="240">
                <a:moveTo>
                  <a:pt x="179" y="240"/>
                </a:moveTo>
                <a:lnTo>
                  <a:pt x="22" y="240"/>
                </a:lnTo>
                <a:lnTo>
                  <a:pt x="22" y="240"/>
                </a:lnTo>
                <a:lnTo>
                  <a:pt x="18" y="240"/>
                </a:lnTo>
                <a:lnTo>
                  <a:pt x="14" y="239"/>
                </a:lnTo>
                <a:lnTo>
                  <a:pt x="7" y="233"/>
                </a:lnTo>
                <a:lnTo>
                  <a:pt x="3" y="227"/>
                </a:lnTo>
                <a:lnTo>
                  <a:pt x="2" y="223"/>
                </a:lnTo>
                <a:lnTo>
                  <a:pt x="0" y="219"/>
                </a:lnTo>
                <a:lnTo>
                  <a:pt x="0" y="125"/>
                </a:lnTo>
                <a:lnTo>
                  <a:pt x="0" y="125"/>
                </a:lnTo>
                <a:lnTo>
                  <a:pt x="2" y="121"/>
                </a:lnTo>
                <a:lnTo>
                  <a:pt x="3" y="117"/>
                </a:lnTo>
                <a:lnTo>
                  <a:pt x="7" y="111"/>
                </a:lnTo>
                <a:lnTo>
                  <a:pt x="14" y="105"/>
                </a:lnTo>
                <a:lnTo>
                  <a:pt x="18" y="105"/>
                </a:lnTo>
                <a:lnTo>
                  <a:pt x="22" y="104"/>
                </a:lnTo>
                <a:lnTo>
                  <a:pt x="126" y="104"/>
                </a:lnTo>
                <a:lnTo>
                  <a:pt x="126" y="78"/>
                </a:lnTo>
                <a:lnTo>
                  <a:pt x="126" y="78"/>
                </a:lnTo>
                <a:lnTo>
                  <a:pt x="126" y="70"/>
                </a:lnTo>
                <a:lnTo>
                  <a:pt x="127" y="62"/>
                </a:lnTo>
                <a:lnTo>
                  <a:pt x="133" y="47"/>
                </a:lnTo>
                <a:lnTo>
                  <a:pt x="139" y="35"/>
                </a:lnTo>
                <a:lnTo>
                  <a:pt x="149" y="23"/>
                </a:lnTo>
                <a:lnTo>
                  <a:pt x="161" y="13"/>
                </a:lnTo>
                <a:lnTo>
                  <a:pt x="175" y="5"/>
                </a:lnTo>
                <a:lnTo>
                  <a:pt x="189" y="1"/>
                </a:lnTo>
                <a:lnTo>
                  <a:pt x="196" y="0"/>
                </a:lnTo>
                <a:lnTo>
                  <a:pt x="204" y="0"/>
                </a:lnTo>
                <a:lnTo>
                  <a:pt x="204" y="0"/>
                </a:lnTo>
                <a:lnTo>
                  <a:pt x="212" y="0"/>
                </a:lnTo>
                <a:lnTo>
                  <a:pt x="220" y="1"/>
                </a:lnTo>
                <a:lnTo>
                  <a:pt x="235" y="5"/>
                </a:lnTo>
                <a:lnTo>
                  <a:pt x="249" y="13"/>
                </a:lnTo>
                <a:lnTo>
                  <a:pt x="260" y="23"/>
                </a:lnTo>
                <a:lnTo>
                  <a:pt x="269" y="35"/>
                </a:lnTo>
                <a:lnTo>
                  <a:pt x="277" y="47"/>
                </a:lnTo>
                <a:lnTo>
                  <a:pt x="281" y="62"/>
                </a:lnTo>
                <a:lnTo>
                  <a:pt x="283" y="70"/>
                </a:lnTo>
                <a:lnTo>
                  <a:pt x="283" y="78"/>
                </a:lnTo>
                <a:lnTo>
                  <a:pt x="283" y="120"/>
                </a:lnTo>
                <a:lnTo>
                  <a:pt x="283" y="120"/>
                </a:lnTo>
                <a:lnTo>
                  <a:pt x="281" y="125"/>
                </a:lnTo>
                <a:lnTo>
                  <a:pt x="278" y="131"/>
                </a:lnTo>
                <a:lnTo>
                  <a:pt x="273" y="135"/>
                </a:lnTo>
                <a:lnTo>
                  <a:pt x="268" y="136"/>
                </a:lnTo>
                <a:lnTo>
                  <a:pt x="257" y="136"/>
                </a:lnTo>
                <a:lnTo>
                  <a:pt x="257" y="136"/>
                </a:lnTo>
                <a:lnTo>
                  <a:pt x="250" y="135"/>
                </a:lnTo>
                <a:lnTo>
                  <a:pt x="246" y="131"/>
                </a:lnTo>
                <a:lnTo>
                  <a:pt x="242" y="125"/>
                </a:lnTo>
                <a:lnTo>
                  <a:pt x="241" y="120"/>
                </a:lnTo>
                <a:lnTo>
                  <a:pt x="241" y="78"/>
                </a:lnTo>
                <a:lnTo>
                  <a:pt x="241" y="78"/>
                </a:lnTo>
                <a:lnTo>
                  <a:pt x="241" y="71"/>
                </a:lnTo>
                <a:lnTo>
                  <a:pt x="238" y="65"/>
                </a:lnTo>
                <a:lnTo>
                  <a:pt x="235" y="58"/>
                </a:lnTo>
                <a:lnTo>
                  <a:pt x="230" y="52"/>
                </a:lnTo>
                <a:lnTo>
                  <a:pt x="224" y="48"/>
                </a:lnTo>
                <a:lnTo>
                  <a:pt x="219" y="44"/>
                </a:lnTo>
                <a:lnTo>
                  <a:pt x="212" y="43"/>
                </a:lnTo>
                <a:lnTo>
                  <a:pt x="204" y="42"/>
                </a:lnTo>
                <a:lnTo>
                  <a:pt x="204" y="42"/>
                </a:lnTo>
                <a:lnTo>
                  <a:pt x="197" y="43"/>
                </a:lnTo>
                <a:lnTo>
                  <a:pt x="191" y="44"/>
                </a:lnTo>
                <a:lnTo>
                  <a:pt x="184" y="48"/>
                </a:lnTo>
                <a:lnTo>
                  <a:pt x="179" y="52"/>
                </a:lnTo>
                <a:lnTo>
                  <a:pt x="175" y="58"/>
                </a:lnTo>
                <a:lnTo>
                  <a:pt x="170" y="65"/>
                </a:lnTo>
                <a:lnTo>
                  <a:pt x="169" y="71"/>
                </a:lnTo>
                <a:lnTo>
                  <a:pt x="168" y="78"/>
                </a:lnTo>
                <a:lnTo>
                  <a:pt x="168" y="104"/>
                </a:lnTo>
                <a:lnTo>
                  <a:pt x="179" y="104"/>
                </a:lnTo>
                <a:lnTo>
                  <a:pt x="179" y="104"/>
                </a:lnTo>
                <a:lnTo>
                  <a:pt x="183" y="105"/>
                </a:lnTo>
                <a:lnTo>
                  <a:pt x="187" y="105"/>
                </a:lnTo>
                <a:lnTo>
                  <a:pt x="193" y="111"/>
                </a:lnTo>
                <a:lnTo>
                  <a:pt x="197" y="117"/>
                </a:lnTo>
                <a:lnTo>
                  <a:pt x="199" y="121"/>
                </a:lnTo>
                <a:lnTo>
                  <a:pt x="200" y="125"/>
                </a:lnTo>
                <a:lnTo>
                  <a:pt x="200" y="219"/>
                </a:lnTo>
                <a:lnTo>
                  <a:pt x="200" y="219"/>
                </a:lnTo>
                <a:lnTo>
                  <a:pt x="199" y="223"/>
                </a:lnTo>
                <a:lnTo>
                  <a:pt x="197" y="227"/>
                </a:lnTo>
                <a:lnTo>
                  <a:pt x="193" y="233"/>
                </a:lnTo>
                <a:lnTo>
                  <a:pt x="187" y="239"/>
                </a:lnTo>
                <a:lnTo>
                  <a:pt x="183" y="240"/>
                </a:lnTo>
                <a:lnTo>
                  <a:pt x="179" y="240"/>
                </a:lnTo>
                <a:lnTo>
                  <a:pt x="179" y="240"/>
                </a:lnTo>
                <a:close/>
                <a:moveTo>
                  <a:pt x="22" y="115"/>
                </a:moveTo>
                <a:lnTo>
                  <a:pt x="22" y="115"/>
                </a:lnTo>
                <a:lnTo>
                  <a:pt x="18" y="116"/>
                </a:lnTo>
                <a:lnTo>
                  <a:pt x="15" y="117"/>
                </a:lnTo>
                <a:lnTo>
                  <a:pt x="12" y="121"/>
                </a:lnTo>
                <a:lnTo>
                  <a:pt x="11" y="125"/>
                </a:lnTo>
                <a:lnTo>
                  <a:pt x="11" y="219"/>
                </a:lnTo>
                <a:lnTo>
                  <a:pt x="11" y="219"/>
                </a:lnTo>
                <a:lnTo>
                  <a:pt x="12" y="223"/>
                </a:lnTo>
                <a:lnTo>
                  <a:pt x="15" y="227"/>
                </a:lnTo>
                <a:lnTo>
                  <a:pt x="18" y="228"/>
                </a:lnTo>
                <a:lnTo>
                  <a:pt x="22" y="229"/>
                </a:lnTo>
                <a:lnTo>
                  <a:pt x="179" y="229"/>
                </a:lnTo>
                <a:lnTo>
                  <a:pt x="179" y="229"/>
                </a:lnTo>
                <a:lnTo>
                  <a:pt x="183" y="228"/>
                </a:lnTo>
                <a:lnTo>
                  <a:pt x="185" y="227"/>
                </a:lnTo>
                <a:lnTo>
                  <a:pt x="188" y="223"/>
                </a:lnTo>
                <a:lnTo>
                  <a:pt x="189" y="219"/>
                </a:lnTo>
                <a:lnTo>
                  <a:pt x="189" y="125"/>
                </a:lnTo>
                <a:lnTo>
                  <a:pt x="189" y="125"/>
                </a:lnTo>
                <a:lnTo>
                  <a:pt x="188" y="121"/>
                </a:lnTo>
                <a:lnTo>
                  <a:pt x="185" y="117"/>
                </a:lnTo>
                <a:lnTo>
                  <a:pt x="183" y="116"/>
                </a:lnTo>
                <a:lnTo>
                  <a:pt x="179" y="115"/>
                </a:lnTo>
                <a:lnTo>
                  <a:pt x="157" y="115"/>
                </a:lnTo>
                <a:lnTo>
                  <a:pt x="157" y="78"/>
                </a:lnTo>
                <a:lnTo>
                  <a:pt x="157" y="78"/>
                </a:lnTo>
                <a:lnTo>
                  <a:pt x="158" y="69"/>
                </a:lnTo>
                <a:lnTo>
                  <a:pt x="161" y="59"/>
                </a:lnTo>
                <a:lnTo>
                  <a:pt x="165" y="51"/>
                </a:lnTo>
                <a:lnTo>
                  <a:pt x="172" y="44"/>
                </a:lnTo>
                <a:lnTo>
                  <a:pt x="179" y="39"/>
                </a:lnTo>
                <a:lnTo>
                  <a:pt x="187" y="35"/>
                </a:lnTo>
                <a:lnTo>
                  <a:pt x="195" y="32"/>
                </a:lnTo>
                <a:lnTo>
                  <a:pt x="204" y="31"/>
                </a:lnTo>
                <a:lnTo>
                  <a:pt x="204" y="31"/>
                </a:lnTo>
                <a:lnTo>
                  <a:pt x="214" y="32"/>
                </a:lnTo>
                <a:lnTo>
                  <a:pt x="223" y="35"/>
                </a:lnTo>
                <a:lnTo>
                  <a:pt x="231" y="39"/>
                </a:lnTo>
                <a:lnTo>
                  <a:pt x="238" y="44"/>
                </a:lnTo>
                <a:lnTo>
                  <a:pt x="243" y="51"/>
                </a:lnTo>
                <a:lnTo>
                  <a:pt x="247" y="59"/>
                </a:lnTo>
                <a:lnTo>
                  <a:pt x="250" y="69"/>
                </a:lnTo>
                <a:lnTo>
                  <a:pt x="251" y="78"/>
                </a:lnTo>
                <a:lnTo>
                  <a:pt x="251" y="120"/>
                </a:lnTo>
                <a:lnTo>
                  <a:pt x="251" y="120"/>
                </a:lnTo>
                <a:lnTo>
                  <a:pt x="253" y="124"/>
                </a:lnTo>
                <a:lnTo>
                  <a:pt x="257" y="125"/>
                </a:lnTo>
                <a:lnTo>
                  <a:pt x="268" y="125"/>
                </a:lnTo>
                <a:lnTo>
                  <a:pt x="268" y="125"/>
                </a:lnTo>
                <a:lnTo>
                  <a:pt x="270" y="124"/>
                </a:lnTo>
                <a:lnTo>
                  <a:pt x="272" y="120"/>
                </a:lnTo>
                <a:lnTo>
                  <a:pt x="272" y="78"/>
                </a:lnTo>
                <a:lnTo>
                  <a:pt x="272" y="78"/>
                </a:lnTo>
                <a:lnTo>
                  <a:pt x="270" y="65"/>
                </a:lnTo>
                <a:lnTo>
                  <a:pt x="266" y="52"/>
                </a:lnTo>
                <a:lnTo>
                  <a:pt x="261" y="40"/>
                </a:lnTo>
                <a:lnTo>
                  <a:pt x="253" y="31"/>
                </a:lnTo>
                <a:lnTo>
                  <a:pt x="242" y="21"/>
                </a:lnTo>
                <a:lnTo>
                  <a:pt x="231" y="16"/>
                </a:lnTo>
                <a:lnTo>
                  <a:pt x="218" y="12"/>
                </a:lnTo>
                <a:lnTo>
                  <a:pt x="204" y="11"/>
                </a:lnTo>
                <a:lnTo>
                  <a:pt x="204" y="11"/>
                </a:lnTo>
                <a:lnTo>
                  <a:pt x="191" y="12"/>
                </a:lnTo>
                <a:lnTo>
                  <a:pt x="179" y="16"/>
                </a:lnTo>
                <a:lnTo>
                  <a:pt x="166" y="21"/>
                </a:lnTo>
                <a:lnTo>
                  <a:pt x="157" y="31"/>
                </a:lnTo>
                <a:lnTo>
                  <a:pt x="149" y="40"/>
                </a:lnTo>
                <a:lnTo>
                  <a:pt x="142" y="52"/>
                </a:lnTo>
                <a:lnTo>
                  <a:pt x="138" y="65"/>
                </a:lnTo>
                <a:lnTo>
                  <a:pt x="137" y="78"/>
                </a:lnTo>
                <a:lnTo>
                  <a:pt x="137" y="115"/>
                </a:lnTo>
                <a:lnTo>
                  <a:pt x="22" y="115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42" name="Freeform 39"/>
          <p:cNvSpPr>
            <a:spLocks noEditPoints="1"/>
          </p:cNvSpPr>
          <p:nvPr/>
        </p:nvSpPr>
        <p:spPr bwMode="auto">
          <a:xfrm>
            <a:off x="2070692" y="4142489"/>
            <a:ext cx="248985" cy="372321"/>
          </a:xfrm>
          <a:custGeom>
            <a:avLst/>
            <a:gdLst/>
            <a:ahLst/>
            <a:cxnLst>
              <a:cxn ang="0">
                <a:pos x="140" y="244"/>
              </a:cxn>
              <a:cxn ang="0">
                <a:pos x="128" y="239"/>
              </a:cxn>
              <a:cxn ang="0">
                <a:pos x="17" y="177"/>
              </a:cxn>
              <a:cxn ang="0">
                <a:pos x="10" y="176"/>
              </a:cxn>
              <a:cxn ang="0">
                <a:pos x="1" y="166"/>
              </a:cxn>
              <a:cxn ang="0">
                <a:pos x="0" y="85"/>
              </a:cxn>
              <a:cxn ang="0">
                <a:pos x="1" y="78"/>
              </a:cxn>
              <a:cxn ang="0">
                <a:pos x="10" y="69"/>
              </a:cxn>
              <a:cxn ang="0">
                <a:pos x="64" y="68"/>
              </a:cxn>
              <a:cxn ang="0">
                <a:pos x="128" y="5"/>
              </a:cxn>
              <a:cxn ang="0">
                <a:pos x="140" y="0"/>
              </a:cxn>
              <a:cxn ang="0">
                <a:pos x="147" y="1"/>
              </a:cxn>
              <a:cxn ang="0">
                <a:pos x="156" y="11"/>
              </a:cxn>
              <a:cxn ang="0">
                <a:pos x="158" y="227"/>
              </a:cxn>
              <a:cxn ang="0">
                <a:pos x="156" y="234"/>
              </a:cxn>
              <a:cxn ang="0">
                <a:pos x="147" y="243"/>
              </a:cxn>
              <a:cxn ang="0">
                <a:pos x="140" y="244"/>
              </a:cxn>
              <a:cxn ang="0">
                <a:pos x="17" y="78"/>
              </a:cxn>
              <a:cxn ang="0">
                <a:pos x="12" y="81"/>
              </a:cxn>
              <a:cxn ang="0">
                <a:pos x="10" y="85"/>
              </a:cxn>
              <a:cxn ang="0">
                <a:pos x="10" y="159"/>
              </a:cxn>
              <a:cxn ang="0">
                <a:pos x="12" y="165"/>
              </a:cxn>
              <a:cxn ang="0">
                <a:pos x="17" y="166"/>
              </a:cxn>
              <a:cxn ang="0">
                <a:pos x="135" y="232"/>
              </a:cxn>
              <a:cxn ang="0">
                <a:pos x="137" y="234"/>
              </a:cxn>
              <a:cxn ang="0">
                <a:pos x="140" y="234"/>
              </a:cxn>
              <a:cxn ang="0">
                <a:pos x="144" y="232"/>
              </a:cxn>
              <a:cxn ang="0">
                <a:pos x="147" y="227"/>
              </a:cxn>
              <a:cxn ang="0">
                <a:pos x="147" y="18"/>
              </a:cxn>
              <a:cxn ang="0">
                <a:pos x="144" y="14"/>
              </a:cxn>
              <a:cxn ang="0">
                <a:pos x="140" y="11"/>
              </a:cxn>
              <a:cxn ang="0">
                <a:pos x="137" y="12"/>
              </a:cxn>
              <a:cxn ang="0">
                <a:pos x="70" y="78"/>
              </a:cxn>
            </a:cxnLst>
            <a:rect l="0" t="0" r="r" b="b"/>
            <a:pathLst>
              <a:path w="158" h="244">
                <a:moveTo>
                  <a:pt x="140" y="244"/>
                </a:moveTo>
                <a:lnTo>
                  <a:pt x="140" y="244"/>
                </a:lnTo>
                <a:lnTo>
                  <a:pt x="133" y="243"/>
                </a:lnTo>
                <a:lnTo>
                  <a:pt x="128" y="239"/>
                </a:lnTo>
                <a:lnTo>
                  <a:pt x="64" y="177"/>
                </a:lnTo>
                <a:lnTo>
                  <a:pt x="17" y="177"/>
                </a:lnTo>
                <a:lnTo>
                  <a:pt x="17" y="177"/>
                </a:lnTo>
                <a:lnTo>
                  <a:pt x="10" y="176"/>
                </a:lnTo>
                <a:lnTo>
                  <a:pt x="5" y="172"/>
                </a:lnTo>
                <a:lnTo>
                  <a:pt x="1" y="166"/>
                </a:lnTo>
                <a:lnTo>
                  <a:pt x="0" y="159"/>
                </a:lnTo>
                <a:lnTo>
                  <a:pt x="0" y="85"/>
                </a:lnTo>
                <a:lnTo>
                  <a:pt x="0" y="85"/>
                </a:lnTo>
                <a:lnTo>
                  <a:pt x="1" y="78"/>
                </a:lnTo>
                <a:lnTo>
                  <a:pt x="5" y="73"/>
                </a:lnTo>
                <a:lnTo>
                  <a:pt x="10" y="69"/>
                </a:lnTo>
                <a:lnTo>
                  <a:pt x="17" y="68"/>
                </a:lnTo>
                <a:lnTo>
                  <a:pt x="64" y="68"/>
                </a:lnTo>
                <a:lnTo>
                  <a:pt x="128" y="5"/>
                </a:lnTo>
                <a:lnTo>
                  <a:pt x="128" y="5"/>
                </a:lnTo>
                <a:lnTo>
                  <a:pt x="133" y="1"/>
                </a:lnTo>
                <a:lnTo>
                  <a:pt x="140" y="0"/>
                </a:lnTo>
                <a:lnTo>
                  <a:pt x="140" y="0"/>
                </a:lnTo>
                <a:lnTo>
                  <a:pt x="147" y="1"/>
                </a:lnTo>
                <a:lnTo>
                  <a:pt x="152" y="5"/>
                </a:lnTo>
                <a:lnTo>
                  <a:pt x="156" y="11"/>
                </a:lnTo>
                <a:lnTo>
                  <a:pt x="158" y="18"/>
                </a:lnTo>
                <a:lnTo>
                  <a:pt x="158" y="227"/>
                </a:lnTo>
                <a:lnTo>
                  <a:pt x="158" y="227"/>
                </a:lnTo>
                <a:lnTo>
                  <a:pt x="156" y="234"/>
                </a:lnTo>
                <a:lnTo>
                  <a:pt x="152" y="239"/>
                </a:lnTo>
                <a:lnTo>
                  <a:pt x="147" y="243"/>
                </a:lnTo>
                <a:lnTo>
                  <a:pt x="140" y="244"/>
                </a:lnTo>
                <a:lnTo>
                  <a:pt x="140" y="244"/>
                </a:lnTo>
                <a:close/>
                <a:moveTo>
                  <a:pt x="17" y="78"/>
                </a:moveTo>
                <a:lnTo>
                  <a:pt x="17" y="78"/>
                </a:lnTo>
                <a:lnTo>
                  <a:pt x="14" y="80"/>
                </a:lnTo>
                <a:lnTo>
                  <a:pt x="12" y="81"/>
                </a:lnTo>
                <a:lnTo>
                  <a:pt x="10" y="82"/>
                </a:lnTo>
                <a:lnTo>
                  <a:pt x="10" y="85"/>
                </a:lnTo>
                <a:lnTo>
                  <a:pt x="10" y="159"/>
                </a:lnTo>
                <a:lnTo>
                  <a:pt x="10" y="159"/>
                </a:lnTo>
                <a:lnTo>
                  <a:pt x="10" y="162"/>
                </a:lnTo>
                <a:lnTo>
                  <a:pt x="12" y="165"/>
                </a:lnTo>
                <a:lnTo>
                  <a:pt x="14" y="166"/>
                </a:lnTo>
                <a:lnTo>
                  <a:pt x="17" y="166"/>
                </a:lnTo>
                <a:lnTo>
                  <a:pt x="70" y="166"/>
                </a:lnTo>
                <a:lnTo>
                  <a:pt x="135" y="232"/>
                </a:lnTo>
                <a:lnTo>
                  <a:pt x="135" y="232"/>
                </a:lnTo>
                <a:lnTo>
                  <a:pt x="137" y="234"/>
                </a:lnTo>
                <a:lnTo>
                  <a:pt x="140" y="234"/>
                </a:lnTo>
                <a:lnTo>
                  <a:pt x="140" y="234"/>
                </a:lnTo>
                <a:lnTo>
                  <a:pt x="143" y="234"/>
                </a:lnTo>
                <a:lnTo>
                  <a:pt x="144" y="232"/>
                </a:lnTo>
                <a:lnTo>
                  <a:pt x="145" y="230"/>
                </a:lnTo>
                <a:lnTo>
                  <a:pt x="147" y="227"/>
                </a:lnTo>
                <a:lnTo>
                  <a:pt x="147" y="18"/>
                </a:lnTo>
                <a:lnTo>
                  <a:pt x="147" y="18"/>
                </a:lnTo>
                <a:lnTo>
                  <a:pt x="145" y="15"/>
                </a:lnTo>
                <a:lnTo>
                  <a:pt x="144" y="14"/>
                </a:lnTo>
                <a:lnTo>
                  <a:pt x="143" y="12"/>
                </a:lnTo>
                <a:lnTo>
                  <a:pt x="140" y="11"/>
                </a:lnTo>
                <a:lnTo>
                  <a:pt x="140" y="11"/>
                </a:lnTo>
                <a:lnTo>
                  <a:pt x="137" y="12"/>
                </a:lnTo>
                <a:lnTo>
                  <a:pt x="135" y="14"/>
                </a:lnTo>
                <a:lnTo>
                  <a:pt x="70" y="78"/>
                </a:lnTo>
                <a:lnTo>
                  <a:pt x="17" y="78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43" name="Freeform 40"/>
          <p:cNvSpPr>
            <a:spLocks noEditPoints="1"/>
          </p:cNvSpPr>
          <p:nvPr/>
        </p:nvSpPr>
        <p:spPr bwMode="auto">
          <a:xfrm>
            <a:off x="8539585" y="952483"/>
            <a:ext cx="333547" cy="386109"/>
          </a:xfrm>
          <a:custGeom>
            <a:avLst/>
            <a:gdLst/>
            <a:ahLst/>
            <a:cxnLst>
              <a:cxn ang="0">
                <a:pos x="23" y="251"/>
              </a:cxn>
              <a:cxn ang="0">
                <a:pos x="13" y="250"/>
              </a:cxn>
              <a:cxn ang="0">
                <a:pos x="8" y="246"/>
              </a:cxn>
              <a:cxn ang="0">
                <a:pos x="0" y="235"/>
              </a:cxn>
              <a:cxn ang="0">
                <a:pos x="0" y="23"/>
              </a:cxn>
              <a:cxn ang="0">
                <a:pos x="0" y="16"/>
              </a:cxn>
              <a:cxn ang="0">
                <a:pos x="8" y="5"/>
              </a:cxn>
              <a:cxn ang="0">
                <a:pos x="15" y="1"/>
              </a:cxn>
              <a:cxn ang="0">
                <a:pos x="23" y="0"/>
              </a:cxn>
              <a:cxn ang="0">
                <a:pos x="190" y="0"/>
              </a:cxn>
              <a:cxn ang="0">
                <a:pos x="198" y="3"/>
              </a:cxn>
              <a:cxn ang="0">
                <a:pos x="205" y="5"/>
              </a:cxn>
              <a:cxn ang="0">
                <a:pos x="212" y="16"/>
              </a:cxn>
              <a:cxn ang="0">
                <a:pos x="213" y="228"/>
              </a:cxn>
              <a:cxn ang="0">
                <a:pos x="212" y="235"/>
              </a:cxn>
              <a:cxn ang="0">
                <a:pos x="205" y="246"/>
              </a:cxn>
              <a:cxn ang="0">
                <a:pos x="198" y="250"/>
              </a:cxn>
              <a:cxn ang="0">
                <a:pos x="190" y="251"/>
              </a:cxn>
              <a:cxn ang="0">
                <a:pos x="185" y="251"/>
              </a:cxn>
              <a:cxn ang="0">
                <a:pos x="177" y="247"/>
              </a:cxn>
              <a:cxn ang="0">
                <a:pos x="107" y="181"/>
              </a:cxn>
              <a:cxn ang="0">
                <a:pos x="40" y="245"/>
              </a:cxn>
              <a:cxn ang="0">
                <a:pos x="32" y="250"/>
              </a:cxn>
              <a:cxn ang="0">
                <a:pos x="23" y="251"/>
              </a:cxn>
              <a:cxn ang="0">
                <a:pos x="23" y="11"/>
              </a:cxn>
              <a:cxn ang="0">
                <a:pos x="19" y="12"/>
              </a:cxn>
              <a:cxn ang="0">
                <a:pos x="15" y="14"/>
              </a:cxn>
              <a:cxn ang="0">
                <a:pos x="11" y="20"/>
              </a:cxn>
              <a:cxn ang="0">
                <a:pos x="11" y="228"/>
              </a:cxn>
              <a:cxn ang="0">
                <a:pos x="11" y="232"/>
              </a:cxn>
              <a:cxn ang="0">
                <a:pos x="15" y="238"/>
              </a:cxn>
              <a:cxn ang="0">
                <a:pos x="17" y="239"/>
              </a:cxn>
              <a:cxn ang="0">
                <a:pos x="26" y="240"/>
              </a:cxn>
              <a:cxn ang="0">
                <a:pos x="32" y="236"/>
              </a:cxn>
              <a:cxn ang="0">
                <a:pos x="181" y="236"/>
              </a:cxn>
              <a:cxn ang="0">
                <a:pos x="185" y="239"/>
              </a:cxn>
              <a:cxn ang="0">
                <a:pos x="190" y="240"/>
              </a:cxn>
              <a:cxn ang="0">
                <a:pos x="194" y="239"/>
              </a:cxn>
              <a:cxn ang="0">
                <a:pos x="201" y="235"/>
              </a:cxn>
              <a:cxn ang="0">
                <a:pos x="202" y="228"/>
              </a:cxn>
              <a:cxn ang="0">
                <a:pos x="202" y="23"/>
              </a:cxn>
              <a:cxn ang="0">
                <a:pos x="201" y="16"/>
              </a:cxn>
              <a:cxn ang="0">
                <a:pos x="194" y="12"/>
              </a:cxn>
              <a:cxn ang="0">
                <a:pos x="190" y="11"/>
              </a:cxn>
            </a:cxnLst>
            <a:rect l="0" t="0" r="r" b="b"/>
            <a:pathLst>
              <a:path w="213" h="251">
                <a:moveTo>
                  <a:pt x="23" y="251"/>
                </a:moveTo>
                <a:lnTo>
                  <a:pt x="23" y="251"/>
                </a:lnTo>
                <a:lnTo>
                  <a:pt x="19" y="251"/>
                </a:lnTo>
                <a:lnTo>
                  <a:pt x="13" y="250"/>
                </a:lnTo>
                <a:lnTo>
                  <a:pt x="13" y="250"/>
                </a:lnTo>
                <a:lnTo>
                  <a:pt x="8" y="246"/>
                </a:lnTo>
                <a:lnTo>
                  <a:pt x="4" y="242"/>
                </a:lnTo>
                <a:lnTo>
                  <a:pt x="0" y="235"/>
                </a:lnTo>
                <a:lnTo>
                  <a:pt x="0" y="228"/>
                </a:lnTo>
                <a:lnTo>
                  <a:pt x="0" y="23"/>
                </a:lnTo>
                <a:lnTo>
                  <a:pt x="0" y="23"/>
                </a:lnTo>
                <a:lnTo>
                  <a:pt x="0" y="16"/>
                </a:lnTo>
                <a:lnTo>
                  <a:pt x="4" y="11"/>
                </a:lnTo>
                <a:lnTo>
                  <a:pt x="8" y="5"/>
                </a:lnTo>
                <a:lnTo>
                  <a:pt x="15" y="1"/>
                </a:lnTo>
                <a:lnTo>
                  <a:pt x="15" y="1"/>
                </a:lnTo>
                <a:lnTo>
                  <a:pt x="19" y="1"/>
                </a:lnTo>
                <a:lnTo>
                  <a:pt x="23" y="0"/>
                </a:lnTo>
                <a:lnTo>
                  <a:pt x="190" y="0"/>
                </a:lnTo>
                <a:lnTo>
                  <a:pt x="190" y="0"/>
                </a:lnTo>
                <a:lnTo>
                  <a:pt x="194" y="1"/>
                </a:lnTo>
                <a:lnTo>
                  <a:pt x="198" y="3"/>
                </a:lnTo>
                <a:lnTo>
                  <a:pt x="198" y="3"/>
                </a:lnTo>
                <a:lnTo>
                  <a:pt x="205" y="5"/>
                </a:lnTo>
                <a:lnTo>
                  <a:pt x="209" y="11"/>
                </a:lnTo>
                <a:lnTo>
                  <a:pt x="212" y="16"/>
                </a:lnTo>
                <a:lnTo>
                  <a:pt x="213" y="23"/>
                </a:lnTo>
                <a:lnTo>
                  <a:pt x="213" y="228"/>
                </a:lnTo>
                <a:lnTo>
                  <a:pt x="213" y="228"/>
                </a:lnTo>
                <a:lnTo>
                  <a:pt x="212" y="235"/>
                </a:lnTo>
                <a:lnTo>
                  <a:pt x="209" y="242"/>
                </a:lnTo>
                <a:lnTo>
                  <a:pt x="205" y="246"/>
                </a:lnTo>
                <a:lnTo>
                  <a:pt x="198" y="250"/>
                </a:lnTo>
                <a:lnTo>
                  <a:pt x="198" y="250"/>
                </a:lnTo>
                <a:lnTo>
                  <a:pt x="194" y="251"/>
                </a:lnTo>
                <a:lnTo>
                  <a:pt x="190" y="251"/>
                </a:lnTo>
                <a:lnTo>
                  <a:pt x="190" y="251"/>
                </a:lnTo>
                <a:lnTo>
                  <a:pt x="185" y="251"/>
                </a:lnTo>
                <a:lnTo>
                  <a:pt x="181" y="250"/>
                </a:lnTo>
                <a:lnTo>
                  <a:pt x="177" y="247"/>
                </a:lnTo>
                <a:lnTo>
                  <a:pt x="173" y="245"/>
                </a:lnTo>
                <a:lnTo>
                  <a:pt x="107" y="181"/>
                </a:lnTo>
                <a:lnTo>
                  <a:pt x="40" y="245"/>
                </a:lnTo>
                <a:lnTo>
                  <a:pt x="40" y="245"/>
                </a:lnTo>
                <a:lnTo>
                  <a:pt x="36" y="247"/>
                </a:lnTo>
                <a:lnTo>
                  <a:pt x="32" y="250"/>
                </a:lnTo>
                <a:lnTo>
                  <a:pt x="28" y="251"/>
                </a:lnTo>
                <a:lnTo>
                  <a:pt x="23" y="251"/>
                </a:lnTo>
                <a:lnTo>
                  <a:pt x="23" y="251"/>
                </a:lnTo>
                <a:close/>
                <a:moveTo>
                  <a:pt x="23" y="11"/>
                </a:moveTo>
                <a:lnTo>
                  <a:pt x="23" y="11"/>
                </a:lnTo>
                <a:lnTo>
                  <a:pt x="19" y="12"/>
                </a:lnTo>
                <a:lnTo>
                  <a:pt x="19" y="12"/>
                </a:lnTo>
                <a:lnTo>
                  <a:pt x="15" y="14"/>
                </a:lnTo>
                <a:lnTo>
                  <a:pt x="12" y="16"/>
                </a:lnTo>
                <a:lnTo>
                  <a:pt x="11" y="20"/>
                </a:lnTo>
                <a:lnTo>
                  <a:pt x="11" y="23"/>
                </a:lnTo>
                <a:lnTo>
                  <a:pt x="11" y="228"/>
                </a:lnTo>
                <a:lnTo>
                  <a:pt x="11" y="228"/>
                </a:lnTo>
                <a:lnTo>
                  <a:pt x="11" y="232"/>
                </a:lnTo>
                <a:lnTo>
                  <a:pt x="12" y="235"/>
                </a:lnTo>
                <a:lnTo>
                  <a:pt x="15" y="238"/>
                </a:lnTo>
                <a:lnTo>
                  <a:pt x="17" y="239"/>
                </a:lnTo>
                <a:lnTo>
                  <a:pt x="17" y="239"/>
                </a:lnTo>
                <a:lnTo>
                  <a:pt x="21" y="240"/>
                </a:lnTo>
                <a:lnTo>
                  <a:pt x="26" y="240"/>
                </a:lnTo>
                <a:lnTo>
                  <a:pt x="30" y="239"/>
                </a:lnTo>
                <a:lnTo>
                  <a:pt x="32" y="236"/>
                </a:lnTo>
                <a:lnTo>
                  <a:pt x="107" y="166"/>
                </a:lnTo>
                <a:lnTo>
                  <a:pt x="181" y="236"/>
                </a:lnTo>
                <a:lnTo>
                  <a:pt x="181" y="236"/>
                </a:lnTo>
                <a:lnTo>
                  <a:pt x="185" y="239"/>
                </a:lnTo>
                <a:lnTo>
                  <a:pt x="190" y="240"/>
                </a:lnTo>
                <a:lnTo>
                  <a:pt x="190" y="240"/>
                </a:lnTo>
                <a:lnTo>
                  <a:pt x="194" y="239"/>
                </a:lnTo>
                <a:lnTo>
                  <a:pt x="194" y="239"/>
                </a:lnTo>
                <a:lnTo>
                  <a:pt x="198" y="238"/>
                </a:lnTo>
                <a:lnTo>
                  <a:pt x="201" y="235"/>
                </a:lnTo>
                <a:lnTo>
                  <a:pt x="202" y="232"/>
                </a:lnTo>
                <a:lnTo>
                  <a:pt x="202" y="228"/>
                </a:lnTo>
                <a:lnTo>
                  <a:pt x="202" y="23"/>
                </a:lnTo>
                <a:lnTo>
                  <a:pt x="202" y="23"/>
                </a:lnTo>
                <a:lnTo>
                  <a:pt x="202" y="20"/>
                </a:lnTo>
                <a:lnTo>
                  <a:pt x="201" y="16"/>
                </a:lnTo>
                <a:lnTo>
                  <a:pt x="198" y="14"/>
                </a:lnTo>
                <a:lnTo>
                  <a:pt x="194" y="12"/>
                </a:lnTo>
                <a:lnTo>
                  <a:pt x="194" y="12"/>
                </a:lnTo>
                <a:lnTo>
                  <a:pt x="190" y="11"/>
                </a:lnTo>
                <a:lnTo>
                  <a:pt x="23" y="11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44" name="Freeform 41"/>
          <p:cNvSpPr>
            <a:spLocks noEditPoints="1"/>
          </p:cNvSpPr>
          <p:nvPr/>
        </p:nvSpPr>
        <p:spPr bwMode="auto">
          <a:xfrm>
            <a:off x="7693979" y="952483"/>
            <a:ext cx="389920" cy="381515"/>
          </a:xfrm>
          <a:custGeom>
            <a:avLst/>
            <a:gdLst/>
            <a:ahLst/>
            <a:cxnLst>
              <a:cxn ang="0">
                <a:pos x="142" y="249"/>
              </a:cxn>
              <a:cxn ang="0">
                <a:pos x="128" y="242"/>
              </a:cxn>
              <a:cxn ang="0">
                <a:pos x="9" y="122"/>
              </a:cxn>
              <a:cxn ang="0">
                <a:pos x="0" y="91"/>
              </a:cxn>
              <a:cxn ang="0">
                <a:pos x="0" y="20"/>
              </a:cxn>
              <a:cxn ang="0">
                <a:pos x="7" y="7"/>
              </a:cxn>
              <a:cxn ang="0">
                <a:pos x="20" y="0"/>
              </a:cxn>
              <a:cxn ang="0">
                <a:pos x="90" y="0"/>
              </a:cxn>
              <a:cxn ang="0">
                <a:pos x="121" y="10"/>
              </a:cxn>
              <a:cxn ang="0">
                <a:pos x="241" y="128"/>
              </a:cxn>
              <a:cxn ang="0">
                <a:pos x="248" y="142"/>
              </a:cxn>
              <a:cxn ang="0">
                <a:pos x="248" y="151"/>
              </a:cxn>
              <a:cxn ang="0">
                <a:pos x="241" y="165"/>
              </a:cxn>
              <a:cxn ang="0">
                <a:pos x="160" y="245"/>
              </a:cxn>
              <a:cxn ang="0">
                <a:pos x="146" y="250"/>
              </a:cxn>
              <a:cxn ang="0">
                <a:pos x="25" y="11"/>
              </a:cxn>
              <a:cxn ang="0">
                <a:pos x="12" y="20"/>
              </a:cxn>
              <a:cxn ang="0">
                <a:pos x="11" y="91"/>
              </a:cxn>
              <a:cxn ang="0">
                <a:pos x="17" y="115"/>
              </a:cxn>
              <a:cxn ang="0">
                <a:pos x="136" y="234"/>
              </a:cxn>
              <a:cxn ang="0">
                <a:pos x="151" y="238"/>
              </a:cxn>
              <a:cxn ang="0">
                <a:pos x="233" y="157"/>
              </a:cxn>
              <a:cxn ang="0">
                <a:pos x="237" y="146"/>
              </a:cxn>
              <a:cxn ang="0">
                <a:pos x="121" y="23"/>
              </a:cxn>
              <a:cxn ang="0">
                <a:pos x="106" y="15"/>
              </a:cxn>
              <a:cxn ang="0">
                <a:pos x="25" y="11"/>
              </a:cxn>
              <a:cxn ang="0">
                <a:pos x="50" y="81"/>
              </a:cxn>
              <a:cxn ang="0">
                <a:pos x="38" y="74"/>
              </a:cxn>
              <a:cxn ang="0">
                <a:pos x="29" y="61"/>
              </a:cxn>
              <a:cxn ang="0">
                <a:pos x="29" y="50"/>
              </a:cxn>
              <a:cxn ang="0">
                <a:pos x="38" y="38"/>
              </a:cxn>
              <a:cxn ang="0">
                <a:pos x="50" y="31"/>
              </a:cxn>
              <a:cxn ang="0">
                <a:pos x="61" y="31"/>
              </a:cxn>
              <a:cxn ang="0">
                <a:pos x="73" y="38"/>
              </a:cxn>
              <a:cxn ang="0">
                <a:pos x="81" y="50"/>
              </a:cxn>
              <a:cxn ang="0">
                <a:pos x="81" y="61"/>
              </a:cxn>
              <a:cxn ang="0">
                <a:pos x="73" y="74"/>
              </a:cxn>
              <a:cxn ang="0">
                <a:pos x="61" y="81"/>
              </a:cxn>
              <a:cxn ang="0">
                <a:pos x="55" y="41"/>
              </a:cxn>
              <a:cxn ang="0">
                <a:pos x="44" y="45"/>
              </a:cxn>
              <a:cxn ang="0">
                <a:pos x="40" y="55"/>
              </a:cxn>
              <a:cxn ang="0">
                <a:pos x="50" y="69"/>
              </a:cxn>
              <a:cxn ang="0">
                <a:pos x="61" y="69"/>
              </a:cxn>
              <a:cxn ang="0">
                <a:pos x="70" y="55"/>
              </a:cxn>
              <a:cxn ang="0">
                <a:pos x="66" y="45"/>
              </a:cxn>
              <a:cxn ang="0">
                <a:pos x="55" y="41"/>
              </a:cxn>
            </a:cxnLst>
            <a:rect l="0" t="0" r="r" b="b"/>
            <a:pathLst>
              <a:path w="248" h="250">
                <a:moveTo>
                  <a:pt x="146" y="250"/>
                </a:moveTo>
                <a:lnTo>
                  <a:pt x="146" y="250"/>
                </a:lnTo>
                <a:lnTo>
                  <a:pt x="142" y="249"/>
                </a:lnTo>
                <a:lnTo>
                  <a:pt x="136" y="247"/>
                </a:lnTo>
                <a:lnTo>
                  <a:pt x="132" y="245"/>
                </a:lnTo>
                <a:lnTo>
                  <a:pt x="128" y="242"/>
                </a:lnTo>
                <a:lnTo>
                  <a:pt x="15" y="130"/>
                </a:lnTo>
                <a:lnTo>
                  <a:pt x="15" y="130"/>
                </a:lnTo>
                <a:lnTo>
                  <a:pt x="9" y="122"/>
                </a:lnTo>
                <a:lnTo>
                  <a:pt x="4" y="111"/>
                </a:lnTo>
                <a:lnTo>
                  <a:pt x="1" y="101"/>
                </a:lnTo>
                <a:lnTo>
                  <a:pt x="0" y="91"/>
                </a:lnTo>
                <a:lnTo>
                  <a:pt x="0" y="26"/>
                </a:lnTo>
                <a:lnTo>
                  <a:pt x="0" y="26"/>
                </a:lnTo>
                <a:lnTo>
                  <a:pt x="0" y="20"/>
                </a:lnTo>
                <a:lnTo>
                  <a:pt x="1" y="15"/>
                </a:lnTo>
                <a:lnTo>
                  <a:pt x="4" y="11"/>
                </a:lnTo>
                <a:lnTo>
                  <a:pt x="7" y="7"/>
                </a:lnTo>
                <a:lnTo>
                  <a:pt x="11" y="4"/>
                </a:lnTo>
                <a:lnTo>
                  <a:pt x="15" y="1"/>
                </a:lnTo>
                <a:lnTo>
                  <a:pt x="20" y="0"/>
                </a:lnTo>
                <a:lnTo>
                  <a:pt x="25" y="0"/>
                </a:lnTo>
                <a:lnTo>
                  <a:pt x="90" y="0"/>
                </a:lnTo>
                <a:lnTo>
                  <a:pt x="90" y="0"/>
                </a:lnTo>
                <a:lnTo>
                  <a:pt x="101" y="1"/>
                </a:lnTo>
                <a:lnTo>
                  <a:pt x="111" y="4"/>
                </a:lnTo>
                <a:lnTo>
                  <a:pt x="121" y="10"/>
                </a:lnTo>
                <a:lnTo>
                  <a:pt x="129" y="16"/>
                </a:lnTo>
                <a:lnTo>
                  <a:pt x="241" y="128"/>
                </a:lnTo>
                <a:lnTo>
                  <a:pt x="241" y="128"/>
                </a:lnTo>
                <a:lnTo>
                  <a:pt x="244" y="132"/>
                </a:lnTo>
                <a:lnTo>
                  <a:pt x="247" y="136"/>
                </a:lnTo>
                <a:lnTo>
                  <a:pt x="248" y="142"/>
                </a:lnTo>
                <a:lnTo>
                  <a:pt x="248" y="146"/>
                </a:lnTo>
                <a:lnTo>
                  <a:pt x="248" y="146"/>
                </a:lnTo>
                <a:lnTo>
                  <a:pt x="248" y="151"/>
                </a:lnTo>
                <a:lnTo>
                  <a:pt x="247" y="157"/>
                </a:lnTo>
                <a:lnTo>
                  <a:pt x="244" y="161"/>
                </a:lnTo>
                <a:lnTo>
                  <a:pt x="241" y="165"/>
                </a:lnTo>
                <a:lnTo>
                  <a:pt x="165" y="242"/>
                </a:lnTo>
                <a:lnTo>
                  <a:pt x="165" y="242"/>
                </a:lnTo>
                <a:lnTo>
                  <a:pt x="160" y="245"/>
                </a:lnTo>
                <a:lnTo>
                  <a:pt x="155" y="247"/>
                </a:lnTo>
                <a:lnTo>
                  <a:pt x="151" y="249"/>
                </a:lnTo>
                <a:lnTo>
                  <a:pt x="146" y="250"/>
                </a:lnTo>
                <a:lnTo>
                  <a:pt x="146" y="250"/>
                </a:lnTo>
                <a:close/>
                <a:moveTo>
                  <a:pt x="25" y="11"/>
                </a:moveTo>
                <a:lnTo>
                  <a:pt x="25" y="11"/>
                </a:lnTo>
                <a:lnTo>
                  <a:pt x="19" y="12"/>
                </a:lnTo>
                <a:lnTo>
                  <a:pt x="15" y="15"/>
                </a:lnTo>
                <a:lnTo>
                  <a:pt x="12" y="20"/>
                </a:lnTo>
                <a:lnTo>
                  <a:pt x="11" y="26"/>
                </a:lnTo>
                <a:lnTo>
                  <a:pt x="11" y="91"/>
                </a:lnTo>
                <a:lnTo>
                  <a:pt x="11" y="91"/>
                </a:lnTo>
                <a:lnTo>
                  <a:pt x="11" y="99"/>
                </a:lnTo>
                <a:lnTo>
                  <a:pt x="13" y="107"/>
                </a:lnTo>
                <a:lnTo>
                  <a:pt x="17" y="115"/>
                </a:lnTo>
                <a:lnTo>
                  <a:pt x="23" y="122"/>
                </a:lnTo>
                <a:lnTo>
                  <a:pt x="136" y="234"/>
                </a:lnTo>
                <a:lnTo>
                  <a:pt x="136" y="234"/>
                </a:lnTo>
                <a:lnTo>
                  <a:pt x="140" y="238"/>
                </a:lnTo>
                <a:lnTo>
                  <a:pt x="146" y="238"/>
                </a:lnTo>
                <a:lnTo>
                  <a:pt x="151" y="238"/>
                </a:lnTo>
                <a:lnTo>
                  <a:pt x="156" y="234"/>
                </a:lnTo>
                <a:lnTo>
                  <a:pt x="233" y="157"/>
                </a:lnTo>
                <a:lnTo>
                  <a:pt x="233" y="157"/>
                </a:lnTo>
                <a:lnTo>
                  <a:pt x="237" y="153"/>
                </a:lnTo>
                <a:lnTo>
                  <a:pt x="237" y="146"/>
                </a:lnTo>
                <a:lnTo>
                  <a:pt x="237" y="146"/>
                </a:lnTo>
                <a:lnTo>
                  <a:pt x="237" y="141"/>
                </a:lnTo>
                <a:lnTo>
                  <a:pt x="233" y="136"/>
                </a:lnTo>
                <a:lnTo>
                  <a:pt x="121" y="23"/>
                </a:lnTo>
                <a:lnTo>
                  <a:pt x="121" y="23"/>
                </a:lnTo>
                <a:lnTo>
                  <a:pt x="115" y="19"/>
                </a:lnTo>
                <a:lnTo>
                  <a:pt x="106" y="15"/>
                </a:lnTo>
                <a:lnTo>
                  <a:pt x="98" y="12"/>
                </a:lnTo>
                <a:lnTo>
                  <a:pt x="90" y="11"/>
                </a:lnTo>
                <a:lnTo>
                  <a:pt x="25" y="11"/>
                </a:lnTo>
                <a:close/>
                <a:moveTo>
                  <a:pt x="55" y="81"/>
                </a:moveTo>
                <a:lnTo>
                  <a:pt x="55" y="81"/>
                </a:lnTo>
                <a:lnTo>
                  <a:pt x="50" y="81"/>
                </a:lnTo>
                <a:lnTo>
                  <a:pt x="46" y="80"/>
                </a:lnTo>
                <a:lnTo>
                  <a:pt x="40" y="77"/>
                </a:lnTo>
                <a:lnTo>
                  <a:pt x="38" y="74"/>
                </a:lnTo>
                <a:lnTo>
                  <a:pt x="34" y="70"/>
                </a:lnTo>
                <a:lnTo>
                  <a:pt x="32" y="65"/>
                </a:lnTo>
                <a:lnTo>
                  <a:pt x="29" y="61"/>
                </a:lnTo>
                <a:lnTo>
                  <a:pt x="29" y="55"/>
                </a:lnTo>
                <a:lnTo>
                  <a:pt x="29" y="55"/>
                </a:lnTo>
                <a:lnTo>
                  <a:pt x="29" y="50"/>
                </a:lnTo>
                <a:lnTo>
                  <a:pt x="32" y="46"/>
                </a:lnTo>
                <a:lnTo>
                  <a:pt x="34" y="42"/>
                </a:lnTo>
                <a:lnTo>
                  <a:pt x="38" y="38"/>
                </a:lnTo>
                <a:lnTo>
                  <a:pt x="40" y="34"/>
                </a:lnTo>
                <a:lnTo>
                  <a:pt x="46" y="32"/>
                </a:lnTo>
                <a:lnTo>
                  <a:pt x="50" y="31"/>
                </a:lnTo>
                <a:lnTo>
                  <a:pt x="55" y="30"/>
                </a:lnTo>
                <a:lnTo>
                  <a:pt x="55" y="30"/>
                </a:lnTo>
                <a:lnTo>
                  <a:pt x="61" y="31"/>
                </a:lnTo>
                <a:lnTo>
                  <a:pt x="65" y="32"/>
                </a:lnTo>
                <a:lnTo>
                  <a:pt x="70" y="34"/>
                </a:lnTo>
                <a:lnTo>
                  <a:pt x="73" y="38"/>
                </a:lnTo>
                <a:lnTo>
                  <a:pt x="77" y="42"/>
                </a:lnTo>
                <a:lnTo>
                  <a:pt x="78" y="46"/>
                </a:lnTo>
                <a:lnTo>
                  <a:pt x="81" y="50"/>
                </a:lnTo>
                <a:lnTo>
                  <a:pt x="81" y="55"/>
                </a:lnTo>
                <a:lnTo>
                  <a:pt x="81" y="55"/>
                </a:lnTo>
                <a:lnTo>
                  <a:pt x="81" y="61"/>
                </a:lnTo>
                <a:lnTo>
                  <a:pt x="78" y="65"/>
                </a:lnTo>
                <a:lnTo>
                  <a:pt x="77" y="70"/>
                </a:lnTo>
                <a:lnTo>
                  <a:pt x="73" y="74"/>
                </a:lnTo>
                <a:lnTo>
                  <a:pt x="70" y="77"/>
                </a:lnTo>
                <a:lnTo>
                  <a:pt x="65" y="80"/>
                </a:lnTo>
                <a:lnTo>
                  <a:pt x="61" y="81"/>
                </a:lnTo>
                <a:lnTo>
                  <a:pt x="55" y="81"/>
                </a:lnTo>
                <a:lnTo>
                  <a:pt x="55" y="81"/>
                </a:lnTo>
                <a:close/>
                <a:moveTo>
                  <a:pt x="55" y="41"/>
                </a:moveTo>
                <a:lnTo>
                  <a:pt x="55" y="41"/>
                </a:lnTo>
                <a:lnTo>
                  <a:pt x="50" y="42"/>
                </a:lnTo>
                <a:lnTo>
                  <a:pt x="44" y="45"/>
                </a:lnTo>
                <a:lnTo>
                  <a:pt x="42" y="50"/>
                </a:lnTo>
                <a:lnTo>
                  <a:pt x="40" y="55"/>
                </a:lnTo>
                <a:lnTo>
                  <a:pt x="40" y="55"/>
                </a:lnTo>
                <a:lnTo>
                  <a:pt x="42" y="61"/>
                </a:lnTo>
                <a:lnTo>
                  <a:pt x="44" y="66"/>
                </a:lnTo>
                <a:lnTo>
                  <a:pt x="50" y="69"/>
                </a:lnTo>
                <a:lnTo>
                  <a:pt x="55" y="70"/>
                </a:lnTo>
                <a:lnTo>
                  <a:pt x="55" y="70"/>
                </a:lnTo>
                <a:lnTo>
                  <a:pt x="61" y="69"/>
                </a:lnTo>
                <a:lnTo>
                  <a:pt x="66" y="66"/>
                </a:lnTo>
                <a:lnTo>
                  <a:pt x="69" y="61"/>
                </a:lnTo>
                <a:lnTo>
                  <a:pt x="70" y="55"/>
                </a:lnTo>
                <a:lnTo>
                  <a:pt x="70" y="55"/>
                </a:lnTo>
                <a:lnTo>
                  <a:pt x="69" y="50"/>
                </a:lnTo>
                <a:lnTo>
                  <a:pt x="66" y="45"/>
                </a:lnTo>
                <a:lnTo>
                  <a:pt x="61" y="42"/>
                </a:lnTo>
                <a:lnTo>
                  <a:pt x="55" y="41"/>
                </a:lnTo>
                <a:lnTo>
                  <a:pt x="55" y="41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45" name="Freeform 42"/>
          <p:cNvSpPr>
            <a:spLocks noEditPoints="1"/>
          </p:cNvSpPr>
          <p:nvPr/>
        </p:nvSpPr>
        <p:spPr bwMode="auto">
          <a:xfrm>
            <a:off x="8506700" y="3356478"/>
            <a:ext cx="375825" cy="321759"/>
          </a:xfrm>
          <a:custGeom>
            <a:avLst/>
            <a:gdLst/>
            <a:ahLst/>
            <a:cxnLst>
              <a:cxn ang="0">
                <a:pos x="37" y="211"/>
              </a:cxn>
              <a:cxn ang="0">
                <a:pos x="29" y="210"/>
              </a:cxn>
              <a:cxn ang="0">
                <a:pos x="16" y="204"/>
              </a:cxn>
              <a:cxn ang="0">
                <a:pos x="7" y="195"/>
              </a:cxn>
              <a:cxn ang="0">
                <a:pos x="0" y="183"/>
              </a:cxn>
              <a:cxn ang="0">
                <a:pos x="0" y="66"/>
              </a:cxn>
              <a:cxn ang="0">
                <a:pos x="0" y="60"/>
              </a:cxn>
              <a:cxn ang="0">
                <a:pos x="7" y="46"/>
              </a:cxn>
              <a:cxn ang="0">
                <a:pos x="16" y="37"/>
              </a:cxn>
              <a:cxn ang="0">
                <a:pos x="29" y="31"/>
              </a:cxn>
              <a:cxn ang="0">
                <a:pos x="60" y="30"/>
              </a:cxn>
              <a:cxn ang="0">
                <a:pos x="65" y="18"/>
              </a:cxn>
              <a:cxn ang="0">
                <a:pos x="75" y="6"/>
              </a:cxn>
              <a:cxn ang="0">
                <a:pos x="91" y="0"/>
              </a:cxn>
              <a:cxn ang="0">
                <a:pos x="151" y="0"/>
              </a:cxn>
              <a:cxn ang="0">
                <a:pos x="168" y="6"/>
              </a:cxn>
              <a:cxn ang="0">
                <a:pos x="177" y="18"/>
              </a:cxn>
              <a:cxn ang="0">
                <a:pos x="205" y="30"/>
              </a:cxn>
              <a:cxn ang="0">
                <a:pos x="214" y="31"/>
              </a:cxn>
              <a:cxn ang="0">
                <a:pos x="226" y="37"/>
              </a:cxn>
              <a:cxn ang="0">
                <a:pos x="235" y="46"/>
              </a:cxn>
              <a:cxn ang="0">
                <a:pos x="242" y="60"/>
              </a:cxn>
              <a:cxn ang="0">
                <a:pos x="242" y="174"/>
              </a:cxn>
              <a:cxn ang="0">
                <a:pos x="242" y="183"/>
              </a:cxn>
              <a:cxn ang="0">
                <a:pos x="235" y="195"/>
              </a:cxn>
              <a:cxn ang="0">
                <a:pos x="226" y="204"/>
              </a:cxn>
              <a:cxn ang="0">
                <a:pos x="214" y="210"/>
              </a:cxn>
              <a:cxn ang="0">
                <a:pos x="205" y="211"/>
              </a:cxn>
              <a:cxn ang="0">
                <a:pos x="37" y="41"/>
              </a:cxn>
              <a:cxn ang="0">
                <a:pos x="26" y="43"/>
              </a:cxn>
              <a:cxn ang="0">
                <a:pos x="18" y="49"/>
              </a:cxn>
              <a:cxn ang="0">
                <a:pos x="12" y="57"/>
              </a:cxn>
              <a:cxn ang="0">
                <a:pos x="11" y="66"/>
              </a:cxn>
              <a:cxn ang="0">
                <a:pos x="11" y="174"/>
              </a:cxn>
              <a:cxn ang="0">
                <a:pos x="12" y="184"/>
              </a:cxn>
              <a:cxn ang="0">
                <a:pos x="18" y="192"/>
              </a:cxn>
              <a:cxn ang="0">
                <a:pos x="26" y="197"/>
              </a:cxn>
              <a:cxn ang="0">
                <a:pos x="37" y="200"/>
              </a:cxn>
              <a:cxn ang="0">
                <a:pos x="205" y="200"/>
              </a:cxn>
              <a:cxn ang="0">
                <a:pos x="216" y="197"/>
              </a:cxn>
              <a:cxn ang="0">
                <a:pos x="224" y="192"/>
              </a:cxn>
              <a:cxn ang="0">
                <a:pos x="230" y="184"/>
              </a:cxn>
              <a:cxn ang="0">
                <a:pos x="231" y="174"/>
              </a:cxn>
              <a:cxn ang="0">
                <a:pos x="231" y="66"/>
              </a:cxn>
              <a:cxn ang="0">
                <a:pos x="230" y="57"/>
              </a:cxn>
              <a:cxn ang="0">
                <a:pos x="224" y="49"/>
              </a:cxn>
              <a:cxn ang="0">
                <a:pos x="216" y="43"/>
              </a:cxn>
              <a:cxn ang="0">
                <a:pos x="205" y="41"/>
              </a:cxn>
              <a:cxn ang="0">
                <a:pos x="168" y="22"/>
              </a:cxn>
              <a:cxn ang="0">
                <a:pos x="165" y="18"/>
              </a:cxn>
              <a:cxn ang="0">
                <a:pos x="157" y="11"/>
              </a:cxn>
              <a:cxn ang="0">
                <a:pos x="91" y="11"/>
              </a:cxn>
              <a:cxn ang="0">
                <a:pos x="85" y="11"/>
              </a:cxn>
              <a:cxn ang="0">
                <a:pos x="77" y="18"/>
              </a:cxn>
              <a:cxn ang="0">
                <a:pos x="68" y="41"/>
              </a:cxn>
            </a:cxnLst>
            <a:rect l="0" t="0" r="r" b="b"/>
            <a:pathLst>
              <a:path w="242" h="211">
                <a:moveTo>
                  <a:pt x="205" y="211"/>
                </a:moveTo>
                <a:lnTo>
                  <a:pt x="37" y="211"/>
                </a:lnTo>
                <a:lnTo>
                  <a:pt x="37" y="211"/>
                </a:lnTo>
                <a:lnTo>
                  <a:pt x="29" y="210"/>
                </a:lnTo>
                <a:lnTo>
                  <a:pt x="22" y="208"/>
                </a:lnTo>
                <a:lnTo>
                  <a:pt x="16" y="204"/>
                </a:lnTo>
                <a:lnTo>
                  <a:pt x="11" y="200"/>
                </a:lnTo>
                <a:lnTo>
                  <a:pt x="7" y="195"/>
                </a:lnTo>
                <a:lnTo>
                  <a:pt x="3" y="189"/>
                </a:lnTo>
                <a:lnTo>
                  <a:pt x="0" y="183"/>
                </a:lnTo>
                <a:lnTo>
                  <a:pt x="0" y="174"/>
                </a:lnTo>
                <a:lnTo>
                  <a:pt x="0" y="66"/>
                </a:lnTo>
                <a:lnTo>
                  <a:pt x="0" y="66"/>
                </a:lnTo>
                <a:lnTo>
                  <a:pt x="0" y="60"/>
                </a:lnTo>
                <a:lnTo>
                  <a:pt x="3" y="53"/>
                </a:lnTo>
                <a:lnTo>
                  <a:pt x="7" y="46"/>
                </a:lnTo>
                <a:lnTo>
                  <a:pt x="11" y="41"/>
                </a:lnTo>
                <a:lnTo>
                  <a:pt x="16" y="37"/>
                </a:lnTo>
                <a:lnTo>
                  <a:pt x="22" y="34"/>
                </a:lnTo>
                <a:lnTo>
                  <a:pt x="29" y="31"/>
                </a:lnTo>
                <a:lnTo>
                  <a:pt x="37" y="30"/>
                </a:lnTo>
                <a:lnTo>
                  <a:pt x="60" y="30"/>
                </a:lnTo>
                <a:lnTo>
                  <a:pt x="65" y="18"/>
                </a:lnTo>
                <a:lnTo>
                  <a:pt x="65" y="18"/>
                </a:lnTo>
                <a:lnTo>
                  <a:pt x="69" y="11"/>
                </a:lnTo>
                <a:lnTo>
                  <a:pt x="75" y="6"/>
                </a:lnTo>
                <a:lnTo>
                  <a:pt x="83" y="2"/>
                </a:lnTo>
                <a:lnTo>
                  <a:pt x="91" y="0"/>
                </a:lnTo>
                <a:lnTo>
                  <a:pt x="151" y="0"/>
                </a:lnTo>
                <a:lnTo>
                  <a:pt x="151" y="0"/>
                </a:lnTo>
                <a:lnTo>
                  <a:pt x="160" y="2"/>
                </a:lnTo>
                <a:lnTo>
                  <a:pt x="168" y="6"/>
                </a:lnTo>
                <a:lnTo>
                  <a:pt x="173" y="11"/>
                </a:lnTo>
                <a:lnTo>
                  <a:pt x="177" y="18"/>
                </a:lnTo>
                <a:lnTo>
                  <a:pt x="183" y="30"/>
                </a:lnTo>
                <a:lnTo>
                  <a:pt x="205" y="30"/>
                </a:lnTo>
                <a:lnTo>
                  <a:pt x="205" y="30"/>
                </a:lnTo>
                <a:lnTo>
                  <a:pt x="214" y="31"/>
                </a:lnTo>
                <a:lnTo>
                  <a:pt x="220" y="34"/>
                </a:lnTo>
                <a:lnTo>
                  <a:pt x="226" y="37"/>
                </a:lnTo>
                <a:lnTo>
                  <a:pt x="231" y="41"/>
                </a:lnTo>
                <a:lnTo>
                  <a:pt x="235" y="46"/>
                </a:lnTo>
                <a:lnTo>
                  <a:pt x="239" y="53"/>
                </a:lnTo>
                <a:lnTo>
                  <a:pt x="242" y="60"/>
                </a:lnTo>
                <a:lnTo>
                  <a:pt x="242" y="66"/>
                </a:lnTo>
                <a:lnTo>
                  <a:pt x="242" y="174"/>
                </a:lnTo>
                <a:lnTo>
                  <a:pt x="242" y="174"/>
                </a:lnTo>
                <a:lnTo>
                  <a:pt x="242" y="183"/>
                </a:lnTo>
                <a:lnTo>
                  <a:pt x="239" y="189"/>
                </a:lnTo>
                <a:lnTo>
                  <a:pt x="235" y="195"/>
                </a:lnTo>
                <a:lnTo>
                  <a:pt x="231" y="200"/>
                </a:lnTo>
                <a:lnTo>
                  <a:pt x="226" y="204"/>
                </a:lnTo>
                <a:lnTo>
                  <a:pt x="220" y="208"/>
                </a:lnTo>
                <a:lnTo>
                  <a:pt x="214" y="210"/>
                </a:lnTo>
                <a:lnTo>
                  <a:pt x="205" y="211"/>
                </a:lnTo>
                <a:lnTo>
                  <a:pt x="205" y="211"/>
                </a:lnTo>
                <a:close/>
                <a:moveTo>
                  <a:pt x="37" y="41"/>
                </a:moveTo>
                <a:lnTo>
                  <a:pt x="37" y="41"/>
                </a:lnTo>
                <a:lnTo>
                  <a:pt x="31" y="42"/>
                </a:lnTo>
                <a:lnTo>
                  <a:pt x="26" y="43"/>
                </a:lnTo>
                <a:lnTo>
                  <a:pt x="22" y="46"/>
                </a:lnTo>
                <a:lnTo>
                  <a:pt x="18" y="49"/>
                </a:lnTo>
                <a:lnTo>
                  <a:pt x="15" y="53"/>
                </a:lnTo>
                <a:lnTo>
                  <a:pt x="12" y="57"/>
                </a:lnTo>
                <a:lnTo>
                  <a:pt x="11" y="62"/>
                </a:lnTo>
                <a:lnTo>
                  <a:pt x="11" y="66"/>
                </a:lnTo>
                <a:lnTo>
                  <a:pt x="11" y="174"/>
                </a:lnTo>
                <a:lnTo>
                  <a:pt x="11" y="174"/>
                </a:lnTo>
                <a:lnTo>
                  <a:pt x="11" y="180"/>
                </a:lnTo>
                <a:lnTo>
                  <a:pt x="12" y="184"/>
                </a:lnTo>
                <a:lnTo>
                  <a:pt x="15" y="189"/>
                </a:lnTo>
                <a:lnTo>
                  <a:pt x="18" y="192"/>
                </a:lnTo>
                <a:lnTo>
                  <a:pt x="22" y="196"/>
                </a:lnTo>
                <a:lnTo>
                  <a:pt x="26" y="197"/>
                </a:lnTo>
                <a:lnTo>
                  <a:pt x="31" y="200"/>
                </a:lnTo>
                <a:lnTo>
                  <a:pt x="37" y="200"/>
                </a:lnTo>
                <a:lnTo>
                  <a:pt x="205" y="200"/>
                </a:lnTo>
                <a:lnTo>
                  <a:pt x="205" y="200"/>
                </a:lnTo>
                <a:lnTo>
                  <a:pt x="211" y="200"/>
                </a:lnTo>
                <a:lnTo>
                  <a:pt x="216" y="197"/>
                </a:lnTo>
                <a:lnTo>
                  <a:pt x="220" y="196"/>
                </a:lnTo>
                <a:lnTo>
                  <a:pt x="224" y="192"/>
                </a:lnTo>
                <a:lnTo>
                  <a:pt x="227" y="189"/>
                </a:lnTo>
                <a:lnTo>
                  <a:pt x="230" y="184"/>
                </a:lnTo>
                <a:lnTo>
                  <a:pt x="231" y="180"/>
                </a:lnTo>
                <a:lnTo>
                  <a:pt x="231" y="174"/>
                </a:lnTo>
                <a:lnTo>
                  <a:pt x="231" y="66"/>
                </a:lnTo>
                <a:lnTo>
                  <a:pt x="231" y="66"/>
                </a:lnTo>
                <a:lnTo>
                  <a:pt x="231" y="62"/>
                </a:lnTo>
                <a:lnTo>
                  <a:pt x="230" y="57"/>
                </a:lnTo>
                <a:lnTo>
                  <a:pt x="227" y="53"/>
                </a:lnTo>
                <a:lnTo>
                  <a:pt x="224" y="49"/>
                </a:lnTo>
                <a:lnTo>
                  <a:pt x="220" y="46"/>
                </a:lnTo>
                <a:lnTo>
                  <a:pt x="216" y="43"/>
                </a:lnTo>
                <a:lnTo>
                  <a:pt x="211" y="42"/>
                </a:lnTo>
                <a:lnTo>
                  <a:pt x="205" y="41"/>
                </a:lnTo>
                <a:lnTo>
                  <a:pt x="176" y="41"/>
                </a:lnTo>
                <a:lnTo>
                  <a:pt x="168" y="22"/>
                </a:lnTo>
                <a:lnTo>
                  <a:pt x="168" y="22"/>
                </a:lnTo>
                <a:lnTo>
                  <a:pt x="165" y="18"/>
                </a:lnTo>
                <a:lnTo>
                  <a:pt x="161" y="14"/>
                </a:lnTo>
                <a:lnTo>
                  <a:pt x="157" y="11"/>
                </a:lnTo>
                <a:lnTo>
                  <a:pt x="151" y="11"/>
                </a:lnTo>
                <a:lnTo>
                  <a:pt x="91" y="11"/>
                </a:lnTo>
                <a:lnTo>
                  <a:pt x="91" y="11"/>
                </a:lnTo>
                <a:lnTo>
                  <a:pt x="85" y="11"/>
                </a:lnTo>
                <a:lnTo>
                  <a:pt x="81" y="14"/>
                </a:lnTo>
                <a:lnTo>
                  <a:pt x="77" y="18"/>
                </a:lnTo>
                <a:lnTo>
                  <a:pt x="75" y="22"/>
                </a:lnTo>
                <a:lnTo>
                  <a:pt x="68" y="41"/>
                </a:lnTo>
                <a:lnTo>
                  <a:pt x="37" y="41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46" name="Freeform 43"/>
          <p:cNvSpPr>
            <a:spLocks noEditPoints="1"/>
          </p:cNvSpPr>
          <p:nvPr/>
        </p:nvSpPr>
        <p:spPr bwMode="auto">
          <a:xfrm>
            <a:off x="7679884" y="3393250"/>
            <a:ext cx="389920" cy="275793"/>
          </a:xfrm>
          <a:custGeom>
            <a:avLst/>
            <a:gdLst/>
            <a:ahLst/>
            <a:cxnLst>
              <a:cxn ang="0">
                <a:pos x="43" y="179"/>
              </a:cxn>
              <a:cxn ang="0">
                <a:pos x="35" y="178"/>
              </a:cxn>
              <a:cxn ang="0">
                <a:pos x="19" y="172"/>
              </a:cxn>
              <a:cxn ang="0">
                <a:pos x="8" y="160"/>
              </a:cxn>
              <a:cxn ang="0">
                <a:pos x="1" y="144"/>
              </a:cxn>
              <a:cxn ang="0">
                <a:pos x="0" y="43"/>
              </a:cxn>
              <a:cxn ang="0">
                <a:pos x="1" y="35"/>
              </a:cxn>
              <a:cxn ang="0">
                <a:pos x="8" y="18"/>
              </a:cxn>
              <a:cxn ang="0">
                <a:pos x="19" y="8"/>
              </a:cxn>
              <a:cxn ang="0">
                <a:pos x="35" y="1"/>
              </a:cxn>
              <a:cxn ang="0">
                <a:pos x="136" y="0"/>
              </a:cxn>
              <a:cxn ang="0">
                <a:pos x="144" y="1"/>
              </a:cxn>
              <a:cxn ang="0">
                <a:pos x="160" y="8"/>
              </a:cxn>
              <a:cxn ang="0">
                <a:pos x="171" y="18"/>
              </a:cxn>
              <a:cxn ang="0">
                <a:pos x="178" y="35"/>
              </a:cxn>
              <a:cxn ang="0">
                <a:pos x="179" y="52"/>
              </a:cxn>
              <a:cxn ang="0">
                <a:pos x="222" y="8"/>
              </a:cxn>
              <a:cxn ang="0">
                <a:pos x="233" y="4"/>
              </a:cxn>
              <a:cxn ang="0">
                <a:pos x="239" y="5"/>
              </a:cxn>
              <a:cxn ang="0">
                <a:pos x="241" y="8"/>
              </a:cxn>
              <a:cxn ang="0">
                <a:pos x="245" y="14"/>
              </a:cxn>
              <a:cxn ang="0">
                <a:pos x="247" y="162"/>
              </a:cxn>
              <a:cxn ang="0">
                <a:pos x="245" y="166"/>
              </a:cxn>
              <a:cxn ang="0">
                <a:pos x="241" y="172"/>
              </a:cxn>
              <a:cxn ang="0">
                <a:pos x="239" y="174"/>
              </a:cxn>
              <a:cxn ang="0">
                <a:pos x="233" y="175"/>
              </a:cxn>
              <a:cxn ang="0">
                <a:pos x="222" y="171"/>
              </a:cxn>
              <a:cxn ang="0">
                <a:pos x="179" y="136"/>
              </a:cxn>
              <a:cxn ang="0">
                <a:pos x="178" y="144"/>
              </a:cxn>
              <a:cxn ang="0">
                <a:pos x="171" y="160"/>
              </a:cxn>
              <a:cxn ang="0">
                <a:pos x="160" y="172"/>
              </a:cxn>
              <a:cxn ang="0">
                <a:pos x="144" y="178"/>
              </a:cxn>
              <a:cxn ang="0">
                <a:pos x="136" y="179"/>
              </a:cxn>
              <a:cxn ang="0">
                <a:pos x="43" y="10"/>
              </a:cxn>
              <a:cxn ang="0">
                <a:pos x="31" y="13"/>
              </a:cxn>
              <a:cxn ang="0">
                <a:pos x="20" y="20"/>
              </a:cxn>
              <a:cxn ang="0">
                <a:pos x="13" y="31"/>
              </a:cxn>
              <a:cxn ang="0">
                <a:pos x="10" y="43"/>
              </a:cxn>
              <a:cxn ang="0">
                <a:pos x="10" y="136"/>
              </a:cxn>
              <a:cxn ang="0">
                <a:pos x="13" y="148"/>
              </a:cxn>
              <a:cxn ang="0">
                <a:pos x="20" y="159"/>
              </a:cxn>
              <a:cxn ang="0">
                <a:pos x="31" y="166"/>
              </a:cxn>
              <a:cxn ang="0">
                <a:pos x="43" y="168"/>
              </a:cxn>
              <a:cxn ang="0">
                <a:pos x="136" y="168"/>
              </a:cxn>
              <a:cxn ang="0">
                <a:pos x="148" y="166"/>
              </a:cxn>
              <a:cxn ang="0">
                <a:pos x="159" y="159"/>
              </a:cxn>
              <a:cxn ang="0">
                <a:pos x="166" y="148"/>
              </a:cxn>
              <a:cxn ang="0">
                <a:pos x="168" y="136"/>
              </a:cxn>
              <a:cxn ang="0">
                <a:pos x="231" y="163"/>
              </a:cxn>
              <a:cxn ang="0">
                <a:pos x="233" y="164"/>
              </a:cxn>
              <a:cxn ang="0">
                <a:pos x="235" y="164"/>
              </a:cxn>
              <a:cxn ang="0">
                <a:pos x="236" y="163"/>
              </a:cxn>
              <a:cxn ang="0">
                <a:pos x="236" y="18"/>
              </a:cxn>
              <a:cxn ang="0">
                <a:pos x="236" y="16"/>
              </a:cxn>
              <a:cxn ang="0">
                <a:pos x="235" y="14"/>
              </a:cxn>
              <a:cxn ang="0">
                <a:pos x="231" y="16"/>
              </a:cxn>
              <a:cxn ang="0">
                <a:pos x="168" y="43"/>
              </a:cxn>
              <a:cxn ang="0">
                <a:pos x="167" y="36"/>
              </a:cxn>
              <a:cxn ang="0">
                <a:pos x="163" y="25"/>
              </a:cxn>
              <a:cxn ang="0">
                <a:pos x="154" y="16"/>
              </a:cxn>
              <a:cxn ang="0">
                <a:pos x="143" y="12"/>
              </a:cxn>
              <a:cxn ang="0">
                <a:pos x="43" y="10"/>
              </a:cxn>
            </a:cxnLst>
            <a:rect l="0" t="0" r="r" b="b"/>
            <a:pathLst>
              <a:path w="247" h="179">
                <a:moveTo>
                  <a:pt x="136" y="179"/>
                </a:moveTo>
                <a:lnTo>
                  <a:pt x="43" y="179"/>
                </a:lnTo>
                <a:lnTo>
                  <a:pt x="43" y="179"/>
                </a:lnTo>
                <a:lnTo>
                  <a:pt x="35" y="178"/>
                </a:lnTo>
                <a:lnTo>
                  <a:pt x="27" y="176"/>
                </a:lnTo>
                <a:lnTo>
                  <a:pt x="19" y="172"/>
                </a:lnTo>
                <a:lnTo>
                  <a:pt x="13" y="167"/>
                </a:lnTo>
                <a:lnTo>
                  <a:pt x="8" y="160"/>
                </a:lnTo>
                <a:lnTo>
                  <a:pt x="4" y="152"/>
                </a:lnTo>
                <a:lnTo>
                  <a:pt x="1" y="144"/>
                </a:lnTo>
                <a:lnTo>
                  <a:pt x="0" y="136"/>
                </a:lnTo>
                <a:lnTo>
                  <a:pt x="0" y="43"/>
                </a:lnTo>
                <a:lnTo>
                  <a:pt x="0" y="43"/>
                </a:lnTo>
                <a:lnTo>
                  <a:pt x="1" y="35"/>
                </a:lnTo>
                <a:lnTo>
                  <a:pt x="4" y="27"/>
                </a:lnTo>
                <a:lnTo>
                  <a:pt x="8" y="18"/>
                </a:lnTo>
                <a:lnTo>
                  <a:pt x="13" y="13"/>
                </a:lnTo>
                <a:lnTo>
                  <a:pt x="19" y="8"/>
                </a:lnTo>
                <a:lnTo>
                  <a:pt x="27" y="4"/>
                </a:lnTo>
                <a:lnTo>
                  <a:pt x="35" y="1"/>
                </a:lnTo>
                <a:lnTo>
                  <a:pt x="43" y="0"/>
                </a:lnTo>
                <a:lnTo>
                  <a:pt x="136" y="0"/>
                </a:lnTo>
                <a:lnTo>
                  <a:pt x="136" y="0"/>
                </a:lnTo>
                <a:lnTo>
                  <a:pt x="144" y="1"/>
                </a:lnTo>
                <a:lnTo>
                  <a:pt x="152" y="4"/>
                </a:lnTo>
                <a:lnTo>
                  <a:pt x="160" y="8"/>
                </a:lnTo>
                <a:lnTo>
                  <a:pt x="167" y="13"/>
                </a:lnTo>
                <a:lnTo>
                  <a:pt x="171" y="18"/>
                </a:lnTo>
                <a:lnTo>
                  <a:pt x="175" y="27"/>
                </a:lnTo>
                <a:lnTo>
                  <a:pt x="178" y="35"/>
                </a:lnTo>
                <a:lnTo>
                  <a:pt x="179" y="43"/>
                </a:lnTo>
                <a:lnTo>
                  <a:pt x="179" y="52"/>
                </a:lnTo>
                <a:lnTo>
                  <a:pt x="222" y="8"/>
                </a:lnTo>
                <a:lnTo>
                  <a:pt x="222" y="8"/>
                </a:lnTo>
                <a:lnTo>
                  <a:pt x="228" y="5"/>
                </a:lnTo>
                <a:lnTo>
                  <a:pt x="233" y="4"/>
                </a:lnTo>
                <a:lnTo>
                  <a:pt x="233" y="4"/>
                </a:lnTo>
                <a:lnTo>
                  <a:pt x="239" y="5"/>
                </a:lnTo>
                <a:lnTo>
                  <a:pt x="239" y="5"/>
                </a:lnTo>
                <a:lnTo>
                  <a:pt x="241" y="8"/>
                </a:lnTo>
                <a:lnTo>
                  <a:pt x="244" y="10"/>
                </a:lnTo>
                <a:lnTo>
                  <a:pt x="245" y="14"/>
                </a:lnTo>
                <a:lnTo>
                  <a:pt x="247" y="18"/>
                </a:lnTo>
                <a:lnTo>
                  <a:pt x="247" y="162"/>
                </a:lnTo>
                <a:lnTo>
                  <a:pt x="247" y="162"/>
                </a:lnTo>
                <a:lnTo>
                  <a:pt x="245" y="166"/>
                </a:lnTo>
                <a:lnTo>
                  <a:pt x="244" y="168"/>
                </a:lnTo>
                <a:lnTo>
                  <a:pt x="241" y="172"/>
                </a:lnTo>
                <a:lnTo>
                  <a:pt x="239" y="174"/>
                </a:lnTo>
                <a:lnTo>
                  <a:pt x="239" y="174"/>
                </a:lnTo>
                <a:lnTo>
                  <a:pt x="233" y="175"/>
                </a:lnTo>
                <a:lnTo>
                  <a:pt x="233" y="175"/>
                </a:lnTo>
                <a:lnTo>
                  <a:pt x="228" y="174"/>
                </a:lnTo>
                <a:lnTo>
                  <a:pt x="222" y="171"/>
                </a:lnTo>
                <a:lnTo>
                  <a:pt x="179" y="126"/>
                </a:lnTo>
                <a:lnTo>
                  <a:pt x="179" y="136"/>
                </a:lnTo>
                <a:lnTo>
                  <a:pt x="179" y="136"/>
                </a:lnTo>
                <a:lnTo>
                  <a:pt x="178" y="144"/>
                </a:lnTo>
                <a:lnTo>
                  <a:pt x="175" y="152"/>
                </a:lnTo>
                <a:lnTo>
                  <a:pt x="171" y="160"/>
                </a:lnTo>
                <a:lnTo>
                  <a:pt x="167" y="167"/>
                </a:lnTo>
                <a:lnTo>
                  <a:pt x="160" y="172"/>
                </a:lnTo>
                <a:lnTo>
                  <a:pt x="152" y="176"/>
                </a:lnTo>
                <a:lnTo>
                  <a:pt x="144" y="178"/>
                </a:lnTo>
                <a:lnTo>
                  <a:pt x="136" y="179"/>
                </a:lnTo>
                <a:lnTo>
                  <a:pt x="136" y="179"/>
                </a:lnTo>
                <a:close/>
                <a:moveTo>
                  <a:pt x="43" y="10"/>
                </a:moveTo>
                <a:lnTo>
                  <a:pt x="43" y="10"/>
                </a:lnTo>
                <a:lnTo>
                  <a:pt x="36" y="12"/>
                </a:lnTo>
                <a:lnTo>
                  <a:pt x="31" y="13"/>
                </a:lnTo>
                <a:lnTo>
                  <a:pt x="25" y="16"/>
                </a:lnTo>
                <a:lnTo>
                  <a:pt x="20" y="20"/>
                </a:lnTo>
                <a:lnTo>
                  <a:pt x="16" y="25"/>
                </a:lnTo>
                <a:lnTo>
                  <a:pt x="13" y="31"/>
                </a:lnTo>
                <a:lnTo>
                  <a:pt x="12" y="36"/>
                </a:lnTo>
                <a:lnTo>
                  <a:pt x="10" y="43"/>
                </a:lnTo>
                <a:lnTo>
                  <a:pt x="10" y="136"/>
                </a:lnTo>
                <a:lnTo>
                  <a:pt x="10" y="136"/>
                </a:lnTo>
                <a:lnTo>
                  <a:pt x="12" y="143"/>
                </a:lnTo>
                <a:lnTo>
                  <a:pt x="13" y="148"/>
                </a:lnTo>
                <a:lnTo>
                  <a:pt x="16" y="153"/>
                </a:lnTo>
                <a:lnTo>
                  <a:pt x="20" y="159"/>
                </a:lnTo>
                <a:lnTo>
                  <a:pt x="25" y="163"/>
                </a:lnTo>
                <a:lnTo>
                  <a:pt x="31" y="166"/>
                </a:lnTo>
                <a:lnTo>
                  <a:pt x="36" y="168"/>
                </a:lnTo>
                <a:lnTo>
                  <a:pt x="43" y="168"/>
                </a:lnTo>
                <a:lnTo>
                  <a:pt x="136" y="168"/>
                </a:lnTo>
                <a:lnTo>
                  <a:pt x="136" y="168"/>
                </a:lnTo>
                <a:lnTo>
                  <a:pt x="143" y="168"/>
                </a:lnTo>
                <a:lnTo>
                  <a:pt x="148" y="166"/>
                </a:lnTo>
                <a:lnTo>
                  <a:pt x="154" y="163"/>
                </a:lnTo>
                <a:lnTo>
                  <a:pt x="159" y="159"/>
                </a:lnTo>
                <a:lnTo>
                  <a:pt x="163" y="153"/>
                </a:lnTo>
                <a:lnTo>
                  <a:pt x="166" y="148"/>
                </a:lnTo>
                <a:lnTo>
                  <a:pt x="167" y="143"/>
                </a:lnTo>
                <a:lnTo>
                  <a:pt x="168" y="136"/>
                </a:lnTo>
                <a:lnTo>
                  <a:pt x="168" y="101"/>
                </a:lnTo>
                <a:lnTo>
                  <a:pt x="231" y="163"/>
                </a:lnTo>
                <a:lnTo>
                  <a:pt x="231" y="163"/>
                </a:lnTo>
                <a:lnTo>
                  <a:pt x="233" y="164"/>
                </a:lnTo>
                <a:lnTo>
                  <a:pt x="233" y="164"/>
                </a:lnTo>
                <a:lnTo>
                  <a:pt x="235" y="164"/>
                </a:lnTo>
                <a:lnTo>
                  <a:pt x="235" y="164"/>
                </a:lnTo>
                <a:lnTo>
                  <a:pt x="236" y="163"/>
                </a:lnTo>
                <a:lnTo>
                  <a:pt x="236" y="162"/>
                </a:lnTo>
                <a:lnTo>
                  <a:pt x="236" y="18"/>
                </a:lnTo>
                <a:lnTo>
                  <a:pt x="236" y="18"/>
                </a:lnTo>
                <a:lnTo>
                  <a:pt x="236" y="16"/>
                </a:lnTo>
                <a:lnTo>
                  <a:pt x="235" y="14"/>
                </a:lnTo>
                <a:lnTo>
                  <a:pt x="235" y="14"/>
                </a:lnTo>
                <a:lnTo>
                  <a:pt x="232" y="14"/>
                </a:lnTo>
                <a:lnTo>
                  <a:pt x="231" y="16"/>
                </a:lnTo>
                <a:lnTo>
                  <a:pt x="168" y="78"/>
                </a:lnTo>
                <a:lnTo>
                  <a:pt x="168" y="43"/>
                </a:lnTo>
                <a:lnTo>
                  <a:pt x="168" y="43"/>
                </a:lnTo>
                <a:lnTo>
                  <a:pt x="167" y="36"/>
                </a:lnTo>
                <a:lnTo>
                  <a:pt x="166" y="31"/>
                </a:lnTo>
                <a:lnTo>
                  <a:pt x="163" y="25"/>
                </a:lnTo>
                <a:lnTo>
                  <a:pt x="159" y="20"/>
                </a:lnTo>
                <a:lnTo>
                  <a:pt x="154" y="16"/>
                </a:lnTo>
                <a:lnTo>
                  <a:pt x="148" y="13"/>
                </a:lnTo>
                <a:lnTo>
                  <a:pt x="143" y="12"/>
                </a:lnTo>
                <a:lnTo>
                  <a:pt x="136" y="10"/>
                </a:lnTo>
                <a:lnTo>
                  <a:pt x="43" y="10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47" name="Freeform 44"/>
          <p:cNvSpPr>
            <a:spLocks noEditPoints="1"/>
          </p:cNvSpPr>
          <p:nvPr/>
        </p:nvSpPr>
        <p:spPr bwMode="auto">
          <a:xfrm>
            <a:off x="9389889" y="1752281"/>
            <a:ext cx="253681" cy="363128"/>
          </a:xfrm>
          <a:custGeom>
            <a:avLst/>
            <a:gdLst/>
            <a:ahLst/>
            <a:cxnLst>
              <a:cxn ang="0">
                <a:pos x="74" y="237"/>
              </a:cxn>
              <a:cxn ang="0">
                <a:pos x="59" y="224"/>
              </a:cxn>
              <a:cxn ang="0">
                <a:pos x="2" y="104"/>
              </a:cxn>
              <a:cxn ang="0">
                <a:pos x="0" y="81"/>
              </a:cxn>
              <a:cxn ang="0">
                <a:pos x="5" y="50"/>
              </a:cxn>
              <a:cxn ang="0">
                <a:pos x="35" y="15"/>
              </a:cxn>
              <a:cxn ang="0">
                <a:pos x="73" y="2"/>
              </a:cxn>
              <a:cxn ang="0">
                <a:pos x="89" y="2"/>
              </a:cxn>
              <a:cxn ang="0">
                <a:pos x="125" y="15"/>
              </a:cxn>
              <a:cxn ang="0">
                <a:pos x="155" y="50"/>
              </a:cxn>
              <a:cxn ang="0">
                <a:pos x="162" y="81"/>
              </a:cxn>
              <a:cxn ang="0">
                <a:pos x="158" y="104"/>
              </a:cxn>
              <a:cxn ang="0">
                <a:pos x="102" y="224"/>
              </a:cxn>
              <a:cxn ang="0">
                <a:pos x="87" y="237"/>
              </a:cxn>
              <a:cxn ang="0">
                <a:pos x="81" y="11"/>
              </a:cxn>
              <a:cxn ang="0">
                <a:pos x="54" y="17"/>
              </a:cxn>
              <a:cxn ang="0">
                <a:pos x="23" y="42"/>
              </a:cxn>
              <a:cxn ang="0">
                <a:pos x="10" y="81"/>
              </a:cxn>
              <a:cxn ang="0">
                <a:pos x="14" y="106"/>
              </a:cxn>
              <a:cxn ang="0">
                <a:pos x="70" y="223"/>
              </a:cxn>
              <a:cxn ang="0">
                <a:pos x="81" y="227"/>
              </a:cxn>
              <a:cxn ang="0">
                <a:pos x="87" y="226"/>
              </a:cxn>
              <a:cxn ang="0">
                <a:pos x="145" y="106"/>
              </a:cxn>
              <a:cxn ang="0">
                <a:pos x="151" y="81"/>
              </a:cxn>
              <a:cxn ang="0">
                <a:pos x="145" y="54"/>
              </a:cxn>
              <a:cxn ang="0">
                <a:pos x="120" y="23"/>
              </a:cxn>
              <a:cxn ang="0">
                <a:pos x="81" y="11"/>
              </a:cxn>
              <a:cxn ang="0">
                <a:pos x="81" y="125"/>
              </a:cxn>
              <a:cxn ang="0">
                <a:pos x="56" y="118"/>
              </a:cxn>
              <a:cxn ang="0">
                <a:pos x="40" y="99"/>
              </a:cxn>
              <a:cxn ang="0">
                <a:pos x="37" y="81"/>
              </a:cxn>
              <a:cxn ang="0">
                <a:pos x="44" y="57"/>
              </a:cxn>
              <a:cxn ang="0">
                <a:pos x="63" y="42"/>
              </a:cxn>
              <a:cxn ang="0">
                <a:pos x="81" y="38"/>
              </a:cxn>
              <a:cxn ang="0">
                <a:pos x="105" y="46"/>
              </a:cxn>
              <a:cxn ang="0">
                <a:pos x="120" y="65"/>
              </a:cxn>
              <a:cxn ang="0">
                <a:pos x="124" y="81"/>
              </a:cxn>
              <a:cxn ang="0">
                <a:pos x="116" y="106"/>
              </a:cxn>
              <a:cxn ang="0">
                <a:pos x="97" y="122"/>
              </a:cxn>
              <a:cxn ang="0">
                <a:pos x="81" y="125"/>
              </a:cxn>
              <a:cxn ang="0">
                <a:pos x="74" y="50"/>
              </a:cxn>
              <a:cxn ang="0">
                <a:pos x="58" y="58"/>
              </a:cxn>
              <a:cxn ang="0">
                <a:pos x="48" y="75"/>
              </a:cxn>
              <a:cxn ang="0">
                <a:pos x="48" y="88"/>
              </a:cxn>
              <a:cxn ang="0">
                <a:pos x="58" y="104"/>
              </a:cxn>
              <a:cxn ang="0">
                <a:pos x="74" y="114"/>
              </a:cxn>
              <a:cxn ang="0">
                <a:pos x="87" y="114"/>
              </a:cxn>
              <a:cxn ang="0">
                <a:pos x="104" y="104"/>
              </a:cxn>
              <a:cxn ang="0">
                <a:pos x="112" y="88"/>
              </a:cxn>
              <a:cxn ang="0">
                <a:pos x="112" y="75"/>
              </a:cxn>
              <a:cxn ang="0">
                <a:pos x="104" y="58"/>
              </a:cxn>
              <a:cxn ang="0">
                <a:pos x="87" y="50"/>
              </a:cxn>
            </a:cxnLst>
            <a:rect l="0" t="0" r="r" b="b"/>
            <a:pathLst>
              <a:path w="162" h="238">
                <a:moveTo>
                  <a:pt x="81" y="238"/>
                </a:moveTo>
                <a:lnTo>
                  <a:pt x="81" y="238"/>
                </a:lnTo>
                <a:lnTo>
                  <a:pt x="74" y="237"/>
                </a:lnTo>
                <a:lnTo>
                  <a:pt x="67" y="234"/>
                </a:lnTo>
                <a:lnTo>
                  <a:pt x="62" y="230"/>
                </a:lnTo>
                <a:lnTo>
                  <a:pt x="59" y="224"/>
                </a:lnTo>
                <a:lnTo>
                  <a:pt x="5" y="110"/>
                </a:lnTo>
                <a:lnTo>
                  <a:pt x="5" y="110"/>
                </a:lnTo>
                <a:lnTo>
                  <a:pt x="2" y="104"/>
                </a:lnTo>
                <a:lnTo>
                  <a:pt x="1" y="98"/>
                </a:lnTo>
                <a:lnTo>
                  <a:pt x="0" y="81"/>
                </a:lnTo>
                <a:lnTo>
                  <a:pt x="0" y="81"/>
                </a:lnTo>
                <a:lnTo>
                  <a:pt x="0" y="73"/>
                </a:lnTo>
                <a:lnTo>
                  <a:pt x="1" y="65"/>
                </a:lnTo>
                <a:lnTo>
                  <a:pt x="5" y="50"/>
                </a:lnTo>
                <a:lnTo>
                  <a:pt x="13" y="37"/>
                </a:lnTo>
                <a:lnTo>
                  <a:pt x="23" y="25"/>
                </a:lnTo>
                <a:lnTo>
                  <a:pt x="35" y="15"/>
                </a:lnTo>
                <a:lnTo>
                  <a:pt x="48" y="7"/>
                </a:lnTo>
                <a:lnTo>
                  <a:pt x="64" y="3"/>
                </a:lnTo>
                <a:lnTo>
                  <a:pt x="73" y="2"/>
                </a:lnTo>
                <a:lnTo>
                  <a:pt x="81" y="0"/>
                </a:lnTo>
                <a:lnTo>
                  <a:pt x="81" y="0"/>
                </a:lnTo>
                <a:lnTo>
                  <a:pt x="89" y="2"/>
                </a:lnTo>
                <a:lnTo>
                  <a:pt x="97" y="3"/>
                </a:lnTo>
                <a:lnTo>
                  <a:pt x="112" y="7"/>
                </a:lnTo>
                <a:lnTo>
                  <a:pt x="125" y="15"/>
                </a:lnTo>
                <a:lnTo>
                  <a:pt x="137" y="25"/>
                </a:lnTo>
                <a:lnTo>
                  <a:pt x="147" y="37"/>
                </a:lnTo>
                <a:lnTo>
                  <a:pt x="155" y="50"/>
                </a:lnTo>
                <a:lnTo>
                  <a:pt x="159" y="65"/>
                </a:lnTo>
                <a:lnTo>
                  <a:pt x="160" y="73"/>
                </a:lnTo>
                <a:lnTo>
                  <a:pt x="162" y="81"/>
                </a:lnTo>
                <a:lnTo>
                  <a:pt x="162" y="81"/>
                </a:lnTo>
                <a:lnTo>
                  <a:pt x="160" y="98"/>
                </a:lnTo>
                <a:lnTo>
                  <a:pt x="158" y="104"/>
                </a:lnTo>
                <a:lnTo>
                  <a:pt x="156" y="110"/>
                </a:lnTo>
                <a:lnTo>
                  <a:pt x="102" y="224"/>
                </a:lnTo>
                <a:lnTo>
                  <a:pt x="102" y="224"/>
                </a:lnTo>
                <a:lnTo>
                  <a:pt x="98" y="230"/>
                </a:lnTo>
                <a:lnTo>
                  <a:pt x="93" y="234"/>
                </a:lnTo>
                <a:lnTo>
                  <a:pt x="87" y="237"/>
                </a:lnTo>
                <a:lnTo>
                  <a:pt x="81" y="238"/>
                </a:lnTo>
                <a:lnTo>
                  <a:pt x="81" y="238"/>
                </a:lnTo>
                <a:close/>
                <a:moveTo>
                  <a:pt x="81" y="11"/>
                </a:moveTo>
                <a:lnTo>
                  <a:pt x="81" y="11"/>
                </a:lnTo>
                <a:lnTo>
                  <a:pt x="66" y="12"/>
                </a:lnTo>
                <a:lnTo>
                  <a:pt x="54" y="17"/>
                </a:lnTo>
                <a:lnTo>
                  <a:pt x="41" y="23"/>
                </a:lnTo>
                <a:lnTo>
                  <a:pt x="31" y="33"/>
                </a:lnTo>
                <a:lnTo>
                  <a:pt x="23" y="42"/>
                </a:lnTo>
                <a:lnTo>
                  <a:pt x="16" y="54"/>
                </a:lnTo>
                <a:lnTo>
                  <a:pt x="12" y="68"/>
                </a:lnTo>
                <a:lnTo>
                  <a:pt x="10" y="81"/>
                </a:lnTo>
                <a:lnTo>
                  <a:pt x="10" y="81"/>
                </a:lnTo>
                <a:lnTo>
                  <a:pt x="12" y="95"/>
                </a:lnTo>
                <a:lnTo>
                  <a:pt x="14" y="106"/>
                </a:lnTo>
                <a:lnTo>
                  <a:pt x="68" y="220"/>
                </a:lnTo>
                <a:lnTo>
                  <a:pt x="68" y="220"/>
                </a:lnTo>
                <a:lnTo>
                  <a:pt x="70" y="223"/>
                </a:lnTo>
                <a:lnTo>
                  <a:pt x="73" y="226"/>
                </a:lnTo>
                <a:lnTo>
                  <a:pt x="77" y="227"/>
                </a:lnTo>
                <a:lnTo>
                  <a:pt x="81" y="227"/>
                </a:lnTo>
                <a:lnTo>
                  <a:pt x="81" y="227"/>
                </a:lnTo>
                <a:lnTo>
                  <a:pt x="83" y="227"/>
                </a:lnTo>
                <a:lnTo>
                  <a:pt x="87" y="226"/>
                </a:lnTo>
                <a:lnTo>
                  <a:pt x="90" y="223"/>
                </a:lnTo>
                <a:lnTo>
                  <a:pt x="93" y="220"/>
                </a:lnTo>
                <a:lnTo>
                  <a:pt x="145" y="106"/>
                </a:lnTo>
                <a:lnTo>
                  <a:pt x="145" y="106"/>
                </a:lnTo>
                <a:lnTo>
                  <a:pt x="150" y="95"/>
                </a:lnTo>
                <a:lnTo>
                  <a:pt x="151" y="81"/>
                </a:lnTo>
                <a:lnTo>
                  <a:pt x="151" y="81"/>
                </a:lnTo>
                <a:lnTo>
                  <a:pt x="150" y="68"/>
                </a:lnTo>
                <a:lnTo>
                  <a:pt x="145" y="54"/>
                </a:lnTo>
                <a:lnTo>
                  <a:pt x="139" y="42"/>
                </a:lnTo>
                <a:lnTo>
                  <a:pt x="129" y="33"/>
                </a:lnTo>
                <a:lnTo>
                  <a:pt x="120" y="23"/>
                </a:lnTo>
                <a:lnTo>
                  <a:pt x="108" y="17"/>
                </a:lnTo>
                <a:lnTo>
                  <a:pt x="94" y="12"/>
                </a:lnTo>
                <a:lnTo>
                  <a:pt x="81" y="11"/>
                </a:lnTo>
                <a:lnTo>
                  <a:pt x="81" y="11"/>
                </a:lnTo>
                <a:close/>
                <a:moveTo>
                  <a:pt x="81" y="125"/>
                </a:moveTo>
                <a:lnTo>
                  <a:pt x="81" y="125"/>
                </a:lnTo>
                <a:lnTo>
                  <a:pt x="71" y="125"/>
                </a:lnTo>
                <a:lnTo>
                  <a:pt x="63" y="122"/>
                </a:lnTo>
                <a:lnTo>
                  <a:pt x="56" y="118"/>
                </a:lnTo>
                <a:lnTo>
                  <a:pt x="50" y="112"/>
                </a:lnTo>
                <a:lnTo>
                  <a:pt x="44" y="106"/>
                </a:lnTo>
                <a:lnTo>
                  <a:pt x="40" y="99"/>
                </a:lnTo>
                <a:lnTo>
                  <a:pt x="37" y="91"/>
                </a:lnTo>
                <a:lnTo>
                  <a:pt x="37" y="81"/>
                </a:lnTo>
                <a:lnTo>
                  <a:pt x="37" y="81"/>
                </a:lnTo>
                <a:lnTo>
                  <a:pt x="37" y="73"/>
                </a:lnTo>
                <a:lnTo>
                  <a:pt x="40" y="65"/>
                </a:lnTo>
                <a:lnTo>
                  <a:pt x="44" y="57"/>
                </a:lnTo>
                <a:lnTo>
                  <a:pt x="50" y="52"/>
                </a:lnTo>
                <a:lnTo>
                  <a:pt x="56" y="46"/>
                </a:lnTo>
                <a:lnTo>
                  <a:pt x="63" y="42"/>
                </a:lnTo>
                <a:lnTo>
                  <a:pt x="71" y="39"/>
                </a:lnTo>
                <a:lnTo>
                  <a:pt x="81" y="38"/>
                </a:lnTo>
                <a:lnTo>
                  <a:pt x="81" y="38"/>
                </a:lnTo>
                <a:lnTo>
                  <a:pt x="89" y="39"/>
                </a:lnTo>
                <a:lnTo>
                  <a:pt x="97" y="42"/>
                </a:lnTo>
                <a:lnTo>
                  <a:pt x="105" y="46"/>
                </a:lnTo>
                <a:lnTo>
                  <a:pt x="110" y="52"/>
                </a:lnTo>
                <a:lnTo>
                  <a:pt x="116" y="57"/>
                </a:lnTo>
                <a:lnTo>
                  <a:pt x="120" y="65"/>
                </a:lnTo>
                <a:lnTo>
                  <a:pt x="123" y="73"/>
                </a:lnTo>
                <a:lnTo>
                  <a:pt x="124" y="81"/>
                </a:lnTo>
                <a:lnTo>
                  <a:pt x="124" y="81"/>
                </a:lnTo>
                <a:lnTo>
                  <a:pt x="123" y="91"/>
                </a:lnTo>
                <a:lnTo>
                  <a:pt x="120" y="99"/>
                </a:lnTo>
                <a:lnTo>
                  <a:pt x="116" y="106"/>
                </a:lnTo>
                <a:lnTo>
                  <a:pt x="110" y="112"/>
                </a:lnTo>
                <a:lnTo>
                  <a:pt x="105" y="118"/>
                </a:lnTo>
                <a:lnTo>
                  <a:pt x="97" y="122"/>
                </a:lnTo>
                <a:lnTo>
                  <a:pt x="89" y="125"/>
                </a:lnTo>
                <a:lnTo>
                  <a:pt x="81" y="125"/>
                </a:lnTo>
                <a:lnTo>
                  <a:pt x="81" y="125"/>
                </a:lnTo>
                <a:close/>
                <a:moveTo>
                  <a:pt x="81" y="49"/>
                </a:moveTo>
                <a:lnTo>
                  <a:pt x="81" y="49"/>
                </a:lnTo>
                <a:lnTo>
                  <a:pt x="74" y="50"/>
                </a:lnTo>
                <a:lnTo>
                  <a:pt x="67" y="52"/>
                </a:lnTo>
                <a:lnTo>
                  <a:pt x="62" y="54"/>
                </a:lnTo>
                <a:lnTo>
                  <a:pt x="58" y="58"/>
                </a:lnTo>
                <a:lnTo>
                  <a:pt x="54" y="64"/>
                </a:lnTo>
                <a:lnTo>
                  <a:pt x="51" y="69"/>
                </a:lnTo>
                <a:lnTo>
                  <a:pt x="48" y="75"/>
                </a:lnTo>
                <a:lnTo>
                  <a:pt x="48" y="81"/>
                </a:lnTo>
                <a:lnTo>
                  <a:pt x="48" y="81"/>
                </a:lnTo>
                <a:lnTo>
                  <a:pt x="48" y="88"/>
                </a:lnTo>
                <a:lnTo>
                  <a:pt x="51" y="95"/>
                </a:lnTo>
                <a:lnTo>
                  <a:pt x="54" y="100"/>
                </a:lnTo>
                <a:lnTo>
                  <a:pt x="58" y="104"/>
                </a:lnTo>
                <a:lnTo>
                  <a:pt x="62" y="108"/>
                </a:lnTo>
                <a:lnTo>
                  <a:pt x="67" y="111"/>
                </a:lnTo>
                <a:lnTo>
                  <a:pt x="74" y="114"/>
                </a:lnTo>
                <a:lnTo>
                  <a:pt x="81" y="114"/>
                </a:lnTo>
                <a:lnTo>
                  <a:pt x="81" y="114"/>
                </a:lnTo>
                <a:lnTo>
                  <a:pt x="87" y="114"/>
                </a:lnTo>
                <a:lnTo>
                  <a:pt x="93" y="111"/>
                </a:lnTo>
                <a:lnTo>
                  <a:pt x="98" y="108"/>
                </a:lnTo>
                <a:lnTo>
                  <a:pt x="104" y="104"/>
                </a:lnTo>
                <a:lnTo>
                  <a:pt x="108" y="100"/>
                </a:lnTo>
                <a:lnTo>
                  <a:pt x="110" y="95"/>
                </a:lnTo>
                <a:lnTo>
                  <a:pt x="112" y="88"/>
                </a:lnTo>
                <a:lnTo>
                  <a:pt x="113" y="81"/>
                </a:lnTo>
                <a:lnTo>
                  <a:pt x="113" y="81"/>
                </a:lnTo>
                <a:lnTo>
                  <a:pt x="112" y="75"/>
                </a:lnTo>
                <a:lnTo>
                  <a:pt x="110" y="69"/>
                </a:lnTo>
                <a:lnTo>
                  <a:pt x="108" y="64"/>
                </a:lnTo>
                <a:lnTo>
                  <a:pt x="104" y="58"/>
                </a:lnTo>
                <a:lnTo>
                  <a:pt x="98" y="54"/>
                </a:lnTo>
                <a:lnTo>
                  <a:pt x="93" y="52"/>
                </a:lnTo>
                <a:lnTo>
                  <a:pt x="87" y="50"/>
                </a:lnTo>
                <a:lnTo>
                  <a:pt x="81" y="49"/>
                </a:lnTo>
                <a:lnTo>
                  <a:pt x="81" y="49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48" name="Freeform 45"/>
          <p:cNvSpPr>
            <a:spLocks noEditPoints="1"/>
          </p:cNvSpPr>
          <p:nvPr/>
        </p:nvSpPr>
        <p:spPr bwMode="auto">
          <a:xfrm>
            <a:off x="9333515" y="3356478"/>
            <a:ext cx="338243" cy="330951"/>
          </a:xfrm>
          <a:custGeom>
            <a:avLst/>
            <a:gdLst/>
            <a:ahLst/>
            <a:cxnLst>
              <a:cxn ang="0">
                <a:pos x="76" y="217"/>
              </a:cxn>
              <a:cxn ang="0">
                <a:pos x="72" y="216"/>
              </a:cxn>
              <a:cxn ang="0">
                <a:pos x="41" y="177"/>
              </a:cxn>
              <a:cxn ang="0">
                <a:pos x="4" y="150"/>
              </a:cxn>
              <a:cxn ang="0">
                <a:pos x="0" y="142"/>
              </a:cxn>
              <a:cxn ang="0">
                <a:pos x="0" y="138"/>
              </a:cxn>
              <a:cxn ang="0">
                <a:pos x="18" y="120"/>
              </a:cxn>
              <a:cxn ang="0">
                <a:pos x="20" y="117"/>
              </a:cxn>
              <a:cxn ang="0">
                <a:pos x="24" y="117"/>
              </a:cxn>
              <a:cxn ang="0">
                <a:pos x="53" y="124"/>
              </a:cxn>
              <a:cxn ang="0">
                <a:pos x="15" y="55"/>
              </a:cxn>
              <a:cxn ang="0">
                <a:pos x="11" y="53"/>
              </a:cxn>
              <a:cxn ang="0">
                <a:pos x="10" y="48"/>
              </a:cxn>
              <a:cxn ang="0">
                <a:pos x="12" y="39"/>
              </a:cxn>
              <a:cxn ang="0">
                <a:pos x="31" y="20"/>
              </a:cxn>
              <a:cxn ang="0">
                <a:pos x="41" y="17"/>
              </a:cxn>
              <a:cxn ang="0">
                <a:pos x="157" y="19"/>
              </a:cxn>
              <a:cxn ang="0">
                <a:pos x="166" y="12"/>
              </a:cxn>
              <a:cxn ang="0">
                <a:pos x="188" y="1"/>
              </a:cxn>
              <a:cxn ang="0">
                <a:pos x="197" y="0"/>
              </a:cxn>
              <a:cxn ang="0">
                <a:pos x="209" y="3"/>
              </a:cxn>
              <a:cxn ang="0">
                <a:pos x="212" y="5"/>
              </a:cxn>
              <a:cxn ang="0">
                <a:pos x="218" y="16"/>
              </a:cxn>
              <a:cxn ang="0">
                <a:pos x="215" y="32"/>
              </a:cxn>
              <a:cxn ang="0">
                <a:pos x="212" y="40"/>
              </a:cxn>
              <a:cxn ang="0">
                <a:pos x="204" y="54"/>
              </a:cxn>
              <a:cxn ang="0">
                <a:pos x="177" y="82"/>
              </a:cxn>
              <a:cxn ang="0">
                <a:pos x="200" y="181"/>
              </a:cxn>
              <a:cxn ang="0">
                <a:pos x="199" y="188"/>
              </a:cxn>
              <a:cxn ang="0">
                <a:pos x="196" y="192"/>
              </a:cxn>
              <a:cxn ang="0">
                <a:pos x="177" y="206"/>
              </a:cxn>
              <a:cxn ang="0">
                <a:pos x="170" y="208"/>
              </a:cxn>
              <a:cxn ang="0">
                <a:pos x="168" y="208"/>
              </a:cxn>
              <a:cxn ang="0">
                <a:pos x="164" y="205"/>
              </a:cxn>
              <a:cxn ang="0">
                <a:pos x="124" y="134"/>
              </a:cxn>
              <a:cxn ang="0">
                <a:pos x="100" y="190"/>
              </a:cxn>
              <a:cxn ang="0">
                <a:pos x="100" y="196"/>
              </a:cxn>
              <a:cxn ang="0">
                <a:pos x="84" y="215"/>
              </a:cxn>
              <a:cxn ang="0">
                <a:pos x="80" y="216"/>
              </a:cxn>
              <a:cxn ang="0">
                <a:pos x="76" y="217"/>
              </a:cxn>
              <a:cxn ang="0">
                <a:pos x="49" y="170"/>
              </a:cxn>
              <a:cxn ang="0">
                <a:pos x="89" y="193"/>
              </a:cxn>
              <a:cxn ang="0">
                <a:pos x="127" y="116"/>
              </a:cxn>
              <a:cxn ang="0">
                <a:pos x="189" y="184"/>
              </a:cxn>
              <a:cxn ang="0">
                <a:pos x="191" y="53"/>
              </a:cxn>
              <a:cxn ang="0">
                <a:pos x="199" y="42"/>
              </a:cxn>
              <a:cxn ang="0">
                <a:pos x="205" y="30"/>
              </a:cxn>
              <a:cxn ang="0">
                <a:pos x="207" y="24"/>
              </a:cxn>
              <a:cxn ang="0">
                <a:pos x="207" y="16"/>
              </a:cxn>
              <a:cxn ang="0">
                <a:pos x="204" y="13"/>
              </a:cxn>
              <a:cxn ang="0">
                <a:pos x="197" y="11"/>
              </a:cxn>
              <a:cxn ang="0">
                <a:pos x="191" y="12"/>
              </a:cxn>
              <a:cxn ang="0">
                <a:pos x="173" y="20"/>
              </a:cxn>
              <a:cxn ang="0">
                <a:pos x="139" y="53"/>
              </a:cxn>
              <a:cxn ang="0">
                <a:pos x="20" y="47"/>
              </a:cxn>
              <a:cxn ang="0">
                <a:pos x="56" y="136"/>
              </a:cxn>
              <a:cxn ang="0">
                <a:pos x="11" y="142"/>
              </a:cxn>
            </a:cxnLst>
            <a:rect l="0" t="0" r="r" b="b"/>
            <a:pathLst>
              <a:path w="218" h="217">
                <a:moveTo>
                  <a:pt x="76" y="217"/>
                </a:moveTo>
                <a:lnTo>
                  <a:pt x="76" y="217"/>
                </a:lnTo>
                <a:lnTo>
                  <a:pt x="76" y="217"/>
                </a:lnTo>
                <a:lnTo>
                  <a:pt x="72" y="216"/>
                </a:lnTo>
                <a:lnTo>
                  <a:pt x="68" y="213"/>
                </a:lnTo>
                <a:lnTo>
                  <a:pt x="41" y="177"/>
                </a:lnTo>
                <a:lnTo>
                  <a:pt x="4" y="150"/>
                </a:lnTo>
                <a:lnTo>
                  <a:pt x="4" y="150"/>
                </a:lnTo>
                <a:lnTo>
                  <a:pt x="2" y="147"/>
                </a:lnTo>
                <a:lnTo>
                  <a:pt x="0" y="142"/>
                </a:lnTo>
                <a:lnTo>
                  <a:pt x="0" y="142"/>
                </a:lnTo>
                <a:lnTo>
                  <a:pt x="0" y="138"/>
                </a:lnTo>
                <a:lnTo>
                  <a:pt x="3" y="135"/>
                </a:lnTo>
                <a:lnTo>
                  <a:pt x="18" y="120"/>
                </a:lnTo>
                <a:lnTo>
                  <a:pt x="18" y="120"/>
                </a:lnTo>
                <a:lnTo>
                  <a:pt x="20" y="117"/>
                </a:lnTo>
                <a:lnTo>
                  <a:pt x="24" y="117"/>
                </a:lnTo>
                <a:lnTo>
                  <a:pt x="24" y="117"/>
                </a:lnTo>
                <a:lnTo>
                  <a:pt x="27" y="117"/>
                </a:lnTo>
                <a:lnTo>
                  <a:pt x="53" y="124"/>
                </a:lnTo>
                <a:lnTo>
                  <a:pt x="84" y="93"/>
                </a:lnTo>
                <a:lnTo>
                  <a:pt x="15" y="55"/>
                </a:lnTo>
                <a:lnTo>
                  <a:pt x="15" y="55"/>
                </a:lnTo>
                <a:lnTo>
                  <a:pt x="11" y="53"/>
                </a:lnTo>
                <a:lnTo>
                  <a:pt x="10" y="48"/>
                </a:lnTo>
                <a:lnTo>
                  <a:pt x="10" y="48"/>
                </a:lnTo>
                <a:lnTo>
                  <a:pt x="10" y="43"/>
                </a:lnTo>
                <a:lnTo>
                  <a:pt x="12" y="39"/>
                </a:lnTo>
                <a:lnTo>
                  <a:pt x="31" y="20"/>
                </a:lnTo>
                <a:lnTo>
                  <a:pt x="31" y="20"/>
                </a:lnTo>
                <a:lnTo>
                  <a:pt x="37" y="17"/>
                </a:lnTo>
                <a:lnTo>
                  <a:pt x="41" y="17"/>
                </a:lnTo>
                <a:lnTo>
                  <a:pt x="137" y="40"/>
                </a:lnTo>
                <a:lnTo>
                  <a:pt x="157" y="19"/>
                </a:lnTo>
                <a:lnTo>
                  <a:pt x="157" y="19"/>
                </a:lnTo>
                <a:lnTo>
                  <a:pt x="166" y="12"/>
                </a:lnTo>
                <a:lnTo>
                  <a:pt x="177" y="5"/>
                </a:lnTo>
                <a:lnTo>
                  <a:pt x="188" y="1"/>
                </a:lnTo>
                <a:lnTo>
                  <a:pt x="197" y="0"/>
                </a:lnTo>
                <a:lnTo>
                  <a:pt x="197" y="0"/>
                </a:lnTo>
                <a:lnTo>
                  <a:pt x="205" y="1"/>
                </a:lnTo>
                <a:lnTo>
                  <a:pt x="209" y="3"/>
                </a:lnTo>
                <a:lnTo>
                  <a:pt x="212" y="5"/>
                </a:lnTo>
                <a:lnTo>
                  <a:pt x="212" y="5"/>
                </a:lnTo>
                <a:lnTo>
                  <a:pt x="216" y="11"/>
                </a:lnTo>
                <a:lnTo>
                  <a:pt x="218" y="16"/>
                </a:lnTo>
                <a:lnTo>
                  <a:pt x="218" y="24"/>
                </a:lnTo>
                <a:lnTo>
                  <a:pt x="215" y="32"/>
                </a:lnTo>
                <a:lnTo>
                  <a:pt x="215" y="32"/>
                </a:lnTo>
                <a:lnTo>
                  <a:pt x="212" y="40"/>
                </a:lnTo>
                <a:lnTo>
                  <a:pt x="208" y="47"/>
                </a:lnTo>
                <a:lnTo>
                  <a:pt x="204" y="54"/>
                </a:lnTo>
                <a:lnTo>
                  <a:pt x="199" y="59"/>
                </a:lnTo>
                <a:lnTo>
                  <a:pt x="177" y="82"/>
                </a:lnTo>
                <a:lnTo>
                  <a:pt x="200" y="181"/>
                </a:lnTo>
                <a:lnTo>
                  <a:pt x="200" y="181"/>
                </a:lnTo>
                <a:lnTo>
                  <a:pt x="200" y="184"/>
                </a:lnTo>
                <a:lnTo>
                  <a:pt x="199" y="188"/>
                </a:lnTo>
                <a:lnTo>
                  <a:pt x="197" y="189"/>
                </a:lnTo>
                <a:lnTo>
                  <a:pt x="196" y="192"/>
                </a:lnTo>
                <a:lnTo>
                  <a:pt x="177" y="206"/>
                </a:lnTo>
                <a:lnTo>
                  <a:pt x="177" y="206"/>
                </a:lnTo>
                <a:lnTo>
                  <a:pt x="174" y="208"/>
                </a:lnTo>
                <a:lnTo>
                  <a:pt x="170" y="208"/>
                </a:lnTo>
                <a:lnTo>
                  <a:pt x="170" y="208"/>
                </a:lnTo>
                <a:lnTo>
                  <a:pt x="168" y="208"/>
                </a:lnTo>
                <a:lnTo>
                  <a:pt x="168" y="208"/>
                </a:lnTo>
                <a:lnTo>
                  <a:pt x="164" y="205"/>
                </a:lnTo>
                <a:lnTo>
                  <a:pt x="162" y="202"/>
                </a:lnTo>
                <a:lnTo>
                  <a:pt x="124" y="134"/>
                </a:lnTo>
                <a:lnTo>
                  <a:pt x="93" y="165"/>
                </a:lnTo>
                <a:lnTo>
                  <a:pt x="100" y="190"/>
                </a:lnTo>
                <a:lnTo>
                  <a:pt x="100" y="190"/>
                </a:lnTo>
                <a:lnTo>
                  <a:pt x="100" y="196"/>
                </a:lnTo>
                <a:lnTo>
                  <a:pt x="97" y="200"/>
                </a:lnTo>
                <a:lnTo>
                  <a:pt x="84" y="215"/>
                </a:lnTo>
                <a:lnTo>
                  <a:pt x="84" y="215"/>
                </a:lnTo>
                <a:lnTo>
                  <a:pt x="80" y="216"/>
                </a:lnTo>
                <a:lnTo>
                  <a:pt x="76" y="217"/>
                </a:lnTo>
                <a:lnTo>
                  <a:pt x="76" y="217"/>
                </a:lnTo>
                <a:close/>
                <a:moveTo>
                  <a:pt x="11" y="142"/>
                </a:moveTo>
                <a:lnTo>
                  <a:pt x="49" y="170"/>
                </a:lnTo>
                <a:lnTo>
                  <a:pt x="76" y="206"/>
                </a:lnTo>
                <a:lnTo>
                  <a:pt x="89" y="193"/>
                </a:lnTo>
                <a:lnTo>
                  <a:pt x="81" y="162"/>
                </a:lnTo>
                <a:lnTo>
                  <a:pt x="127" y="116"/>
                </a:lnTo>
                <a:lnTo>
                  <a:pt x="170" y="197"/>
                </a:lnTo>
                <a:lnTo>
                  <a:pt x="189" y="184"/>
                </a:lnTo>
                <a:lnTo>
                  <a:pt x="165" y="78"/>
                </a:lnTo>
                <a:lnTo>
                  <a:pt x="191" y="53"/>
                </a:lnTo>
                <a:lnTo>
                  <a:pt x="191" y="53"/>
                </a:lnTo>
                <a:lnTo>
                  <a:pt x="199" y="42"/>
                </a:lnTo>
                <a:lnTo>
                  <a:pt x="203" y="35"/>
                </a:lnTo>
                <a:lnTo>
                  <a:pt x="205" y="30"/>
                </a:lnTo>
                <a:lnTo>
                  <a:pt x="205" y="30"/>
                </a:lnTo>
                <a:lnTo>
                  <a:pt x="207" y="24"/>
                </a:lnTo>
                <a:lnTo>
                  <a:pt x="207" y="19"/>
                </a:lnTo>
                <a:lnTo>
                  <a:pt x="207" y="16"/>
                </a:lnTo>
                <a:lnTo>
                  <a:pt x="204" y="13"/>
                </a:lnTo>
                <a:lnTo>
                  <a:pt x="204" y="13"/>
                </a:lnTo>
                <a:lnTo>
                  <a:pt x="201" y="11"/>
                </a:lnTo>
                <a:lnTo>
                  <a:pt x="197" y="11"/>
                </a:lnTo>
                <a:lnTo>
                  <a:pt x="197" y="11"/>
                </a:lnTo>
                <a:lnTo>
                  <a:pt x="191" y="12"/>
                </a:lnTo>
                <a:lnTo>
                  <a:pt x="181" y="15"/>
                </a:lnTo>
                <a:lnTo>
                  <a:pt x="173" y="20"/>
                </a:lnTo>
                <a:lnTo>
                  <a:pt x="165" y="27"/>
                </a:lnTo>
                <a:lnTo>
                  <a:pt x="139" y="53"/>
                </a:lnTo>
                <a:lnTo>
                  <a:pt x="38" y="28"/>
                </a:lnTo>
                <a:lnTo>
                  <a:pt x="20" y="47"/>
                </a:lnTo>
                <a:lnTo>
                  <a:pt x="101" y="90"/>
                </a:lnTo>
                <a:lnTo>
                  <a:pt x="56" y="136"/>
                </a:lnTo>
                <a:lnTo>
                  <a:pt x="24" y="128"/>
                </a:lnTo>
                <a:lnTo>
                  <a:pt x="11" y="142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49" name="Freeform 46"/>
          <p:cNvSpPr>
            <a:spLocks noEditPoints="1"/>
          </p:cNvSpPr>
          <p:nvPr/>
        </p:nvSpPr>
        <p:spPr bwMode="auto">
          <a:xfrm>
            <a:off x="4452484" y="3356478"/>
            <a:ext cx="385221" cy="330951"/>
          </a:xfrm>
          <a:custGeom>
            <a:avLst/>
            <a:gdLst/>
            <a:ahLst/>
            <a:cxnLst>
              <a:cxn ang="0">
                <a:pos x="24" y="215"/>
              </a:cxn>
              <a:cxn ang="0">
                <a:pos x="17" y="205"/>
              </a:cxn>
              <a:cxn ang="0">
                <a:pos x="17" y="201"/>
              </a:cxn>
              <a:cxn ang="0">
                <a:pos x="21" y="193"/>
              </a:cxn>
              <a:cxn ang="0">
                <a:pos x="25" y="189"/>
              </a:cxn>
              <a:cxn ang="0">
                <a:pos x="44" y="160"/>
              </a:cxn>
              <a:cxn ang="0">
                <a:pos x="25" y="146"/>
              </a:cxn>
              <a:cxn ang="0">
                <a:pos x="6" y="120"/>
              </a:cxn>
              <a:cxn ang="0">
                <a:pos x="0" y="91"/>
              </a:cxn>
              <a:cxn ang="0">
                <a:pos x="2" y="73"/>
              </a:cxn>
              <a:cxn ang="0">
                <a:pos x="14" y="47"/>
              </a:cxn>
              <a:cxn ang="0">
                <a:pos x="36" y="27"/>
              </a:cxn>
              <a:cxn ang="0">
                <a:pos x="64" y="11"/>
              </a:cxn>
              <a:cxn ang="0">
                <a:pos x="100" y="3"/>
              </a:cxn>
              <a:cxn ang="0">
                <a:pos x="124" y="0"/>
              </a:cxn>
              <a:cxn ang="0">
                <a:pos x="162" y="4"/>
              </a:cxn>
              <a:cxn ang="0">
                <a:pos x="194" y="16"/>
              </a:cxn>
              <a:cxn ang="0">
                <a:pos x="220" y="34"/>
              </a:cxn>
              <a:cxn ang="0">
                <a:pos x="239" y="56"/>
              </a:cxn>
              <a:cxn ang="0">
                <a:pos x="248" y="81"/>
              </a:cxn>
              <a:cxn ang="0">
                <a:pos x="248" y="100"/>
              </a:cxn>
              <a:cxn ang="0">
                <a:pos x="239" y="126"/>
              </a:cxn>
              <a:cxn ang="0">
                <a:pos x="220" y="149"/>
              </a:cxn>
              <a:cxn ang="0">
                <a:pos x="194" y="166"/>
              </a:cxn>
              <a:cxn ang="0">
                <a:pos x="162" y="177"/>
              </a:cxn>
              <a:cxn ang="0">
                <a:pos x="124" y="181"/>
              </a:cxn>
              <a:cxn ang="0">
                <a:pos x="106" y="180"/>
              </a:cxn>
              <a:cxn ang="0">
                <a:pos x="62" y="207"/>
              </a:cxn>
              <a:cxn ang="0">
                <a:pos x="29" y="215"/>
              </a:cxn>
              <a:cxn ang="0">
                <a:pos x="28" y="204"/>
              </a:cxn>
              <a:cxn ang="0">
                <a:pos x="43" y="201"/>
              </a:cxn>
              <a:cxn ang="0">
                <a:pos x="74" y="189"/>
              </a:cxn>
              <a:cxn ang="0">
                <a:pos x="104" y="169"/>
              </a:cxn>
              <a:cxn ang="0">
                <a:pos x="124" y="170"/>
              </a:cxn>
              <a:cxn ang="0">
                <a:pos x="147" y="169"/>
              </a:cxn>
              <a:cxn ang="0">
                <a:pos x="197" y="153"/>
              </a:cxn>
              <a:cxn ang="0">
                <a:pos x="218" y="135"/>
              </a:cxn>
              <a:cxn ang="0">
                <a:pos x="232" y="115"/>
              </a:cxn>
              <a:cxn ang="0">
                <a:pos x="237" y="91"/>
              </a:cxn>
              <a:cxn ang="0">
                <a:pos x="236" y="74"/>
              </a:cxn>
              <a:cxn ang="0">
                <a:pos x="224" y="53"/>
              </a:cxn>
              <a:cxn ang="0">
                <a:pos x="205" y="35"/>
              </a:cxn>
              <a:cxn ang="0">
                <a:pos x="168" y="18"/>
              </a:cxn>
              <a:cxn ang="0">
                <a:pos x="124" y="11"/>
              </a:cxn>
              <a:cxn ang="0">
                <a:pos x="101" y="14"/>
              </a:cxn>
              <a:cxn ang="0">
                <a:pos x="52" y="30"/>
              </a:cxn>
              <a:cxn ang="0">
                <a:pos x="31" y="46"/>
              </a:cxn>
              <a:cxn ang="0">
                <a:pos x="16" y="68"/>
              </a:cxn>
              <a:cxn ang="0">
                <a:pos x="10" y="91"/>
              </a:cxn>
              <a:cxn ang="0">
                <a:pos x="13" y="108"/>
              </a:cxn>
              <a:cxn ang="0">
                <a:pos x="28" y="133"/>
              </a:cxn>
              <a:cxn ang="0">
                <a:pos x="52" y="153"/>
              </a:cxn>
              <a:cxn ang="0">
                <a:pos x="55" y="160"/>
              </a:cxn>
              <a:cxn ang="0">
                <a:pos x="39" y="191"/>
              </a:cxn>
              <a:cxn ang="0">
                <a:pos x="29" y="200"/>
              </a:cxn>
              <a:cxn ang="0">
                <a:pos x="28" y="204"/>
              </a:cxn>
            </a:cxnLst>
            <a:rect l="0" t="0" r="r" b="b"/>
            <a:pathLst>
              <a:path w="248" h="215">
                <a:moveTo>
                  <a:pt x="28" y="215"/>
                </a:moveTo>
                <a:lnTo>
                  <a:pt x="28" y="215"/>
                </a:lnTo>
                <a:lnTo>
                  <a:pt x="24" y="215"/>
                </a:lnTo>
                <a:lnTo>
                  <a:pt x="21" y="212"/>
                </a:lnTo>
                <a:lnTo>
                  <a:pt x="19" y="210"/>
                </a:lnTo>
                <a:lnTo>
                  <a:pt x="17" y="205"/>
                </a:lnTo>
                <a:lnTo>
                  <a:pt x="17" y="205"/>
                </a:lnTo>
                <a:lnTo>
                  <a:pt x="17" y="205"/>
                </a:lnTo>
                <a:lnTo>
                  <a:pt x="17" y="201"/>
                </a:lnTo>
                <a:lnTo>
                  <a:pt x="19" y="199"/>
                </a:lnTo>
                <a:lnTo>
                  <a:pt x="21" y="195"/>
                </a:lnTo>
                <a:lnTo>
                  <a:pt x="21" y="193"/>
                </a:lnTo>
                <a:lnTo>
                  <a:pt x="21" y="193"/>
                </a:lnTo>
                <a:lnTo>
                  <a:pt x="25" y="189"/>
                </a:lnTo>
                <a:lnTo>
                  <a:pt x="25" y="189"/>
                </a:lnTo>
                <a:lnTo>
                  <a:pt x="35" y="177"/>
                </a:lnTo>
                <a:lnTo>
                  <a:pt x="40" y="170"/>
                </a:lnTo>
                <a:lnTo>
                  <a:pt x="44" y="160"/>
                </a:lnTo>
                <a:lnTo>
                  <a:pt x="44" y="160"/>
                </a:lnTo>
                <a:lnTo>
                  <a:pt x="33" y="153"/>
                </a:lnTo>
                <a:lnTo>
                  <a:pt x="25" y="146"/>
                </a:lnTo>
                <a:lnTo>
                  <a:pt x="17" y="138"/>
                </a:lnTo>
                <a:lnTo>
                  <a:pt x="12" y="129"/>
                </a:lnTo>
                <a:lnTo>
                  <a:pt x="6" y="120"/>
                </a:lnTo>
                <a:lnTo>
                  <a:pt x="2" y="111"/>
                </a:lnTo>
                <a:lnTo>
                  <a:pt x="1" y="101"/>
                </a:lnTo>
                <a:lnTo>
                  <a:pt x="0" y="91"/>
                </a:lnTo>
                <a:lnTo>
                  <a:pt x="0" y="91"/>
                </a:lnTo>
                <a:lnTo>
                  <a:pt x="1" y="81"/>
                </a:lnTo>
                <a:lnTo>
                  <a:pt x="2" y="73"/>
                </a:lnTo>
                <a:lnTo>
                  <a:pt x="5" y="64"/>
                </a:lnTo>
                <a:lnTo>
                  <a:pt x="9" y="56"/>
                </a:lnTo>
                <a:lnTo>
                  <a:pt x="14" y="47"/>
                </a:lnTo>
                <a:lnTo>
                  <a:pt x="21" y="41"/>
                </a:lnTo>
                <a:lnTo>
                  <a:pt x="28" y="34"/>
                </a:lnTo>
                <a:lnTo>
                  <a:pt x="36" y="27"/>
                </a:lnTo>
                <a:lnTo>
                  <a:pt x="46" y="22"/>
                </a:lnTo>
                <a:lnTo>
                  <a:pt x="55" y="16"/>
                </a:lnTo>
                <a:lnTo>
                  <a:pt x="64" y="11"/>
                </a:lnTo>
                <a:lnTo>
                  <a:pt x="75" y="8"/>
                </a:lnTo>
                <a:lnTo>
                  <a:pt x="87" y="4"/>
                </a:lnTo>
                <a:lnTo>
                  <a:pt x="100" y="3"/>
                </a:lnTo>
                <a:lnTo>
                  <a:pt x="112" y="2"/>
                </a:lnTo>
                <a:lnTo>
                  <a:pt x="124" y="0"/>
                </a:lnTo>
                <a:lnTo>
                  <a:pt x="124" y="0"/>
                </a:lnTo>
                <a:lnTo>
                  <a:pt x="137" y="2"/>
                </a:lnTo>
                <a:lnTo>
                  <a:pt x="149" y="3"/>
                </a:lnTo>
                <a:lnTo>
                  <a:pt x="162" y="4"/>
                </a:lnTo>
                <a:lnTo>
                  <a:pt x="172" y="8"/>
                </a:lnTo>
                <a:lnTo>
                  <a:pt x="183" y="11"/>
                </a:lnTo>
                <a:lnTo>
                  <a:pt x="194" y="16"/>
                </a:lnTo>
                <a:lnTo>
                  <a:pt x="203" y="22"/>
                </a:lnTo>
                <a:lnTo>
                  <a:pt x="212" y="27"/>
                </a:lnTo>
                <a:lnTo>
                  <a:pt x="220" y="34"/>
                </a:lnTo>
                <a:lnTo>
                  <a:pt x="228" y="41"/>
                </a:lnTo>
                <a:lnTo>
                  <a:pt x="233" y="47"/>
                </a:lnTo>
                <a:lnTo>
                  <a:pt x="239" y="56"/>
                </a:lnTo>
                <a:lnTo>
                  <a:pt x="243" y="64"/>
                </a:lnTo>
                <a:lnTo>
                  <a:pt x="245" y="73"/>
                </a:lnTo>
                <a:lnTo>
                  <a:pt x="248" y="81"/>
                </a:lnTo>
                <a:lnTo>
                  <a:pt x="248" y="91"/>
                </a:lnTo>
                <a:lnTo>
                  <a:pt x="248" y="91"/>
                </a:lnTo>
                <a:lnTo>
                  <a:pt x="248" y="100"/>
                </a:lnTo>
                <a:lnTo>
                  <a:pt x="245" y="110"/>
                </a:lnTo>
                <a:lnTo>
                  <a:pt x="243" y="118"/>
                </a:lnTo>
                <a:lnTo>
                  <a:pt x="239" y="126"/>
                </a:lnTo>
                <a:lnTo>
                  <a:pt x="233" y="134"/>
                </a:lnTo>
                <a:lnTo>
                  <a:pt x="228" y="142"/>
                </a:lnTo>
                <a:lnTo>
                  <a:pt x="220" y="149"/>
                </a:lnTo>
                <a:lnTo>
                  <a:pt x="212" y="154"/>
                </a:lnTo>
                <a:lnTo>
                  <a:pt x="203" y="161"/>
                </a:lnTo>
                <a:lnTo>
                  <a:pt x="194" y="166"/>
                </a:lnTo>
                <a:lnTo>
                  <a:pt x="183" y="170"/>
                </a:lnTo>
                <a:lnTo>
                  <a:pt x="172" y="174"/>
                </a:lnTo>
                <a:lnTo>
                  <a:pt x="162" y="177"/>
                </a:lnTo>
                <a:lnTo>
                  <a:pt x="149" y="180"/>
                </a:lnTo>
                <a:lnTo>
                  <a:pt x="137" y="181"/>
                </a:lnTo>
                <a:lnTo>
                  <a:pt x="124" y="181"/>
                </a:lnTo>
                <a:lnTo>
                  <a:pt x="124" y="181"/>
                </a:lnTo>
                <a:lnTo>
                  <a:pt x="106" y="180"/>
                </a:lnTo>
                <a:lnTo>
                  <a:pt x="106" y="180"/>
                </a:lnTo>
                <a:lnTo>
                  <a:pt x="93" y="191"/>
                </a:lnTo>
                <a:lnTo>
                  <a:pt x="78" y="200"/>
                </a:lnTo>
                <a:lnTo>
                  <a:pt x="62" y="207"/>
                </a:lnTo>
                <a:lnTo>
                  <a:pt x="46" y="212"/>
                </a:lnTo>
                <a:lnTo>
                  <a:pt x="46" y="212"/>
                </a:lnTo>
                <a:lnTo>
                  <a:pt x="29" y="215"/>
                </a:lnTo>
                <a:lnTo>
                  <a:pt x="28" y="215"/>
                </a:lnTo>
                <a:close/>
                <a:moveTo>
                  <a:pt x="28" y="204"/>
                </a:moveTo>
                <a:lnTo>
                  <a:pt x="28" y="204"/>
                </a:lnTo>
                <a:lnTo>
                  <a:pt x="28" y="204"/>
                </a:lnTo>
                <a:lnTo>
                  <a:pt x="28" y="204"/>
                </a:lnTo>
                <a:lnTo>
                  <a:pt x="43" y="201"/>
                </a:lnTo>
                <a:lnTo>
                  <a:pt x="43" y="201"/>
                </a:lnTo>
                <a:lnTo>
                  <a:pt x="59" y="196"/>
                </a:lnTo>
                <a:lnTo>
                  <a:pt x="74" y="189"/>
                </a:lnTo>
                <a:lnTo>
                  <a:pt x="89" y="181"/>
                </a:lnTo>
                <a:lnTo>
                  <a:pt x="101" y="170"/>
                </a:lnTo>
                <a:lnTo>
                  <a:pt x="104" y="169"/>
                </a:lnTo>
                <a:lnTo>
                  <a:pt x="105" y="169"/>
                </a:lnTo>
                <a:lnTo>
                  <a:pt x="105" y="169"/>
                </a:lnTo>
                <a:lnTo>
                  <a:pt x="124" y="170"/>
                </a:lnTo>
                <a:lnTo>
                  <a:pt x="124" y="170"/>
                </a:lnTo>
                <a:lnTo>
                  <a:pt x="136" y="170"/>
                </a:lnTo>
                <a:lnTo>
                  <a:pt x="147" y="169"/>
                </a:lnTo>
                <a:lnTo>
                  <a:pt x="168" y="164"/>
                </a:lnTo>
                <a:lnTo>
                  <a:pt x="187" y="157"/>
                </a:lnTo>
                <a:lnTo>
                  <a:pt x="197" y="153"/>
                </a:lnTo>
                <a:lnTo>
                  <a:pt x="205" y="147"/>
                </a:lnTo>
                <a:lnTo>
                  <a:pt x="212" y="142"/>
                </a:lnTo>
                <a:lnTo>
                  <a:pt x="218" y="135"/>
                </a:lnTo>
                <a:lnTo>
                  <a:pt x="224" y="129"/>
                </a:lnTo>
                <a:lnTo>
                  <a:pt x="229" y="122"/>
                </a:lnTo>
                <a:lnTo>
                  <a:pt x="232" y="115"/>
                </a:lnTo>
                <a:lnTo>
                  <a:pt x="236" y="107"/>
                </a:lnTo>
                <a:lnTo>
                  <a:pt x="237" y="99"/>
                </a:lnTo>
                <a:lnTo>
                  <a:pt x="237" y="91"/>
                </a:lnTo>
                <a:lnTo>
                  <a:pt x="237" y="91"/>
                </a:lnTo>
                <a:lnTo>
                  <a:pt x="237" y="83"/>
                </a:lnTo>
                <a:lnTo>
                  <a:pt x="236" y="74"/>
                </a:lnTo>
                <a:lnTo>
                  <a:pt x="232" y="68"/>
                </a:lnTo>
                <a:lnTo>
                  <a:pt x="229" y="60"/>
                </a:lnTo>
                <a:lnTo>
                  <a:pt x="224" y="53"/>
                </a:lnTo>
                <a:lnTo>
                  <a:pt x="218" y="46"/>
                </a:lnTo>
                <a:lnTo>
                  <a:pt x="212" y="41"/>
                </a:lnTo>
                <a:lnTo>
                  <a:pt x="205" y="35"/>
                </a:lnTo>
                <a:lnTo>
                  <a:pt x="197" y="30"/>
                </a:lnTo>
                <a:lnTo>
                  <a:pt x="187" y="25"/>
                </a:lnTo>
                <a:lnTo>
                  <a:pt x="168" y="18"/>
                </a:lnTo>
                <a:lnTo>
                  <a:pt x="147" y="14"/>
                </a:lnTo>
                <a:lnTo>
                  <a:pt x="136" y="12"/>
                </a:lnTo>
                <a:lnTo>
                  <a:pt x="124" y="11"/>
                </a:lnTo>
                <a:lnTo>
                  <a:pt x="124" y="11"/>
                </a:lnTo>
                <a:lnTo>
                  <a:pt x="113" y="12"/>
                </a:lnTo>
                <a:lnTo>
                  <a:pt x="101" y="14"/>
                </a:lnTo>
                <a:lnTo>
                  <a:pt x="81" y="18"/>
                </a:lnTo>
                <a:lnTo>
                  <a:pt x="60" y="25"/>
                </a:lnTo>
                <a:lnTo>
                  <a:pt x="52" y="30"/>
                </a:lnTo>
                <a:lnTo>
                  <a:pt x="44" y="35"/>
                </a:lnTo>
                <a:lnTo>
                  <a:pt x="36" y="41"/>
                </a:lnTo>
                <a:lnTo>
                  <a:pt x="31" y="46"/>
                </a:lnTo>
                <a:lnTo>
                  <a:pt x="24" y="53"/>
                </a:lnTo>
                <a:lnTo>
                  <a:pt x="20" y="60"/>
                </a:lnTo>
                <a:lnTo>
                  <a:pt x="16" y="68"/>
                </a:lnTo>
                <a:lnTo>
                  <a:pt x="13" y="74"/>
                </a:lnTo>
                <a:lnTo>
                  <a:pt x="12" y="83"/>
                </a:lnTo>
                <a:lnTo>
                  <a:pt x="10" y="91"/>
                </a:lnTo>
                <a:lnTo>
                  <a:pt x="10" y="91"/>
                </a:lnTo>
                <a:lnTo>
                  <a:pt x="12" y="100"/>
                </a:lnTo>
                <a:lnTo>
                  <a:pt x="13" y="108"/>
                </a:lnTo>
                <a:lnTo>
                  <a:pt x="17" y="118"/>
                </a:lnTo>
                <a:lnTo>
                  <a:pt x="21" y="126"/>
                </a:lnTo>
                <a:lnTo>
                  <a:pt x="28" y="133"/>
                </a:lnTo>
                <a:lnTo>
                  <a:pt x="35" y="141"/>
                </a:lnTo>
                <a:lnTo>
                  <a:pt x="43" y="146"/>
                </a:lnTo>
                <a:lnTo>
                  <a:pt x="52" y="153"/>
                </a:lnTo>
                <a:lnTo>
                  <a:pt x="56" y="154"/>
                </a:lnTo>
                <a:lnTo>
                  <a:pt x="55" y="160"/>
                </a:lnTo>
                <a:lnTo>
                  <a:pt x="55" y="160"/>
                </a:lnTo>
                <a:lnTo>
                  <a:pt x="51" y="172"/>
                </a:lnTo>
                <a:lnTo>
                  <a:pt x="46" y="183"/>
                </a:lnTo>
                <a:lnTo>
                  <a:pt x="39" y="191"/>
                </a:lnTo>
                <a:lnTo>
                  <a:pt x="33" y="197"/>
                </a:lnTo>
                <a:lnTo>
                  <a:pt x="33" y="197"/>
                </a:lnTo>
                <a:lnTo>
                  <a:pt x="29" y="200"/>
                </a:lnTo>
                <a:lnTo>
                  <a:pt x="29" y="201"/>
                </a:lnTo>
                <a:lnTo>
                  <a:pt x="29" y="201"/>
                </a:lnTo>
                <a:lnTo>
                  <a:pt x="28" y="204"/>
                </a:lnTo>
                <a:lnTo>
                  <a:pt x="28" y="204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50" name="Rectangle 47"/>
          <p:cNvSpPr>
            <a:spLocks noChangeArrowheads="1"/>
          </p:cNvSpPr>
          <p:nvPr/>
        </p:nvSpPr>
        <p:spPr bwMode="auto">
          <a:xfrm>
            <a:off x="7689280" y="5112357"/>
            <a:ext cx="394616" cy="18387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51" name="Rectangle 48"/>
          <p:cNvSpPr>
            <a:spLocks noChangeArrowheads="1"/>
          </p:cNvSpPr>
          <p:nvPr/>
        </p:nvSpPr>
        <p:spPr bwMode="auto">
          <a:xfrm>
            <a:off x="7877193" y="4928496"/>
            <a:ext cx="18791" cy="386109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52" name="Rectangle 49"/>
          <p:cNvSpPr>
            <a:spLocks noChangeArrowheads="1"/>
          </p:cNvSpPr>
          <p:nvPr/>
        </p:nvSpPr>
        <p:spPr bwMode="auto">
          <a:xfrm>
            <a:off x="8502003" y="5112357"/>
            <a:ext cx="394616" cy="18387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53" name="Rectangle 50"/>
          <p:cNvSpPr>
            <a:spLocks noChangeArrowheads="1"/>
          </p:cNvSpPr>
          <p:nvPr/>
        </p:nvSpPr>
        <p:spPr bwMode="auto">
          <a:xfrm>
            <a:off x="7008095" y="3498970"/>
            <a:ext cx="136239" cy="4597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54" name="Freeform 51"/>
          <p:cNvSpPr>
            <a:spLocks noEditPoints="1"/>
          </p:cNvSpPr>
          <p:nvPr/>
        </p:nvSpPr>
        <p:spPr bwMode="auto">
          <a:xfrm>
            <a:off x="6881255" y="4193050"/>
            <a:ext cx="361733" cy="303372"/>
          </a:xfrm>
          <a:custGeom>
            <a:avLst/>
            <a:gdLst/>
            <a:ahLst/>
            <a:cxnLst>
              <a:cxn ang="0">
                <a:pos x="184" y="196"/>
              </a:cxn>
              <a:cxn ang="0">
                <a:pos x="171" y="183"/>
              </a:cxn>
              <a:cxn ang="0">
                <a:pos x="171" y="169"/>
              </a:cxn>
              <a:cxn ang="0">
                <a:pos x="94" y="169"/>
              </a:cxn>
              <a:cxn ang="0">
                <a:pos x="94" y="183"/>
              </a:cxn>
              <a:cxn ang="0">
                <a:pos x="82" y="196"/>
              </a:cxn>
              <a:cxn ang="0">
                <a:pos x="69" y="197"/>
              </a:cxn>
              <a:cxn ang="0">
                <a:pos x="55" y="187"/>
              </a:cxn>
              <a:cxn ang="0">
                <a:pos x="51" y="174"/>
              </a:cxn>
              <a:cxn ang="0">
                <a:pos x="53" y="155"/>
              </a:cxn>
              <a:cxn ang="0">
                <a:pos x="58" y="132"/>
              </a:cxn>
              <a:cxn ang="0">
                <a:pos x="13" y="27"/>
              </a:cxn>
              <a:cxn ang="0">
                <a:pos x="1" y="19"/>
              </a:cxn>
              <a:cxn ang="0">
                <a:pos x="4" y="4"/>
              </a:cxn>
              <a:cxn ang="0">
                <a:pos x="49" y="0"/>
              </a:cxn>
              <a:cxn ang="0">
                <a:pos x="62" y="11"/>
              </a:cxn>
              <a:cxn ang="0">
                <a:pos x="223" y="17"/>
              </a:cxn>
              <a:cxn ang="0">
                <a:pos x="232" y="98"/>
              </a:cxn>
              <a:cxn ang="0">
                <a:pos x="224" y="111"/>
              </a:cxn>
              <a:cxn ang="0">
                <a:pos x="88" y="132"/>
              </a:cxn>
              <a:cxn ang="0">
                <a:pos x="201" y="135"/>
              </a:cxn>
              <a:cxn ang="0">
                <a:pos x="215" y="150"/>
              </a:cxn>
              <a:cxn ang="0">
                <a:pos x="209" y="160"/>
              </a:cxn>
              <a:cxn ang="0">
                <a:pos x="215" y="179"/>
              </a:cxn>
              <a:cxn ang="0">
                <a:pos x="205" y="193"/>
              </a:cxn>
              <a:cxn ang="0">
                <a:pos x="193" y="197"/>
              </a:cxn>
              <a:cxn ang="0">
                <a:pos x="184" y="166"/>
              </a:cxn>
              <a:cxn ang="0">
                <a:pos x="182" y="179"/>
              </a:cxn>
              <a:cxn ang="0">
                <a:pos x="193" y="186"/>
              </a:cxn>
              <a:cxn ang="0">
                <a:pos x="204" y="174"/>
              </a:cxn>
              <a:cxn ang="0">
                <a:pos x="197" y="165"/>
              </a:cxn>
              <a:cxn ang="0">
                <a:pos x="73" y="163"/>
              </a:cxn>
              <a:cxn ang="0">
                <a:pos x="62" y="174"/>
              </a:cxn>
              <a:cxn ang="0">
                <a:pos x="69" y="185"/>
              </a:cxn>
              <a:cxn ang="0">
                <a:pos x="82" y="182"/>
              </a:cxn>
              <a:cxn ang="0">
                <a:pos x="84" y="170"/>
              </a:cxn>
              <a:cxn ang="0">
                <a:pos x="73" y="163"/>
              </a:cxn>
              <a:cxn ang="0">
                <a:pos x="202" y="151"/>
              </a:cxn>
              <a:cxn ang="0">
                <a:pos x="201" y="146"/>
              </a:cxn>
              <a:cxn ang="0">
                <a:pos x="77" y="132"/>
              </a:cxn>
              <a:cxn ang="0">
                <a:pos x="76" y="124"/>
              </a:cxn>
              <a:cxn ang="0">
                <a:pos x="220" y="100"/>
              </a:cxn>
              <a:cxn ang="0">
                <a:pos x="220" y="28"/>
              </a:cxn>
              <a:cxn ang="0">
                <a:pos x="53" y="23"/>
              </a:cxn>
              <a:cxn ang="0">
                <a:pos x="50" y="11"/>
              </a:cxn>
              <a:cxn ang="0">
                <a:pos x="12" y="11"/>
              </a:cxn>
              <a:cxn ang="0">
                <a:pos x="13" y="16"/>
              </a:cxn>
              <a:cxn ang="0">
                <a:pos x="69" y="133"/>
              </a:cxn>
              <a:cxn ang="0">
                <a:pos x="62" y="150"/>
              </a:cxn>
              <a:cxn ang="0">
                <a:pos x="193" y="152"/>
              </a:cxn>
            </a:cxnLst>
            <a:rect l="0" t="0" r="r" b="b"/>
            <a:pathLst>
              <a:path w="232" h="197">
                <a:moveTo>
                  <a:pt x="193" y="197"/>
                </a:moveTo>
                <a:lnTo>
                  <a:pt x="193" y="197"/>
                </a:lnTo>
                <a:lnTo>
                  <a:pt x="188" y="197"/>
                </a:lnTo>
                <a:lnTo>
                  <a:pt x="184" y="196"/>
                </a:lnTo>
                <a:lnTo>
                  <a:pt x="180" y="193"/>
                </a:lnTo>
                <a:lnTo>
                  <a:pt x="177" y="190"/>
                </a:lnTo>
                <a:lnTo>
                  <a:pt x="174" y="187"/>
                </a:lnTo>
                <a:lnTo>
                  <a:pt x="171" y="183"/>
                </a:lnTo>
                <a:lnTo>
                  <a:pt x="170" y="179"/>
                </a:lnTo>
                <a:lnTo>
                  <a:pt x="170" y="174"/>
                </a:lnTo>
                <a:lnTo>
                  <a:pt x="170" y="174"/>
                </a:lnTo>
                <a:lnTo>
                  <a:pt x="171" y="169"/>
                </a:lnTo>
                <a:lnTo>
                  <a:pt x="173" y="163"/>
                </a:lnTo>
                <a:lnTo>
                  <a:pt x="93" y="163"/>
                </a:lnTo>
                <a:lnTo>
                  <a:pt x="93" y="163"/>
                </a:lnTo>
                <a:lnTo>
                  <a:pt x="94" y="169"/>
                </a:lnTo>
                <a:lnTo>
                  <a:pt x="96" y="174"/>
                </a:lnTo>
                <a:lnTo>
                  <a:pt x="96" y="174"/>
                </a:lnTo>
                <a:lnTo>
                  <a:pt x="96" y="179"/>
                </a:lnTo>
                <a:lnTo>
                  <a:pt x="94" y="183"/>
                </a:lnTo>
                <a:lnTo>
                  <a:pt x="92" y="187"/>
                </a:lnTo>
                <a:lnTo>
                  <a:pt x="89" y="190"/>
                </a:lnTo>
                <a:lnTo>
                  <a:pt x="86" y="193"/>
                </a:lnTo>
                <a:lnTo>
                  <a:pt x="82" y="196"/>
                </a:lnTo>
                <a:lnTo>
                  <a:pt x="78" y="197"/>
                </a:lnTo>
                <a:lnTo>
                  <a:pt x="73" y="197"/>
                </a:lnTo>
                <a:lnTo>
                  <a:pt x="73" y="197"/>
                </a:lnTo>
                <a:lnTo>
                  <a:pt x="69" y="197"/>
                </a:lnTo>
                <a:lnTo>
                  <a:pt x="65" y="196"/>
                </a:lnTo>
                <a:lnTo>
                  <a:pt x="61" y="193"/>
                </a:lnTo>
                <a:lnTo>
                  <a:pt x="58" y="190"/>
                </a:lnTo>
                <a:lnTo>
                  <a:pt x="55" y="187"/>
                </a:lnTo>
                <a:lnTo>
                  <a:pt x="53" y="183"/>
                </a:lnTo>
                <a:lnTo>
                  <a:pt x="51" y="179"/>
                </a:lnTo>
                <a:lnTo>
                  <a:pt x="51" y="174"/>
                </a:lnTo>
                <a:lnTo>
                  <a:pt x="51" y="174"/>
                </a:lnTo>
                <a:lnTo>
                  <a:pt x="53" y="167"/>
                </a:lnTo>
                <a:lnTo>
                  <a:pt x="57" y="160"/>
                </a:lnTo>
                <a:lnTo>
                  <a:pt x="57" y="160"/>
                </a:lnTo>
                <a:lnTo>
                  <a:pt x="53" y="155"/>
                </a:lnTo>
                <a:lnTo>
                  <a:pt x="51" y="150"/>
                </a:lnTo>
                <a:lnTo>
                  <a:pt x="51" y="150"/>
                </a:lnTo>
                <a:lnTo>
                  <a:pt x="53" y="142"/>
                </a:lnTo>
                <a:lnTo>
                  <a:pt x="58" y="132"/>
                </a:lnTo>
                <a:lnTo>
                  <a:pt x="58" y="132"/>
                </a:lnTo>
                <a:lnTo>
                  <a:pt x="59" y="131"/>
                </a:lnTo>
                <a:lnTo>
                  <a:pt x="36" y="27"/>
                </a:lnTo>
                <a:lnTo>
                  <a:pt x="13" y="27"/>
                </a:lnTo>
                <a:lnTo>
                  <a:pt x="13" y="27"/>
                </a:lnTo>
                <a:lnTo>
                  <a:pt x="8" y="25"/>
                </a:lnTo>
                <a:lnTo>
                  <a:pt x="4" y="23"/>
                </a:lnTo>
                <a:lnTo>
                  <a:pt x="1" y="19"/>
                </a:lnTo>
                <a:lnTo>
                  <a:pt x="0" y="13"/>
                </a:lnTo>
                <a:lnTo>
                  <a:pt x="0" y="13"/>
                </a:lnTo>
                <a:lnTo>
                  <a:pt x="1" y="8"/>
                </a:lnTo>
                <a:lnTo>
                  <a:pt x="4" y="4"/>
                </a:lnTo>
                <a:lnTo>
                  <a:pt x="8" y="0"/>
                </a:lnTo>
                <a:lnTo>
                  <a:pt x="13" y="0"/>
                </a:lnTo>
                <a:lnTo>
                  <a:pt x="49" y="0"/>
                </a:lnTo>
                <a:lnTo>
                  <a:pt x="49" y="0"/>
                </a:lnTo>
                <a:lnTo>
                  <a:pt x="51" y="0"/>
                </a:lnTo>
                <a:lnTo>
                  <a:pt x="55" y="1"/>
                </a:lnTo>
                <a:lnTo>
                  <a:pt x="59" y="5"/>
                </a:lnTo>
                <a:lnTo>
                  <a:pt x="62" y="11"/>
                </a:lnTo>
                <a:lnTo>
                  <a:pt x="63" y="16"/>
                </a:lnTo>
                <a:lnTo>
                  <a:pt x="217" y="16"/>
                </a:lnTo>
                <a:lnTo>
                  <a:pt x="217" y="16"/>
                </a:lnTo>
                <a:lnTo>
                  <a:pt x="223" y="17"/>
                </a:lnTo>
                <a:lnTo>
                  <a:pt x="228" y="20"/>
                </a:lnTo>
                <a:lnTo>
                  <a:pt x="231" y="24"/>
                </a:lnTo>
                <a:lnTo>
                  <a:pt x="232" y="29"/>
                </a:lnTo>
                <a:lnTo>
                  <a:pt x="232" y="98"/>
                </a:lnTo>
                <a:lnTo>
                  <a:pt x="232" y="98"/>
                </a:lnTo>
                <a:lnTo>
                  <a:pt x="231" y="104"/>
                </a:lnTo>
                <a:lnTo>
                  <a:pt x="228" y="108"/>
                </a:lnTo>
                <a:lnTo>
                  <a:pt x="224" y="111"/>
                </a:lnTo>
                <a:lnTo>
                  <a:pt x="220" y="112"/>
                </a:lnTo>
                <a:lnTo>
                  <a:pt x="86" y="128"/>
                </a:lnTo>
                <a:lnTo>
                  <a:pt x="86" y="128"/>
                </a:lnTo>
                <a:lnTo>
                  <a:pt x="88" y="132"/>
                </a:lnTo>
                <a:lnTo>
                  <a:pt x="88" y="132"/>
                </a:lnTo>
                <a:lnTo>
                  <a:pt x="86" y="135"/>
                </a:lnTo>
                <a:lnTo>
                  <a:pt x="201" y="135"/>
                </a:lnTo>
                <a:lnTo>
                  <a:pt x="201" y="135"/>
                </a:lnTo>
                <a:lnTo>
                  <a:pt x="207" y="136"/>
                </a:lnTo>
                <a:lnTo>
                  <a:pt x="211" y="139"/>
                </a:lnTo>
                <a:lnTo>
                  <a:pt x="213" y="144"/>
                </a:lnTo>
                <a:lnTo>
                  <a:pt x="215" y="150"/>
                </a:lnTo>
                <a:lnTo>
                  <a:pt x="215" y="150"/>
                </a:lnTo>
                <a:lnTo>
                  <a:pt x="213" y="155"/>
                </a:lnTo>
                <a:lnTo>
                  <a:pt x="209" y="160"/>
                </a:lnTo>
                <a:lnTo>
                  <a:pt x="209" y="160"/>
                </a:lnTo>
                <a:lnTo>
                  <a:pt x="213" y="167"/>
                </a:lnTo>
                <a:lnTo>
                  <a:pt x="215" y="174"/>
                </a:lnTo>
                <a:lnTo>
                  <a:pt x="215" y="174"/>
                </a:lnTo>
                <a:lnTo>
                  <a:pt x="215" y="179"/>
                </a:lnTo>
                <a:lnTo>
                  <a:pt x="213" y="183"/>
                </a:lnTo>
                <a:lnTo>
                  <a:pt x="211" y="187"/>
                </a:lnTo>
                <a:lnTo>
                  <a:pt x="208" y="190"/>
                </a:lnTo>
                <a:lnTo>
                  <a:pt x="205" y="193"/>
                </a:lnTo>
                <a:lnTo>
                  <a:pt x="201" y="196"/>
                </a:lnTo>
                <a:lnTo>
                  <a:pt x="197" y="197"/>
                </a:lnTo>
                <a:lnTo>
                  <a:pt x="193" y="197"/>
                </a:lnTo>
                <a:lnTo>
                  <a:pt x="193" y="197"/>
                </a:lnTo>
                <a:close/>
                <a:moveTo>
                  <a:pt x="193" y="163"/>
                </a:moveTo>
                <a:lnTo>
                  <a:pt x="193" y="163"/>
                </a:lnTo>
                <a:lnTo>
                  <a:pt x="188" y="165"/>
                </a:lnTo>
                <a:lnTo>
                  <a:pt x="184" y="166"/>
                </a:lnTo>
                <a:lnTo>
                  <a:pt x="182" y="170"/>
                </a:lnTo>
                <a:lnTo>
                  <a:pt x="181" y="174"/>
                </a:lnTo>
                <a:lnTo>
                  <a:pt x="181" y="174"/>
                </a:lnTo>
                <a:lnTo>
                  <a:pt x="182" y="179"/>
                </a:lnTo>
                <a:lnTo>
                  <a:pt x="184" y="182"/>
                </a:lnTo>
                <a:lnTo>
                  <a:pt x="188" y="185"/>
                </a:lnTo>
                <a:lnTo>
                  <a:pt x="193" y="186"/>
                </a:lnTo>
                <a:lnTo>
                  <a:pt x="193" y="186"/>
                </a:lnTo>
                <a:lnTo>
                  <a:pt x="197" y="185"/>
                </a:lnTo>
                <a:lnTo>
                  <a:pt x="201" y="182"/>
                </a:lnTo>
                <a:lnTo>
                  <a:pt x="202" y="179"/>
                </a:lnTo>
                <a:lnTo>
                  <a:pt x="204" y="174"/>
                </a:lnTo>
                <a:lnTo>
                  <a:pt x="204" y="174"/>
                </a:lnTo>
                <a:lnTo>
                  <a:pt x="202" y="170"/>
                </a:lnTo>
                <a:lnTo>
                  <a:pt x="201" y="166"/>
                </a:lnTo>
                <a:lnTo>
                  <a:pt x="197" y="165"/>
                </a:lnTo>
                <a:lnTo>
                  <a:pt x="193" y="163"/>
                </a:lnTo>
                <a:lnTo>
                  <a:pt x="193" y="163"/>
                </a:lnTo>
                <a:close/>
                <a:moveTo>
                  <a:pt x="73" y="163"/>
                </a:moveTo>
                <a:lnTo>
                  <a:pt x="73" y="163"/>
                </a:lnTo>
                <a:lnTo>
                  <a:pt x="69" y="165"/>
                </a:lnTo>
                <a:lnTo>
                  <a:pt x="65" y="166"/>
                </a:lnTo>
                <a:lnTo>
                  <a:pt x="63" y="170"/>
                </a:lnTo>
                <a:lnTo>
                  <a:pt x="62" y="174"/>
                </a:lnTo>
                <a:lnTo>
                  <a:pt x="62" y="174"/>
                </a:lnTo>
                <a:lnTo>
                  <a:pt x="63" y="179"/>
                </a:lnTo>
                <a:lnTo>
                  <a:pt x="65" y="182"/>
                </a:lnTo>
                <a:lnTo>
                  <a:pt x="69" y="185"/>
                </a:lnTo>
                <a:lnTo>
                  <a:pt x="73" y="186"/>
                </a:lnTo>
                <a:lnTo>
                  <a:pt x="73" y="186"/>
                </a:lnTo>
                <a:lnTo>
                  <a:pt x="78" y="185"/>
                </a:lnTo>
                <a:lnTo>
                  <a:pt x="82" y="182"/>
                </a:lnTo>
                <a:lnTo>
                  <a:pt x="84" y="179"/>
                </a:lnTo>
                <a:lnTo>
                  <a:pt x="85" y="174"/>
                </a:lnTo>
                <a:lnTo>
                  <a:pt x="85" y="174"/>
                </a:lnTo>
                <a:lnTo>
                  <a:pt x="84" y="170"/>
                </a:lnTo>
                <a:lnTo>
                  <a:pt x="82" y="166"/>
                </a:lnTo>
                <a:lnTo>
                  <a:pt x="78" y="165"/>
                </a:lnTo>
                <a:lnTo>
                  <a:pt x="73" y="163"/>
                </a:lnTo>
                <a:lnTo>
                  <a:pt x="73" y="163"/>
                </a:lnTo>
                <a:close/>
                <a:moveTo>
                  <a:pt x="193" y="152"/>
                </a:moveTo>
                <a:lnTo>
                  <a:pt x="201" y="152"/>
                </a:lnTo>
                <a:lnTo>
                  <a:pt x="201" y="152"/>
                </a:lnTo>
                <a:lnTo>
                  <a:pt x="202" y="151"/>
                </a:lnTo>
                <a:lnTo>
                  <a:pt x="204" y="150"/>
                </a:lnTo>
                <a:lnTo>
                  <a:pt x="204" y="150"/>
                </a:lnTo>
                <a:lnTo>
                  <a:pt x="202" y="147"/>
                </a:lnTo>
                <a:lnTo>
                  <a:pt x="201" y="146"/>
                </a:lnTo>
                <a:lnTo>
                  <a:pt x="70" y="146"/>
                </a:lnTo>
                <a:lnTo>
                  <a:pt x="74" y="136"/>
                </a:lnTo>
                <a:lnTo>
                  <a:pt x="74" y="136"/>
                </a:lnTo>
                <a:lnTo>
                  <a:pt x="77" y="132"/>
                </a:lnTo>
                <a:lnTo>
                  <a:pt x="77" y="132"/>
                </a:lnTo>
                <a:lnTo>
                  <a:pt x="76" y="127"/>
                </a:lnTo>
                <a:lnTo>
                  <a:pt x="76" y="127"/>
                </a:lnTo>
                <a:lnTo>
                  <a:pt x="76" y="124"/>
                </a:lnTo>
                <a:lnTo>
                  <a:pt x="74" y="119"/>
                </a:lnTo>
                <a:lnTo>
                  <a:pt x="219" y="101"/>
                </a:lnTo>
                <a:lnTo>
                  <a:pt x="219" y="101"/>
                </a:lnTo>
                <a:lnTo>
                  <a:pt x="220" y="100"/>
                </a:lnTo>
                <a:lnTo>
                  <a:pt x="221" y="98"/>
                </a:lnTo>
                <a:lnTo>
                  <a:pt x="221" y="29"/>
                </a:lnTo>
                <a:lnTo>
                  <a:pt x="221" y="29"/>
                </a:lnTo>
                <a:lnTo>
                  <a:pt x="220" y="28"/>
                </a:lnTo>
                <a:lnTo>
                  <a:pt x="217" y="27"/>
                </a:lnTo>
                <a:lnTo>
                  <a:pt x="54" y="27"/>
                </a:lnTo>
                <a:lnTo>
                  <a:pt x="53" y="23"/>
                </a:lnTo>
                <a:lnTo>
                  <a:pt x="53" y="23"/>
                </a:lnTo>
                <a:lnTo>
                  <a:pt x="53" y="20"/>
                </a:lnTo>
                <a:lnTo>
                  <a:pt x="53" y="20"/>
                </a:lnTo>
                <a:lnTo>
                  <a:pt x="51" y="12"/>
                </a:lnTo>
                <a:lnTo>
                  <a:pt x="50" y="11"/>
                </a:lnTo>
                <a:lnTo>
                  <a:pt x="49" y="11"/>
                </a:lnTo>
                <a:lnTo>
                  <a:pt x="13" y="11"/>
                </a:lnTo>
                <a:lnTo>
                  <a:pt x="13" y="11"/>
                </a:lnTo>
                <a:lnTo>
                  <a:pt x="12" y="11"/>
                </a:lnTo>
                <a:lnTo>
                  <a:pt x="11" y="13"/>
                </a:lnTo>
                <a:lnTo>
                  <a:pt x="11" y="13"/>
                </a:lnTo>
                <a:lnTo>
                  <a:pt x="12" y="16"/>
                </a:lnTo>
                <a:lnTo>
                  <a:pt x="13" y="16"/>
                </a:lnTo>
                <a:lnTo>
                  <a:pt x="46" y="16"/>
                </a:lnTo>
                <a:lnTo>
                  <a:pt x="70" y="132"/>
                </a:lnTo>
                <a:lnTo>
                  <a:pt x="69" y="133"/>
                </a:lnTo>
                <a:lnTo>
                  <a:pt x="69" y="133"/>
                </a:lnTo>
                <a:lnTo>
                  <a:pt x="67" y="138"/>
                </a:lnTo>
                <a:lnTo>
                  <a:pt x="67" y="138"/>
                </a:lnTo>
                <a:lnTo>
                  <a:pt x="65" y="143"/>
                </a:lnTo>
                <a:lnTo>
                  <a:pt x="62" y="150"/>
                </a:lnTo>
                <a:lnTo>
                  <a:pt x="62" y="150"/>
                </a:lnTo>
                <a:lnTo>
                  <a:pt x="63" y="151"/>
                </a:lnTo>
                <a:lnTo>
                  <a:pt x="65" y="152"/>
                </a:lnTo>
                <a:lnTo>
                  <a:pt x="193" y="152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55" name="Freeform 52"/>
          <p:cNvSpPr>
            <a:spLocks noEditPoints="1"/>
          </p:cNvSpPr>
          <p:nvPr/>
        </p:nvSpPr>
        <p:spPr bwMode="auto">
          <a:xfrm>
            <a:off x="7708071" y="4183857"/>
            <a:ext cx="361733" cy="298777"/>
          </a:xfrm>
          <a:custGeom>
            <a:avLst/>
            <a:gdLst/>
            <a:ahLst/>
            <a:cxnLst>
              <a:cxn ang="0">
                <a:pos x="35" y="197"/>
              </a:cxn>
              <a:cxn ang="0">
                <a:pos x="28" y="197"/>
              </a:cxn>
              <a:cxn ang="0">
                <a:pos x="16" y="192"/>
              </a:cxn>
              <a:cxn ang="0">
                <a:pos x="7" y="182"/>
              </a:cxn>
              <a:cxn ang="0">
                <a:pos x="1" y="170"/>
              </a:cxn>
              <a:cxn ang="0">
                <a:pos x="0" y="35"/>
              </a:cxn>
              <a:cxn ang="0">
                <a:pos x="1" y="28"/>
              </a:cxn>
              <a:cxn ang="0">
                <a:pos x="7" y="16"/>
              </a:cxn>
              <a:cxn ang="0">
                <a:pos x="16" y="5"/>
              </a:cxn>
              <a:cxn ang="0">
                <a:pos x="28" y="1"/>
              </a:cxn>
              <a:cxn ang="0">
                <a:pos x="78" y="0"/>
              </a:cxn>
              <a:cxn ang="0">
                <a:pos x="85" y="1"/>
              </a:cxn>
              <a:cxn ang="0">
                <a:pos x="97" y="5"/>
              </a:cxn>
              <a:cxn ang="0">
                <a:pos x="107" y="15"/>
              </a:cxn>
              <a:cxn ang="0">
                <a:pos x="112" y="27"/>
              </a:cxn>
              <a:cxn ang="0">
                <a:pos x="197" y="34"/>
              </a:cxn>
              <a:cxn ang="0">
                <a:pos x="204" y="35"/>
              </a:cxn>
              <a:cxn ang="0">
                <a:pos x="216" y="41"/>
              </a:cxn>
              <a:cxn ang="0">
                <a:pos x="225" y="50"/>
              </a:cxn>
              <a:cxn ang="0">
                <a:pos x="231" y="62"/>
              </a:cxn>
              <a:cxn ang="0">
                <a:pos x="232" y="162"/>
              </a:cxn>
              <a:cxn ang="0">
                <a:pos x="231" y="170"/>
              </a:cxn>
              <a:cxn ang="0">
                <a:pos x="225" y="182"/>
              </a:cxn>
              <a:cxn ang="0">
                <a:pos x="216" y="192"/>
              </a:cxn>
              <a:cxn ang="0">
                <a:pos x="204" y="197"/>
              </a:cxn>
              <a:cxn ang="0">
                <a:pos x="197" y="197"/>
              </a:cxn>
              <a:cxn ang="0">
                <a:pos x="35" y="11"/>
              </a:cxn>
              <a:cxn ang="0">
                <a:pos x="26" y="12"/>
              </a:cxn>
              <a:cxn ang="0">
                <a:pos x="17" y="18"/>
              </a:cxn>
              <a:cxn ang="0">
                <a:pos x="13" y="26"/>
              </a:cxn>
              <a:cxn ang="0">
                <a:pos x="11" y="35"/>
              </a:cxn>
              <a:cxn ang="0">
                <a:pos x="11" y="162"/>
              </a:cxn>
              <a:cxn ang="0">
                <a:pos x="13" y="172"/>
              </a:cxn>
              <a:cxn ang="0">
                <a:pos x="17" y="180"/>
              </a:cxn>
              <a:cxn ang="0">
                <a:pos x="26" y="185"/>
              </a:cxn>
              <a:cxn ang="0">
                <a:pos x="35" y="186"/>
              </a:cxn>
              <a:cxn ang="0">
                <a:pos x="197" y="186"/>
              </a:cxn>
              <a:cxn ang="0">
                <a:pos x="206" y="185"/>
              </a:cxn>
              <a:cxn ang="0">
                <a:pos x="213" y="180"/>
              </a:cxn>
              <a:cxn ang="0">
                <a:pos x="219" y="172"/>
              </a:cxn>
              <a:cxn ang="0">
                <a:pos x="221" y="162"/>
              </a:cxn>
              <a:cxn ang="0">
                <a:pos x="221" y="69"/>
              </a:cxn>
              <a:cxn ang="0">
                <a:pos x="219" y="59"/>
              </a:cxn>
              <a:cxn ang="0">
                <a:pos x="213" y="51"/>
              </a:cxn>
              <a:cxn ang="0">
                <a:pos x="206" y="47"/>
              </a:cxn>
              <a:cxn ang="0">
                <a:pos x="197" y="45"/>
              </a:cxn>
              <a:cxn ang="0">
                <a:pos x="103" y="35"/>
              </a:cxn>
              <a:cxn ang="0">
                <a:pos x="101" y="30"/>
              </a:cxn>
              <a:cxn ang="0">
                <a:pos x="98" y="22"/>
              </a:cxn>
              <a:cxn ang="0">
                <a:pos x="92" y="15"/>
              </a:cxn>
              <a:cxn ang="0">
                <a:pos x="82" y="11"/>
              </a:cxn>
              <a:cxn ang="0">
                <a:pos x="35" y="11"/>
              </a:cxn>
            </a:cxnLst>
            <a:rect l="0" t="0" r="r" b="b"/>
            <a:pathLst>
              <a:path w="232" h="197">
                <a:moveTo>
                  <a:pt x="197" y="197"/>
                </a:moveTo>
                <a:lnTo>
                  <a:pt x="35" y="197"/>
                </a:lnTo>
                <a:lnTo>
                  <a:pt x="35" y="197"/>
                </a:lnTo>
                <a:lnTo>
                  <a:pt x="28" y="197"/>
                </a:lnTo>
                <a:lnTo>
                  <a:pt x="21" y="194"/>
                </a:lnTo>
                <a:lnTo>
                  <a:pt x="16" y="192"/>
                </a:lnTo>
                <a:lnTo>
                  <a:pt x="11" y="188"/>
                </a:lnTo>
                <a:lnTo>
                  <a:pt x="7" y="182"/>
                </a:lnTo>
                <a:lnTo>
                  <a:pt x="3" y="177"/>
                </a:lnTo>
                <a:lnTo>
                  <a:pt x="1" y="170"/>
                </a:lnTo>
                <a:lnTo>
                  <a:pt x="0" y="162"/>
                </a:lnTo>
                <a:lnTo>
                  <a:pt x="0" y="35"/>
                </a:lnTo>
                <a:lnTo>
                  <a:pt x="0" y="35"/>
                </a:lnTo>
                <a:lnTo>
                  <a:pt x="1" y="28"/>
                </a:lnTo>
                <a:lnTo>
                  <a:pt x="3" y="22"/>
                </a:lnTo>
                <a:lnTo>
                  <a:pt x="7" y="16"/>
                </a:lnTo>
                <a:lnTo>
                  <a:pt x="11" y="11"/>
                </a:lnTo>
                <a:lnTo>
                  <a:pt x="16" y="5"/>
                </a:lnTo>
                <a:lnTo>
                  <a:pt x="21" y="3"/>
                </a:lnTo>
                <a:lnTo>
                  <a:pt x="28" y="1"/>
                </a:lnTo>
                <a:lnTo>
                  <a:pt x="35" y="0"/>
                </a:lnTo>
                <a:lnTo>
                  <a:pt x="78" y="0"/>
                </a:lnTo>
                <a:lnTo>
                  <a:pt x="78" y="0"/>
                </a:lnTo>
                <a:lnTo>
                  <a:pt x="85" y="1"/>
                </a:lnTo>
                <a:lnTo>
                  <a:pt x="92" y="3"/>
                </a:lnTo>
                <a:lnTo>
                  <a:pt x="97" y="5"/>
                </a:lnTo>
                <a:lnTo>
                  <a:pt x="103" y="9"/>
                </a:lnTo>
                <a:lnTo>
                  <a:pt x="107" y="15"/>
                </a:lnTo>
                <a:lnTo>
                  <a:pt x="109" y="20"/>
                </a:lnTo>
                <a:lnTo>
                  <a:pt x="112" y="27"/>
                </a:lnTo>
                <a:lnTo>
                  <a:pt x="113" y="34"/>
                </a:lnTo>
                <a:lnTo>
                  <a:pt x="197" y="34"/>
                </a:lnTo>
                <a:lnTo>
                  <a:pt x="197" y="34"/>
                </a:lnTo>
                <a:lnTo>
                  <a:pt x="204" y="35"/>
                </a:lnTo>
                <a:lnTo>
                  <a:pt x="211" y="36"/>
                </a:lnTo>
                <a:lnTo>
                  <a:pt x="216" y="41"/>
                </a:lnTo>
                <a:lnTo>
                  <a:pt x="221" y="45"/>
                </a:lnTo>
                <a:lnTo>
                  <a:pt x="225" y="50"/>
                </a:lnTo>
                <a:lnTo>
                  <a:pt x="229" y="55"/>
                </a:lnTo>
                <a:lnTo>
                  <a:pt x="231" y="62"/>
                </a:lnTo>
                <a:lnTo>
                  <a:pt x="232" y="69"/>
                </a:lnTo>
                <a:lnTo>
                  <a:pt x="232" y="162"/>
                </a:lnTo>
                <a:lnTo>
                  <a:pt x="232" y="162"/>
                </a:lnTo>
                <a:lnTo>
                  <a:pt x="231" y="170"/>
                </a:lnTo>
                <a:lnTo>
                  <a:pt x="229" y="177"/>
                </a:lnTo>
                <a:lnTo>
                  <a:pt x="225" y="182"/>
                </a:lnTo>
                <a:lnTo>
                  <a:pt x="221" y="188"/>
                </a:lnTo>
                <a:lnTo>
                  <a:pt x="216" y="192"/>
                </a:lnTo>
                <a:lnTo>
                  <a:pt x="211" y="194"/>
                </a:lnTo>
                <a:lnTo>
                  <a:pt x="204" y="197"/>
                </a:lnTo>
                <a:lnTo>
                  <a:pt x="197" y="197"/>
                </a:lnTo>
                <a:lnTo>
                  <a:pt x="197" y="197"/>
                </a:lnTo>
                <a:close/>
                <a:moveTo>
                  <a:pt x="35" y="11"/>
                </a:moveTo>
                <a:lnTo>
                  <a:pt x="35" y="11"/>
                </a:lnTo>
                <a:lnTo>
                  <a:pt x="31" y="11"/>
                </a:lnTo>
                <a:lnTo>
                  <a:pt x="26" y="12"/>
                </a:lnTo>
                <a:lnTo>
                  <a:pt x="21" y="15"/>
                </a:lnTo>
                <a:lnTo>
                  <a:pt x="17" y="18"/>
                </a:lnTo>
                <a:lnTo>
                  <a:pt x="15" y="22"/>
                </a:lnTo>
                <a:lnTo>
                  <a:pt x="13" y="26"/>
                </a:lnTo>
                <a:lnTo>
                  <a:pt x="12" y="30"/>
                </a:lnTo>
                <a:lnTo>
                  <a:pt x="11" y="35"/>
                </a:lnTo>
                <a:lnTo>
                  <a:pt x="11" y="162"/>
                </a:lnTo>
                <a:lnTo>
                  <a:pt x="11" y="162"/>
                </a:lnTo>
                <a:lnTo>
                  <a:pt x="12" y="167"/>
                </a:lnTo>
                <a:lnTo>
                  <a:pt x="13" y="172"/>
                </a:lnTo>
                <a:lnTo>
                  <a:pt x="15" y="176"/>
                </a:lnTo>
                <a:lnTo>
                  <a:pt x="17" y="180"/>
                </a:lnTo>
                <a:lnTo>
                  <a:pt x="21" y="182"/>
                </a:lnTo>
                <a:lnTo>
                  <a:pt x="26" y="185"/>
                </a:lnTo>
                <a:lnTo>
                  <a:pt x="31" y="186"/>
                </a:lnTo>
                <a:lnTo>
                  <a:pt x="35" y="186"/>
                </a:lnTo>
                <a:lnTo>
                  <a:pt x="197" y="186"/>
                </a:lnTo>
                <a:lnTo>
                  <a:pt x="197" y="186"/>
                </a:lnTo>
                <a:lnTo>
                  <a:pt x="201" y="186"/>
                </a:lnTo>
                <a:lnTo>
                  <a:pt x="206" y="185"/>
                </a:lnTo>
                <a:lnTo>
                  <a:pt x="211" y="182"/>
                </a:lnTo>
                <a:lnTo>
                  <a:pt x="213" y="180"/>
                </a:lnTo>
                <a:lnTo>
                  <a:pt x="217" y="176"/>
                </a:lnTo>
                <a:lnTo>
                  <a:pt x="219" y="172"/>
                </a:lnTo>
                <a:lnTo>
                  <a:pt x="220" y="167"/>
                </a:lnTo>
                <a:lnTo>
                  <a:pt x="221" y="162"/>
                </a:lnTo>
                <a:lnTo>
                  <a:pt x="221" y="69"/>
                </a:lnTo>
                <a:lnTo>
                  <a:pt x="221" y="69"/>
                </a:lnTo>
                <a:lnTo>
                  <a:pt x="220" y="65"/>
                </a:lnTo>
                <a:lnTo>
                  <a:pt x="219" y="59"/>
                </a:lnTo>
                <a:lnTo>
                  <a:pt x="217" y="55"/>
                </a:lnTo>
                <a:lnTo>
                  <a:pt x="213" y="51"/>
                </a:lnTo>
                <a:lnTo>
                  <a:pt x="211" y="49"/>
                </a:lnTo>
                <a:lnTo>
                  <a:pt x="206" y="47"/>
                </a:lnTo>
                <a:lnTo>
                  <a:pt x="201" y="46"/>
                </a:lnTo>
                <a:lnTo>
                  <a:pt x="197" y="45"/>
                </a:lnTo>
                <a:lnTo>
                  <a:pt x="103" y="45"/>
                </a:lnTo>
                <a:lnTo>
                  <a:pt x="103" y="35"/>
                </a:lnTo>
                <a:lnTo>
                  <a:pt x="103" y="35"/>
                </a:lnTo>
                <a:lnTo>
                  <a:pt x="101" y="30"/>
                </a:lnTo>
                <a:lnTo>
                  <a:pt x="100" y="26"/>
                </a:lnTo>
                <a:lnTo>
                  <a:pt x="98" y="22"/>
                </a:lnTo>
                <a:lnTo>
                  <a:pt x="94" y="18"/>
                </a:lnTo>
                <a:lnTo>
                  <a:pt x="92" y="15"/>
                </a:lnTo>
                <a:lnTo>
                  <a:pt x="88" y="12"/>
                </a:lnTo>
                <a:lnTo>
                  <a:pt x="82" y="11"/>
                </a:lnTo>
                <a:lnTo>
                  <a:pt x="78" y="11"/>
                </a:lnTo>
                <a:lnTo>
                  <a:pt x="35" y="11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56" name="Freeform 53"/>
          <p:cNvSpPr>
            <a:spLocks noEditPoints="1"/>
          </p:cNvSpPr>
          <p:nvPr/>
        </p:nvSpPr>
        <p:spPr bwMode="auto">
          <a:xfrm>
            <a:off x="10949566" y="5728295"/>
            <a:ext cx="380524" cy="367724"/>
          </a:xfrm>
          <a:custGeom>
            <a:avLst/>
            <a:gdLst/>
            <a:ahLst/>
            <a:cxnLst>
              <a:cxn ang="0">
                <a:pos x="196" y="239"/>
              </a:cxn>
              <a:cxn ang="0">
                <a:pos x="140" y="186"/>
              </a:cxn>
              <a:cxn ang="0">
                <a:pos x="134" y="170"/>
              </a:cxn>
              <a:cxn ang="0">
                <a:pos x="111" y="131"/>
              </a:cxn>
              <a:cxn ang="0">
                <a:pos x="97" y="146"/>
              </a:cxn>
              <a:cxn ang="0">
                <a:pos x="97" y="160"/>
              </a:cxn>
              <a:cxn ang="0">
                <a:pos x="84" y="175"/>
              </a:cxn>
              <a:cxn ang="0">
                <a:pos x="66" y="178"/>
              </a:cxn>
              <a:cxn ang="0">
                <a:pos x="1" y="113"/>
              </a:cxn>
              <a:cxn ang="0">
                <a:pos x="4" y="96"/>
              </a:cxn>
              <a:cxn ang="0">
                <a:pos x="19" y="82"/>
              </a:cxn>
              <a:cxn ang="0">
                <a:pos x="34" y="82"/>
              </a:cxn>
              <a:cxn ang="0">
                <a:pos x="81" y="35"/>
              </a:cxn>
              <a:cxn ang="0">
                <a:pos x="81" y="25"/>
              </a:cxn>
              <a:cxn ang="0">
                <a:pos x="88" y="12"/>
              </a:cxn>
              <a:cxn ang="0">
                <a:pos x="107" y="0"/>
              </a:cxn>
              <a:cxn ang="0">
                <a:pos x="174" y="59"/>
              </a:cxn>
              <a:cxn ang="0">
                <a:pos x="180" y="73"/>
              </a:cxn>
              <a:cxn ang="0">
                <a:pos x="166" y="93"/>
              </a:cxn>
              <a:cxn ang="0">
                <a:pos x="154" y="98"/>
              </a:cxn>
              <a:cxn ang="0">
                <a:pos x="145" y="98"/>
              </a:cxn>
              <a:cxn ang="0">
                <a:pos x="165" y="135"/>
              </a:cxn>
              <a:cxn ang="0">
                <a:pos x="235" y="189"/>
              </a:cxn>
              <a:cxn ang="0">
                <a:pos x="240" y="200"/>
              </a:cxn>
              <a:cxn ang="0">
                <a:pos x="239" y="213"/>
              </a:cxn>
              <a:cxn ang="0">
                <a:pos x="220" y="235"/>
              </a:cxn>
              <a:cxn ang="0">
                <a:pos x="204" y="241"/>
              </a:cxn>
              <a:cxn ang="0">
                <a:pos x="149" y="162"/>
              </a:cxn>
              <a:cxn ang="0">
                <a:pos x="145" y="170"/>
              </a:cxn>
              <a:cxn ang="0">
                <a:pos x="196" y="227"/>
              </a:cxn>
              <a:cxn ang="0">
                <a:pos x="213" y="227"/>
              </a:cxn>
              <a:cxn ang="0">
                <a:pos x="231" y="204"/>
              </a:cxn>
              <a:cxn ang="0">
                <a:pos x="178" y="148"/>
              </a:cxn>
              <a:cxn ang="0">
                <a:pos x="170" y="144"/>
              </a:cxn>
              <a:cxn ang="0">
                <a:pos x="116" y="110"/>
              </a:cxn>
              <a:cxn ang="0">
                <a:pos x="136" y="90"/>
              </a:cxn>
              <a:cxn ang="0">
                <a:pos x="145" y="81"/>
              </a:cxn>
              <a:cxn ang="0">
                <a:pos x="145" y="81"/>
              </a:cxn>
              <a:cxn ang="0">
                <a:pos x="154" y="88"/>
              </a:cxn>
              <a:cxn ang="0">
                <a:pos x="161" y="83"/>
              </a:cxn>
              <a:cxn ang="0">
                <a:pos x="169" y="73"/>
              </a:cxn>
              <a:cxn ang="0">
                <a:pos x="112" y="13"/>
              </a:cxn>
              <a:cxn ang="0">
                <a:pos x="107" y="11"/>
              </a:cxn>
              <a:cxn ang="0">
                <a:pos x="95" y="20"/>
              </a:cxn>
              <a:cxn ang="0">
                <a:pos x="92" y="25"/>
              </a:cxn>
              <a:cxn ang="0">
                <a:pos x="99" y="35"/>
              </a:cxn>
              <a:cxn ang="0">
                <a:pos x="91" y="43"/>
              </a:cxn>
              <a:cxn ang="0">
                <a:pos x="89" y="43"/>
              </a:cxn>
              <a:cxn ang="0">
                <a:pos x="43" y="90"/>
              </a:cxn>
              <a:cxn ang="0">
                <a:pos x="35" y="98"/>
              </a:cxn>
              <a:cxn ang="0">
                <a:pos x="30" y="93"/>
              </a:cxn>
              <a:cxn ang="0">
                <a:pos x="20" y="94"/>
              </a:cxn>
              <a:cxn ang="0">
                <a:pos x="12" y="104"/>
              </a:cxn>
              <a:cxn ang="0">
                <a:pos x="14" y="112"/>
              </a:cxn>
              <a:cxn ang="0">
                <a:pos x="73" y="169"/>
              </a:cxn>
              <a:cxn ang="0">
                <a:pos x="84" y="160"/>
              </a:cxn>
              <a:cxn ang="0">
                <a:pos x="88" y="154"/>
              </a:cxn>
              <a:cxn ang="0">
                <a:pos x="81" y="144"/>
              </a:cxn>
              <a:cxn ang="0">
                <a:pos x="89" y="136"/>
              </a:cxn>
            </a:cxnLst>
            <a:rect l="0" t="0" r="r" b="b"/>
            <a:pathLst>
              <a:path w="242" h="241">
                <a:moveTo>
                  <a:pt x="204" y="241"/>
                </a:moveTo>
                <a:lnTo>
                  <a:pt x="204" y="241"/>
                </a:lnTo>
                <a:lnTo>
                  <a:pt x="200" y="240"/>
                </a:lnTo>
                <a:lnTo>
                  <a:pt x="196" y="239"/>
                </a:lnTo>
                <a:lnTo>
                  <a:pt x="192" y="237"/>
                </a:lnTo>
                <a:lnTo>
                  <a:pt x="189" y="235"/>
                </a:lnTo>
                <a:lnTo>
                  <a:pt x="140" y="186"/>
                </a:lnTo>
                <a:lnTo>
                  <a:pt x="140" y="186"/>
                </a:lnTo>
                <a:lnTo>
                  <a:pt x="138" y="182"/>
                </a:lnTo>
                <a:lnTo>
                  <a:pt x="135" y="179"/>
                </a:lnTo>
                <a:lnTo>
                  <a:pt x="135" y="175"/>
                </a:lnTo>
                <a:lnTo>
                  <a:pt x="134" y="170"/>
                </a:lnTo>
                <a:lnTo>
                  <a:pt x="134" y="170"/>
                </a:lnTo>
                <a:lnTo>
                  <a:pt x="135" y="163"/>
                </a:lnTo>
                <a:lnTo>
                  <a:pt x="138" y="158"/>
                </a:lnTo>
                <a:lnTo>
                  <a:pt x="111" y="131"/>
                </a:lnTo>
                <a:lnTo>
                  <a:pt x="99" y="144"/>
                </a:lnTo>
                <a:lnTo>
                  <a:pt x="99" y="144"/>
                </a:lnTo>
                <a:lnTo>
                  <a:pt x="97" y="146"/>
                </a:lnTo>
                <a:lnTo>
                  <a:pt x="97" y="146"/>
                </a:lnTo>
                <a:lnTo>
                  <a:pt x="99" y="148"/>
                </a:lnTo>
                <a:lnTo>
                  <a:pt x="99" y="154"/>
                </a:lnTo>
                <a:lnTo>
                  <a:pt x="99" y="154"/>
                </a:lnTo>
                <a:lnTo>
                  <a:pt x="97" y="160"/>
                </a:lnTo>
                <a:lnTo>
                  <a:pt x="93" y="166"/>
                </a:lnTo>
                <a:lnTo>
                  <a:pt x="92" y="167"/>
                </a:lnTo>
                <a:lnTo>
                  <a:pt x="92" y="167"/>
                </a:lnTo>
                <a:lnTo>
                  <a:pt x="84" y="175"/>
                </a:lnTo>
                <a:lnTo>
                  <a:pt x="78" y="178"/>
                </a:lnTo>
                <a:lnTo>
                  <a:pt x="73" y="179"/>
                </a:lnTo>
                <a:lnTo>
                  <a:pt x="73" y="179"/>
                </a:lnTo>
                <a:lnTo>
                  <a:pt x="66" y="178"/>
                </a:lnTo>
                <a:lnTo>
                  <a:pt x="59" y="174"/>
                </a:lnTo>
                <a:lnTo>
                  <a:pt x="5" y="120"/>
                </a:lnTo>
                <a:lnTo>
                  <a:pt x="5" y="120"/>
                </a:lnTo>
                <a:lnTo>
                  <a:pt x="1" y="113"/>
                </a:lnTo>
                <a:lnTo>
                  <a:pt x="0" y="106"/>
                </a:lnTo>
                <a:lnTo>
                  <a:pt x="0" y="106"/>
                </a:lnTo>
                <a:lnTo>
                  <a:pt x="1" y="101"/>
                </a:lnTo>
                <a:lnTo>
                  <a:pt x="4" y="96"/>
                </a:lnTo>
                <a:lnTo>
                  <a:pt x="12" y="88"/>
                </a:lnTo>
                <a:lnTo>
                  <a:pt x="14" y="86"/>
                </a:lnTo>
                <a:lnTo>
                  <a:pt x="14" y="86"/>
                </a:lnTo>
                <a:lnTo>
                  <a:pt x="19" y="82"/>
                </a:lnTo>
                <a:lnTo>
                  <a:pt x="26" y="81"/>
                </a:lnTo>
                <a:lnTo>
                  <a:pt x="26" y="81"/>
                </a:lnTo>
                <a:lnTo>
                  <a:pt x="31" y="82"/>
                </a:lnTo>
                <a:lnTo>
                  <a:pt x="34" y="82"/>
                </a:lnTo>
                <a:lnTo>
                  <a:pt x="34" y="82"/>
                </a:lnTo>
                <a:lnTo>
                  <a:pt x="35" y="81"/>
                </a:lnTo>
                <a:lnTo>
                  <a:pt x="81" y="35"/>
                </a:lnTo>
                <a:lnTo>
                  <a:pt x="81" y="35"/>
                </a:lnTo>
                <a:lnTo>
                  <a:pt x="84" y="34"/>
                </a:lnTo>
                <a:lnTo>
                  <a:pt x="84" y="34"/>
                </a:lnTo>
                <a:lnTo>
                  <a:pt x="82" y="31"/>
                </a:lnTo>
                <a:lnTo>
                  <a:pt x="81" y="25"/>
                </a:lnTo>
                <a:lnTo>
                  <a:pt x="81" y="25"/>
                </a:lnTo>
                <a:lnTo>
                  <a:pt x="82" y="19"/>
                </a:lnTo>
                <a:lnTo>
                  <a:pt x="86" y="13"/>
                </a:lnTo>
                <a:lnTo>
                  <a:pt x="88" y="12"/>
                </a:lnTo>
                <a:lnTo>
                  <a:pt x="88" y="12"/>
                </a:lnTo>
                <a:lnTo>
                  <a:pt x="96" y="4"/>
                </a:lnTo>
                <a:lnTo>
                  <a:pt x="101" y="1"/>
                </a:lnTo>
                <a:lnTo>
                  <a:pt x="107" y="0"/>
                </a:lnTo>
                <a:lnTo>
                  <a:pt x="107" y="0"/>
                </a:lnTo>
                <a:lnTo>
                  <a:pt x="113" y="1"/>
                </a:lnTo>
                <a:lnTo>
                  <a:pt x="120" y="5"/>
                </a:lnTo>
                <a:lnTo>
                  <a:pt x="174" y="59"/>
                </a:lnTo>
                <a:lnTo>
                  <a:pt x="174" y="59"/>
                </a:lnTo>
                <a:lnTo>
                  <a:pt x="178" y="66"/>
                </a:lnTo>
                <a:lnTo>
                  <a:pt x="180" y="73"/>
                </a:lnTo>
                <a:lnTo>
                  <a:pt x="180" y="73"/>
                </a:lnTo>
                <a:lnTo>
                  <a:pt x="178" y="78"/>
                </a:lnTo>
                <a:lnTo>
                  <a:pt x="176" y="83"/>
                </a:lnTo>
                <a:lnTo>
                  <a:pt x="167" y="92"/>
                </a:lnTo>
                <a:lnTo>
                  <a:pt x="166" y="93"/>
                </a:lnTo>
                <a:lnTo>
                  <a:pt x="166" y="93"/>
                </a:lnTo>
                <a:lnTo>
                  <a:pt x="161" y="97"/>
                </a:lnTo>
                <a:lnTo>
                  <a:pt x="154" y="98"/>
                </a:lnTo>
                <a:lnTo>
                  <a:pt x="154" y="98"/>
                </a:lnTo>
                <a:lnTo>
                  <a:pt x="150" y="98"/>
                </a:lnTo>
                <a:lnTo>
                  <a:pt x="146" y="97"/>
                </a:lnTo>
                <a:lnTo>
                  <a:pt x="146" y="97"/>
                </a:lnTo>
                <a:lnTo>
                  <a:pt x="145" y="98"/>
                </a:lnTo>
                <a:lnTo>
                  <a:pt x="131" y="110"/>
                </a:lnTo>
                <a:lnTo>
                  <a:pt x="158" y="137"/>
                </a:lnTo>
                <a:lnTo>
                  <a:pt x="158" y="137"/>
                </a:lnTo>
                <a:lnTo>
                  <a:pt x="165" y="135"/>
                </a:lnTo>
                <a:lnTo>
                  <a:pt x="173" y="133"/>
                </a:lnTo>
                <a:lnTo>
                  <a:pt x="180" y="136"/>
                </a:lnTo>
                <a:lnTo>
                  <a:pt x="186" y="140"/>
                </a:lnTo>
                <a:lnTo>
                  <a:pt x="235" y="189"/>
                </a:lnTo>
                <a:lnTo>
                  <a:pt x="235" y="189"/>
                </a:lnTo>
                <a:lnTo>
                  <a:pt x="238" y="192"/>
                </a:lnTo>
                <a:lnTo>
                  <a:pt x="239" y="196"/>
                </a:lnTo>
                <a:lnTo>
                  <a:pt x="240" y="200"/>
                </a:lnTo>
                <a:lnTo>
                  <a:pt x="242" y="204"/>
                </a:lnTo>
                <a:lnTo>
                  <a:pt x="242" y="204"/>
                </a:lnTo>
                <a:lnTo>
                  <a:pt x="240" y="209"/>
                </a:lnTo>
                <a:lnTo>
                  <a:pt x="239" y="213"/>
                </a:lnTo>
                <a:lnTo>
                  <a:pt x="238" y="217"/>
                </a:lnTo>
                <a:lnTo>
                  <a:pt x="235" y="220"/>
                </a:lnTo>
                <a:lnTo>
                  <a:pt x="220" y="235"/>
                </a:lnTo>
                <a:lnTo>
                  <a:pt x="220" y="235"/>
                </a:lnTo>
                <a:lnTo>
                  <a:pt x="217" y="237"/>
                </a:lnTo>
                <a:lnTo>
                  <a:pt x="213" y="239"/>
                </a:lnTo>
                <a:lnTo>
                  <a:pt x="209" y="240"/>
                </a:lnTo>
                <a:lnTo>
                  <a:pt x="204" y="241"/>
                </a:lnTo>
                <a:lnTo>
                  <a:pt x="204" y="241"/>
                </a:lnTo>
                <a:close/>
                <a:moveTo>
                  <a:pt x="111" y="116"/>
                </a:moveTo>
                <a:lnTo>
                  <a:pt x="153" y="158"/>
                </a:lnTo>
                <a:lnTo>
                  <a:pt x="149" y="162"/>
                </a:lnTo>
                <a:lnTo>
                  <a:pt x="149" y="162"/>
                </a:lnTo>
                <a:lnTo>
                  <a:pt x="146" y="166"/>
                </a:lnTo>
                <a:lnTo>
                  <a:pt x="145" y="170"/>
                </a:lnTo>
                <a:lnTo>
                  <a:pt x="145" y="170"/>
                </a:lnTo>
                <a:lnTo>
                  <a:pt x="146" y="175"/>
                </a:lnTo>
                <a:lnTo>
                  <a:pt x="149" y="178"/>
                </a:lnTo>
                <a:lnTo>
                  <a:pt x="196" y="227"/>
                </a:lnTo>
                <a:lnTo>
                  <a:pt x="196" y="227"/>
                </a:lnTo>
                <a:lnTo>
                  <a:pt x="200" y="229"/>
                </a:lnTo>
                <a:lnTo>
                  <a:pt x="204" y="229"/>
                </a:lnTo>
                <a:lnTo>
                  <a:pt x="209" y="229"/>
                </a:lnTo>
                <a:lnTo>
                  <a:pt x="213" y="227"/>
                </a:lnTo>
                <a:lnTo>
                  <a:pt x="227" y="212"/>
                </a:lnTo>
                <a:lnTo>
                  <a:pt x="227" y="212"/>
                </a:lnTo>
                <a:lnTo>
                  <a:pt x="230" y="209"/>
                </a:lnTo>
                <a:lnTo>
                  <a:pt x="231" y="204"/>
                </a:lnTo>
                <a:lnTo>
                  <a:pt x="231" y="204"/>
                </a:lnTo>
                <a:lnTo>
                  <a:pt x="230" y="200"/>
                </a:lnTo>
                <a:lnTo>
                  <a:pt x="227" y="196"/>
                </a:lnTo>
                <a:lnTo>
                  <a:pt x="178" y="148"/>
                </a:lnTo>
                <a:lnTo>
                  <a:pt x="178" y="148"/>
                </a:lnTo>
                <a:lnTo>
                  <a:pt x="176" y="146"/>
                </a:lnTo>
                <a:lnTo>
                  <a:pt x="170" y="144"/>
                </a:lnTo>
                <a:lnTo>
                  <a:pt x="170" y="144"/>
                </a:lnTo>
                <a:lnTo>
                  <a:pt x="166" y="146"/>
                </a:lnTo>
                <a:lnTo>
                  <a:pt x="162" y="148"/>
                </a:lnTo>
                <a:lnTo>
                  <a:pt x="158" y="152"/>
                </a:lnTo>
                <a:lnTo>
                  <a:pt x="116" y="110"/>
                </a:lnTo>
                <a:lnTo>
                  <a:pt x="136" y="90"/>
                </a:lnTo>
                <a:lnTo>
                  <a:pt x="136" y="90"/>
                </a:lnTo>
                <a:lnTo>
                  <a:pt x="136" y="90"/>
                </a:lnTo>
                <a:lnTo>
                  <a:pt x="136" y="90"/>
                </a:lnTo>
                <a:lnTo>
                  <a:pt x="136" y="89"/>
                </a:lnTo>
                <a:lnTo>
                  <a:pt x="136" y="89"/>
                </a:lnTo>
                <a:lnTo>
                  <a:pt x="145" y="81"/>
                </a:lnTo>
                <a:lnTo>
                  <a:pt x="145" y="81"/>
                </a:lnTo>
                <a:lnTo>
                  <a:pt x="145" y="81"/>
                </a:lnTo>
                <a:lnTo>
                  <a:pt x="145" y="81"/>
                </a:lnTo>
                <a:lnTo>
                  <a:pt x="145" y="81"/>
                </a:lnTo>
                <a:lnTo>
                  <a:pt x="145" y="81"/>
                </a:lnTo>
                <a:lnTo>
                  <a:pt x="146" y="82"/>
                </a:lnTo>
                <a:lnTo>
                  <a:pt x="146" y="82"/>
                </a:lnTo>
                <a:lnTo>
                  <a:pt x="150" y="86"/>
                </a:lnTo>
                <a:lnTo>
                  <a:pt x="154" y="88"/>
                </a:lnTo>
                <a:lnTo>
                  <a:pt x="154" y="88"/>
                </a:lnTo>
                <a:lnTo>
                  <a:pt x="157" y="86"/>
                </a:lnTo>
                <a:lnTo>
                  <a:pt x="159" y="85"/>
                </a:lnTo>
                <a:lnTo>
                  <a:pt x="161" y="83"/>
                </a:lnTo>
                <a:lnTo>
                  <a:pt x="161" y="83"/>
                </a:lnTo>
                <a:lnTo>
                  <a:pt x="166" y="78"/>
                </a:lnTo>
                <a:lnTo>
                  <a:pt x="167" y="75"/>
                </a:lnTo>
                <a:lnTo>
                  <a:pt x="169" y="73"/>
                </a:lnTo>
                <a:lnTo>
                  <a:pt x="169" y="73"/>
                </a:lnTo>
                <a:lnTo>
                  <a:pt x="167" y="70"/>
                </a:lnTo>
                <a:lnTo>
                  <a:pt x="166" y="67"/>
                </a:lnTo>
                <a:lnTo>
                  <a:pt x="112" y="13"/>
                </a:lnTo>
                <a:lnTo>
                  <a:pt x="112" y="13"/>
                </a:lnTo>
                <a:lnTo>
                  <a:pt x="109" y="12"/>
                </a:lnTo>
                <a:lnTo>
                  <a:pt x="107" y="11"/>
                </a:lnTo>
                <a:lnTo>
                  <a:pt x="107" y="11"/>
                </a:lnTo>
                <a:lnTo>
                  <a:pt x="104" y="12"/>
                </a:lnTo>
                <a:lnTo>
                  <a:pt x="101" y="13"/>
                </a:lnTo>
                <a:lnTo>
                  <a:pt x="96" y="19"/>
                </a:lnTo>
                <a:lnTo>
                  <a:pt x="95" y="20"/>
                </a:lnTo>
                <a:lnTo>
                  <a:pt x="95" y="20"/>
                </a:lnTo>
                <a:lnTo>
                  <a:pt x="93" y="23"/>
                </a:lnTo>
                <a:lnTo>
                  <a:pt x="92" y="25"/>
                </a:lnTo>
                <a:lnTo>
                  <a:pt x="92" y="25"/>
                </a:lnTo>
                <a:lnTo>
                  <a:pt x="93" y="29"/>
                </a:lnTo>
                <a:lnTo>
                  <a:pt x="97" y="34"/>
                </a:lnTo>
                <a:lnTo>
                  <a:pt x="99" y="35"/>
                </a:lnTo>
                <a:lnTo>
                  <a:pt x="99" y="35"/>
                </a:lnTo>
                <a:lnTo>
                  <a:pt x="99" y="35"/>
                </a:lnTo>
                <a:lnTo>
                  <a:pt x="99" y="35"/>
                </a:lnTo>
                <a:lnTo>
                  <a:pt x="91" y="43"/>
                </a:lnTo>
                <a:lnTo>
                  <a:pt x="91" y="43"/>
                </a:lnTo>
                <a:lnTo>
                  <a:pt x="91" y="43"/>
                </a:lnTo>
                <a:lnTo>
                  <a:pt x="91" y="43"/>
                </a:lnTo>
                <a:lnTo>
                  <a:pt x="91" y="43"/>
                </a:lnTo>
                <a:lnTo>
                  <a:pt x="89" y="43"/>
                </a:lnTo>
                <a:lnTo>
                  <a:pt x="43" y="89"/>
                </a:lnTo>
                <a:lnTo>
                  <a:pt x="43" y="89"/>
                </a:lnTo>
                <a:lnTo>
                  <a:pt x="43" y="90"/>
                </a:lnTo>
                <a:lnTo>
                  <a:pt x="43" y="90"/>
                </a:lnTo>
                <a:lnTo>
                  <a:pt x="43" y="90"/>
                </a:lnTo>
                <a:lnTo>
                  <a:pt x="35" y="98"/>
                </a:lnTo>
                <a:lnTo>
                  <a:pt x="35" y="98"/>
                </a:lnTo>
                <a:lnTo>
                  <a:pt x="35" y="98"/>
                </a:lnTo>
                <a:lnTo>
                  <a:pt x="35" y="98"/>
                </a:lnTo>
                <a:lnTo>
                  <a:pt x="34" y="97"/>
                </a:lnTo>
                <a:lnTo>
                  <a:pt x="34" y="97"/>
                </a:lnTo>
                <a:lnTo>
                  <a:pt x="30" y="93"/>
                </a:lnTo>
                <a:lnTo>
                  <a:pt x="26" y="92"/>
                </a:lnTo>
                <a:lnTo>
                  <a:pt x="26" y="92"/>
                </a:lnTo>
                <a:lnTo>
                  <a:pt x="23" y="93"/>
                </a:lnTo>
                <a:lnTo>
                  <a:pt x="20" y="94"/>
                </a:lnTo>
                <a:lnTo>
                  <a:pt x="19" y="96"/>
                </a:lnTo>
                <a:lnTo>
                  <a:pt x="19" y="96"/>
                </a:lnTo>
                <a:lnTo>
                  <a:pt x="14" y="101"/>
                </a:lnTo>
                <a:lnTo>
                  <a:pt x="12" y="104"/>
                </a:lnTo>
                <a:lnTo>
                  <a:pt x="11" y="106"/>
                </a:lnTo>
                <a:lnTo>
                  <a:pt x="11" y="106"/>
                </a:lnTo>
                <a:lnTo>
                  <a:pt x="12" y="109"/>
                </a:lnTo>
                <a:lnTo>
                  <a:pt x="14" y="112"/>
                </a:lnTo>
                <a:lnTo>
                  <a:pt x="68" y="166"/>
                </a:lnTo>
                <a:lnTo>
                  <a:pt x="68" y="166"/>
                </a:lnTo>
                <a:lnTo>
                  <a:pt x="70" y="167"/>
                </a:lnTo>
                <a:lnTo>
                  <a:pt x="73" y="169"/>
                </a:lnTo>
                <a:lnTo>
                  <a:pt x="73" y="169"/>
                </a:lnTo>
                <a:lnTo>
                  <a:pt x="76" y="167"/>
                </a:lnTo>
                <a:lnTo>
                  <a:pt x="78" y="166"/>
                </a:lnTo>
                <a:lnTo>
                  <a:pt x="84" y="160"/>
                </a:lnTo>
                <a:lnTo>
                  <a:pt x="85" y="159"/>
                </a:lnTo>
                <a:lnTo>
                  <a:pt x="85" y="159"/>
                </a:lnTo>
                <a:lnTo>
                  <a:pt x="88" y="156"/>
                </a:lnTo>
                <a:lnTo>
                  <a:pt x="88" y="154"/>
                </a:lnTo>
                <a:lnTo>
                  <a:pt x="88" y="154"/>
                </a:lnTo>
                <a:lnTo>
                  <a:pt x="86" y="150"/>
                </a:lnTo>
                <a:lnTo>
                  <a:pt x="82" y="146"/>
                </a:lnTo>
                <a:lnTo>
                  <a:pt x="81" y="144"/>
                </a:lnTo>
                <a:lnTo>
                  <a:pt x="81" y="144"/>
                </a:lnTo>
                <a:lnTo>
                  <a:pt x="81" y="144"/>
                </a:lnTo>
                <a:lnTo>
                  <a:pt x="81" y="144"/>
                </a:lnTo>
                <a:lnTo>
                  <a:pt x="89" y="136"/>
                </a:lnTo>
                <a:lnTo>
                  <a:pt x="89" y="136"/>
                </a:lnTo>
                <a:lnTo>
                  <a:pt x="91" y="136"/>
                </a:lnTo>
                <a:lnTo>
                  <a:pt x="111" y="116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57" name="Freeform 54"/>
          <p:cNvSpPr>
            <a:spLocks noEditPoints="1"/>
          </p:cNvSpPr>
          <p:nvPr/>
        </p:nvSpPr>
        <p:spPr bwMode="auto">
          <a:xfrm>
            <a:off x="8652334" y="4188454"/>
            <a:ext cx="112748" cy="303372"/>
          </a:xfrm>
          <a:custGeom>
            <a:avLst/>
            <a:gdLst/>
            <a:ahLst/>
            <a:cxnLst>
              <a:cxn ang="0">
                <a:pos x="17" y="198"/>
              </a:cxn>
              <a:cxn ang="0">
                <a:pos x="12" y="198"/>
              </a:cxn>
              <a:cxn ang="0">
                <a:pos x="5" y="189"/>
              </a:cxn>
              <a:cxn ang="0">
                <a:pos x="4" y="154"/>
              </a:cxn>
              <a:cxn ang="0">
                <a:pos x="5" y="149"/>
              </a:cxn>
              <a:cxn ang="0">
                <a:pos x="12" y="142"/>
              </a:cxn>
              <a:cxn ang="0">
                <a:pos x="52" y="141"/>
              </a:cxn>
              <a:cxn ang="0">
                <a:pos x="58" y="142"/>
              </a:cxn>
              <a:cxn ang="0">
                <a:pos x="65" y="149"/>
              </a:cxn>
              <a:cxn ang="0">
                <a:pos x="66" y="184"/>
              </a:cxn>
              <a:cxn ang="0">
                <a:pos x="65" y="189"/>
              </a:cxn>
              <a:cxn ang="0">
                <a:pos x="58" y="198"/>
              </a:cxn>
              <a:cxn ang="0">
                <a:pos x="52" y="198"/>
              </a:cxn>
              <a:cxn ang="0">
                <a:pos x="17" y="152"/>
              </a:cxn>
              <a:cxn ang="0">
                <a:pos x="15" y="154"/>
              </a:cxn>
              <a:cxn ang="0">
                <a:pos x="15" y="184"/>
              </a:cxn>
              <a:cxn ang="0">
                <a:pos x="17" y="187"/>
              </a:cxn>
              <a:cxn ang="0">
                <a:pos x="52" y="187"/>
              </a:cxn>
              <a:cxn ang="0">
                <a:pos x="55" y="184"/>
              </a:cxn>
              <a:cxn ang="0">
                <a:pos x="55" y="154"/>
              </a:cxn>
              <a:cxn ang="0">
                <a:pos x="52" y="152"/>
              </a:cxn>
              <a:cxn ang="0">
                <a:pos x="52" y="130"/>
              </a:cxn>
              <a:cxn ang="0">
                <a:pos x="17" y="130"/>
              </a:cxn>
              <a:cxn ang="0">
                <a:pos x="8" y="126"/>
              </a:cxn>
              <a:cxn ang="0">
                <a:pos x="4" y="117"/>
              </a:cxn>
              <a:cxn ang="0">
                <a:pos x="0" y="14"/>
              </a:cxn>
              <a:cxn ang="0">
                <a:pos x="4" y="4"/>
              </a:cxn>
              <a:cxn ang="0">
                <a:pos x="8" y="2"/>
              </a:cxn>
              <a:cxn ang="0">
                <a:pos x="56" y="0"/>
              </a:cxn>
              <a:cxn ang="0">
                <a:pos x="62" y="2"/>
              </a:cxn>
              <a:cxn ang="0">
                <a:pos x="66" y="4"/>
              </a:cxn>
              <a:cxn ang="0">
                <a:pos x="70" y="14"/>
              </a:cxn>
              <a:cxn ang="0">
                <a:pos x="66" y="117"/>
              </a:cxn>
              <a:cxn ang="0">
                <a:pos x="62" y="126"/>
              </a:cxn>
              <a:cxn ang="0">
                <a:pos x="52" y="130"/>
              </a:cxn>
              <a:cxn ang="0">
                <a:pos x="13" y="11"/>
              </a:cxn>
              <a:cxn ang="0">
                <a:pos x="12" y="13"/>
              </a:cxn>
              <a:cxn ang="0">
                <a:pos x="11" y="14"/>
              </a:cxn>
              <a:cxn ang="0">
                <a:pos x="15" y="117"/>
              </a:cxn>
              <a:cxn ang="0">
                <a:pos x="17" y="119"/>
              </a:cxn>
              <a:cxn ang="0">
                <a:pos x="52" y="119"/>
              </a:cxn>
              <a:cxn ang="0">
                <a:pos x="55" y="117"/>
              </a:cxn>
              <a:cxn ang="0">
                <a:pos x="59" y="14"/>
              </a:cxn>
              <a:cxn ang="0">
                <a:pos x="58" y="13"/>
              </a:cxn>
              <a:cxn ang="0">
                <a:pos x="13" y="11"/>
              </a:cxn>
            </a:cxnLst>
            <a:rect l="0" t="0" r="r" b="b"/>
            <a:pathLst>
              <a:path w="70" h="198">
                <a:moveTo>
                  <a:pt x="52" y="198"/>
                </a:moveTo>
                <a:lnTo>
                  <a:pt x="17" y="198"/>
                </a:lnTo>
                <a:lnTo>
                  <a:pt x="17" y="198"/>
                </a:lnTo>
                <a:lnTo>
                  <a:pt x="12" y="198"/>
                </a:lnTo>
                <a:lnTo>
                  <a:pt x="8" y="194"/>
                </a:lnTo>
                <a:lnTo>
                  <a:pt x="5" y="189"/>
                </a:lnTo>
                <a:lnTo>
                  <a:pt x="4" y="184"/>
                </a:lnTo>
                <a:lnTo>
                  <a:pt x="4" y="154"/>
                </a:lnTo>
                <a:lnTo>
                  <a:pt x="4" y="154"/>
                </a:lnTo>
                <a:lnTo>
                  <a:pt x="5" y="149"/>
                </a:lnTo>
                <a:lnTo>
                  <a:pt x="8" y="145"/>
                </a:lnTo>
                <a:lnTo>
                  <a:pt x="12" y="142"/>
                </a:lnTo>
                <a:lnTo>
                  <a:pt x="17" y="141"/>
                </a:lnTo>
                <a:lnTo>
                  <a:pt x="52" y="141"/>
                </a:lnTo>
                <a:lnTo>
                  <a:pt x="52" y="141"/>
                </a:lnTo>
                <a:lnTo>
                  <a:pt x="58" y="142"/>
                </a:lnTo>
                <a:lnTo>
                  <a:pt x="62" y="145"/>
                </a:lnTo>
                <a:lnTo>
                  <a:pt x="65" y="149"/>
                </a:lnTo>
                <a:lnTo>
                  <a:pt x="66" y="154"/>
                </a:lnTo>
                <a:lnTo>
                  <a:pt x="66" y="184"/>
                </a:lnTo>
                <a:lnTo>
                  <a:pt x="66" y="184"/>
                </a:lnTo>
                <a:lnTo>
                  <a:pt x="65" y="189"/>
                </a:lnTo>
                <a:lnTo>
                  <a:pt x="62" y="194"/>
                </a:lnTo>
                <a:lnTo>
                  <a:pt x="58" y="198"/>
                </a:lnTo>
                <a:lnTo>
                  <a:pt x="52" y="198"/>
                </a:lnTo>
                <a:lnTo>
                  <a:pt x="52" y="198"/>
                </a:lnTo>
                <a:close/>
                <a:moveTo>
                  <a:pt x="17" y="152"/>
                </a:moveTo>
                <a:lnTo>
                  <a:pt x="17" y="152"/>
                </a:lnTo>
                <a:lnTo>
                  <a:pt x="16" y="152"/>
                </a:lnTo>
                <a:lnTo>
                  <a:pt x="15" y="154"/>
                </a:lnTo>
                <a:lnTo>
                  <a:pt x="15" y="184"/>
                </a:lnTo>
                <a:lnTo>
                  <a:pt x="15" y="184"/>
                </a:lnTo>
                <a:lnTo>
                  <a:pt x="16" y="187"/>
                </a:lnTo>
                <a:lnTo>
                  <a:pt x="17" y="187"/>
                </a:lnTo>
                <a:lnTo>
                  <a:pt x="52" y="187"/>
                </a:lnTo>
                <a:lnTo>
                  <a:pt x="52" y="187"/>
                </a:lnTo>
                <a:lnTo>
                  <a:pt x="54" y="187"/>
                </a:lnTo>
                <a:lnTo>
                  <a:pt x="55" y="184"/>
                </a:lnTo>
                <a:lnTo>
                  <a:pt x="55" y="154"/>
                </a:lnTo>
                <a:lnTo>
                  <a:pt x="55" y="154"/>
                </a:lnTo>
                <a:lnTo>
                  <a:pt x="54" y="152"/>
                </a:lnTo>
                <a:lnTo>
                  <a:pt x="52" y="152"/>
                </a:lnTo>
                <a:lnTo>
                  <a:pt x="17" y="152"/>
                </a:lnTo>
                <a:close/>
                <a:moveTo>
                  <a:pt x="52" y="130"/>
                </a:moveTo>
                <a:lnTo>
                  <a:pt x="17" y="130"/>
                </a:lnTo>
                <a:lnTo>
                  <a:pt x="17" y="130"/>
                </a:lnTo>
                <a:lnTo>
                  <a:pt x="12" y="129"/>
                </a:lnTo>
                <a:lnTo>
                  <a:pt x="8" y="126"/>
                </a:lnTo>
                <a:lnTo>
                  <a:pt x="5" y="122"/>
                </a:lnTo>
                <a:lnTo>
                  <a:pt x="4" y="117"/>
                </a:lnTo>
                <a:lnTo>
                  <a:pt x="0" y="14"/>
                </a:lnTo>
                <a:lnTo>
                  <a:pt x="0" y="14"/>
                </a:lnTo>
                <a:lnTo>
                  <a:pt x="1" y="9"/>
                </a:lnTo>
                <a:lnTo>
                  <a:pt x="4" y="4"/>
                </a:lnTo>
                <a:lnTo>
                  <a:pt x="4" y="4"/>
                </a:lnTo>
                <a:lnTo>
                  <a:pt x="8" y="2"/>
                </a:lnTo>
                <a:lnTo>
                  <a:pt x="13" y="0"/>
                </a:lnTo>
                <a:lnTo>
                  <a:pt x="56" y="0"/>
                </a:lnTo>
                <a:lnTo>
                  <a:pt x="56" y="0"/>
                </a:lnTo>
                <a:lnTo>
                  <a:pt x="62" y="2"/>
                </a:lnTo>
                <a:lnTo>
                  <a:pt x="66" y="4"/>
                </a:lnTo>
                <a:lnTo>
                  <a:pt x="66" y="4"/>
                </a:lnTo>
                <a:lnTo>
                  <a:pt x="69" y="9"/>
                </a:lnTo>
                <a:lnTo>
                  <a:pt x="70" y="14"/>
                </a:lnTo>
                <a:lnTo>
                  <a:pt x="66" y="117"/>
                </a:lnTo>
                <a:lnTo>
                  <a:pt x="66" y="117"/>
                </a:lnTo>
                <a:lnTo>
                  <a:pt x="65" y="122"/>
                </a:lnTo>
                <a:lnTo>
                  <a:pt x="62" y="126"/>
                </a:lnTo>
                <a:lnTo>
                  <a:pt x="58" y="129"/>
                </a:lnTo>
                <a:lnTo>
                  <a:pt x="52" y="130"/>
                </a:lnTo>
                <a:lnTo>
                  <a:pt x="52" y="130"/>
                </a:lnTo>
                <a:close/>
                <a:moveTo>
                  <a:pt x="13" y="11"/>
                </a:moveTo>
                <a:lnTo>
                  <a:pt x="13" y="11"/>
                </a:lnTo>
                <a:lnTo>
                  <a:pt x="12" y="13"/>
                </a:lnTo>
                <a:lnTo>
                  <a:pt x="12" y="13"/>
                </a:lnTo>
                <a:lnTo>
                  <a:pt x="11" y="14"/>
                </a:lnTo>
                <a:lnTo>
                  <a:pt x="15" y="117"/>
                </a:lnTo>
                <a:lnTo>
                  <a:pt x="15" y="117"/>
                </a:lnTo>
                <a:lnTo>
                  <a:pt x="16" y="118"/>
                </a:lnTo>
                <a:lnTo>
                  <a:pt x="17" y="119"/>
                </a:lnTo>
                <a:lnTo>
                  <a:pt x="52" y="119"/>
                </a:lnTo>
                <a:lnTo>
                  <a:pt x="52" y="119"/>
                </a:lnTo>
                <a:lnTo>
                  <a:pt x="54" y="118"/>
                </a:lnTo>
                <a:lnTo>
                  <a:pt x="55" y="117"/>
                </a:lnTo>
                <a:lnTo>
                  <a:pt x="59" y="14"/>
                </a:lnTo>
                <a:lnTo>
                  <a:pt x="59" y="14"/>
                </a:lnTo>
                <a:lnTo>
                  <a:pt x="58" y="13"/>
                </a:lnTo>
                <a:lnTo>
                  <a:pt x="58" y="13"/>
                </a:lnTo>
                <a:lnTo>
                  <a:pt x="56" y="11"/>
                </a:lnTo>
                <a:lnTo>
                  <a:pt x="13" y="11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58" name="Freeform 55"/>
          <p:cNvSpPr>
            <a:spLocks noEditPoints="1"/>
          </p:cNvSpPr>
          <p:nvPr/>
        </p:nvSpPr>
        <p:spPr bwMode="auto">
          <a:xfrm>
            <a:off x="10146240" y="1793653"/>
            <a:ext cx="357033" cy="349337"/>
          </a:xfrm>
          <a:custGeom>
            <a:avLst/>
            <a:gdLst/>
            <a:ahLst/>
            <a:cxnLst>
              <a:cxn ang="0">
                <a:pos x="134" y="229"/>
              </a:cxn>
              <a:cxn ang="0">
                <a:pos x="123" y="224"/>
              </a:cxn>
              <a:cxn ang="0">
                <a:pos x="84" y="184"/>
              </a:cxn>
              <a:cxn ang="0">
                <a:pos x="78" y="173"/>
              </a:cxn>
              <a:cxn ang="0">
                <a:pos x="4" y="26"/>
              </a:cxn>
              <a:cxn ang="0">
                <a:pos x="1" y="23"/>
              </a:cxn>
              <a:cxn ang="0">
                <a:pos x="0" y="14"/>
              </a:cxn>
              <a:cxn ang="0">
                <a:pos x="1" y="10"/>
              </a:cxn>
              <a:cxn ang="0">
                <a:pos x="7" y="3"/>
              </a:cxn>
              <a:cxn ang="0">
                <a:pos x="15" y="0"/>
              </a:cxn>
              <a:cxn ang="0">
                <a:pos x="212" y="0"/>
              </a:cxn>
              <a:cxn ang="0">
                <a:pos x="220" y="3"/>
              </a:cxn>
              <a:cxn ang="0">
                <a:pos x="227" y="10"/>
              </a:cxn>
              <a:cxn ang="0">
                <a:pos x="228" y="14"/>
              </a:cxn>
              <a:cxn ang="0">
                <a:pos x="225" y="23"/>
              </a:cxn>
              <a:cxn ang="0">
                <a:pos x="149" y="102"/>
              </a:cxn>
              <a:cxn ang="0">
                <a:pos x="149" y="214"/>
              </a:cxn>
              <a:cxn ang="0">
                <a:pos x="146" y="222"/>
              </a:cxn>
              <a:cxn ang="0">
                <a:pos x="139" y="227"/>
              </a:cxn>
              <a:cxn ang="0">
                <a:pos x="134" y="229"/>
              </a:cxn>
              <a:cxn ang="0">
                <a:pos x="15" y="11"/>
              </a:cxn>
              <a:cxn ang="0">
                <a:pos x="12" y="12"/>
              </a:cxn>
              <a:cxn ang="0">
                <a:pos x="11" y="14"/>
              </a:cxn>
              <a:cxn ang="0">
                <a:pos x="12" y="19"/>
              </a:cxn>
              <a:cxn ang="0">
                <a:pos x="89" y="173"/>
              </a:cxn>
              <a:cxn ang="0">
                <a:pos x="90" y="177"/>
              </a:cxn>
              <a:cxn ang="0">
                <a:pos x="130" y="216"/>
              </a:cxn>
              <a:cxn ang="0">
                <a:pos x="134" y="218"/>
              </a:cxn>
              <a:cxn ang="0">
                <a:pos x="135" y="218"/>
              </a:cxn>
              <a:cxn ang="0">
                <a:pos x="138" y="214"/>
              </a:cxn>
              <a:cxn ang="0">
                <a:pos x="216" y="19"/>
              </a:cxn>
              <a:cxn ang="0">
                <a:pos x="217" y="17"/>
              </a:cxn>
              <a:cxn ang="0">
                <a:pos x="216" y="14"/>
              </a:cxn>
              <a:cxn ang="0">
                <a:pos x="212" y="11"/>
              </a:cxn>
            </a:cxnLst>
            <a:rect l="0" t="0" r="r" b="b"/>
            <a:pathLst>
              <a:path w="228" h="229">
                <a:moveTo>
                  <a:pt x="134" y="229"/>
                </a:moveTo>
                <a:lnTo>
                  <a:pt x="134" y="229"/>
                </a:lnTo>
                <a:lnTo>
                  <a:pt x="127" y="227"/>
                </a:lnTo>
                <a:lnTo>
                  <a:pt x="123" y="224"/>
                </a:lnTo>
                <a:lnTo>
                  <a:pt x="84" y="184"/>
                </a:lnTo>
                <a:lnTo>
                  <a:pt x="84" y="184"/>
                </a:lnTo>
                <a:lnTo>
                  <a:pt x="80" y="180"/>
                </a:lnTo>
                <a:lnTo>
                  <a:pt x="78" y="173"/>
                </a:lnTo>
                <a:lnTo>
                  <a:pt x="78" y="102"/>
                </a:lnTo>
                <a:lnTo>
                  <a:pt x="4" y="26"/>
                </a:lnTo>
                <a:lnTo>
                  <a:pt x="4" y="26"/>
                </a:lnTo>
                <a:lnTo>
                  <a:pt x="1" y="23"/>
                </a:lnTo>
                <a:lnTo>
                  <a:pt x="0" y="19"/>
                </a:lnTo>
                <a:lnTo>
                  <a:pt x="0" y="14"/>
                </a:lnTo>
                <a:lnTo>
                  <a:pt x="1" y="10"/>
                </a:lnTo>
                <a:lnTo>
                  <a:pt x="1" y="10"/>
                </a:lnTo>
                <a:lnTo>
                  <a:pt x="3" y="6"/>
                </a:lnTo>
                <a:lnTo>
                  <a:pt x="7" y="3"/>
                </a:lnTo>
                <a:lnTo>
                  <a:pt x="11" y="2"/>
                </a:lnTo>
                <a:lnTo>
                  <a:pt x="15" y="0"/>
                </a:lnTo>
                <a:lnTo>
                  <a:pt x="212" y="0"/>
                </a:lnTo>
                <a:lnTo>
                  <a:pt x="212" y="0"/>
                </a:lnTo>
                <a:lnTo>
                  <a:pt x="217" y="2"/>
                </a:lnTo>
                <a:lnTo>
                  <a:pt x="220" y="3"/>
                </a:lnTo>
                <a:lnTo>
                  <a:pt x="224" y="6"/>
                </a:lnTo>
                <a:lnTo>
                  <a:pt x="227" y="10"/>
                </a:lnTo>
                <a:lnTo>
                  <a:pt x="227" y="10"/>
                </a:lnTo>
                <a:lnTo>
                  <a:pt x="228" y="14"/>
                </a:lnTo>
                <a:lnTo>
                  <a:pt x="227" y="19"/>
                </a:lnTo>
                <a:lnTo>
                  <a:pt x="225" y="23"/>
                </a:lnTo>
                <a:lnTo>
                  <a:pt x="223" y="27"/>
                </a:lnTo>
                <a:lnTo>
                  <a:pt x="149" y="102"/>
                </a:lnTo>
                <a:lnTo>
                  <a:pt x="149" y="214"/>
                </a:lnTo>
                <a:lnTo>
                  <a:pt x="149" y="214"/>
                </a:lnTo>
                <a:lnTo>
                  <a:pt x="149" y="218"/>
                </a:lnTo>
                <a:lnTo>
                  <a:pt x="146" y="222"/>
                </a:lnTo>
                <a:lnTo>
                  <a:pt x="143" y="224"/>
                </a:lnTo>
                <a:lnTo>
                  <a:pt x="139" y="227"/>
                </a:lnTo>
                <a:lnTo>
                  <a:pt x="139" y="227"/>
                </a:lnTo>
                <a:lnTo>
                  <a:pt x="134" y="229"/>
                </a:lnTo>
                <a:lnTo>
                  <a:pt x="134" y="229"/>
                </a:lnTo>
                <a:close/>
                <a:moveTo>
                  <a:pt x="15" y="11"/>
                </a:moveTo>
                <a:lnTo>
                  <a:pt x="15" y="11"/>
                </a:lnTo>
                <a:lnTo>
                  <a:pt x="12" y="12"/>
                </a:lnTo>
                <a:lnTo>
                  <a:pt x="11" y="14"/>
                </a:lnTo>
                <a:lnTo>
                  <a:pt x="11" y="14"/>
                </a:lnTo>
                <a:lnTo>
                  <a:pt x="11" y="17"/>
                </a:lnTo>
                <a:lnTo>
                  <a:pt x="12" y="19"/>
                </a:lnTo>
                <a:lnTo>
                  <a:pt x="89" y="96"/>
                </a:lnTo>
                <a:lnTo>
                  <a:pt x="89" y="173"/>
                </a:lnTo>
                <a:lnTo>
                  <a:pt x="89" y="173"/>
                </a:lnTo>
                <a:lnTo>
                  <a:pt x="90" y="177"/>
                </a:lnTo>
                <a:lnTo>
                  <a:pt x="130" y="216"/>
                </a:lnTo>
                <a:lnTo>
                  <a:pt x="130" y="216"/>
                </a:lnTo>
                <a:lnTo>
                  <a:pt x="134" y="218"/>
                </a:lnTo>
                <a:lnTo>
                  <a:pt x="134" y="218"/>
                </a:lnTo>
                <a:lnTo>
                  <a:pt x="135" y="218"/>
                </a:lnTo>
                <a:lnTo>
                  <a:pt x="135" y="218"/>
                </a:lnTo>
                <a:lnTo>
                  <a:pt x="138" y="216"/>
                </a:lnTo>
                <a:lnTo>
                  <a:pt x="138" y="214"/>
                </a:lnTo>
                <a:lnTo>
                  <a:pt x="138" y="96"/>
                </a:lnTo>
                <a:lnTo>
                  <a:pt x="216" y="19"/>
                </a:lnTo>
                <a:lnTo>
                  <a:pt x="216" y="19"/>
                </a:lnTo>
                <a:lnTo>
                  <a:pt x="217" y="17"/>
                </a:lnTo>
                <a:lnTo>
                  <a:pt x="216" y="14"/>
                </a:lnTo>
                <a:lnTo>
                  <a:pt x="216" y="14"/>
                </a:lnTo>
                <a:lnTo>
                  <a:pt x="215" y="12"/>
                </a:lnTo>
                <a:lnTo>
                  <a:pt x="212" y="11"/>
                </a:lnTo>
                <a:lnTo>
                  <a:pt x="15" y="11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59" name="Freeform 56"/>
          <p:cNvSpPr>
            <a:spLocks noEditPoints="1"/>
          </p:cNvSpPr>
          <p:nvPr/>
        </p:nvSpPr>
        <p:spPr bwMode="auto">
          <a:xfrm>
            <a:off x="2103574" y="2579660"/>
            <a:ext cx="220799" cy="317163"/>
          </a:xfrm>
          <a:custGeom>
            <a:avLst/>
            <a:gdLst/>
            <a:ahLst/>
            <a:cxnLst>
              <a:cxn ang="0">
                <a:pos x="133" y="206"/>
              </a:cxn>
              <a:cxn ang="0">
                <a:pos x="126" y="202"/>
              </a:cxn>
              <a:cxn ang="0">
                <a:pos x="44" y="193"/>
              </a:cxn>
              <a:cxn ang="0">
                <a:pos x="43" y="198"/>
              </a:cxn>
              <a:cxn ang="0">
                <a:pos x="35" y="205"/>
              </a:cxn>
              <a:cxn ang="0">
                <a:pos x="14" y="206"/>
              </a:cxn>
              <a:cxn ang="0">
                <a:pos x="9" y="205"/>
              </a:cxn>
              <a:cxn ang="0">
                <a:pos x="1" y="198"/>
              </a:cxn>
              <a:cxn ang="0">
                <a:pos x="0" y="13"/>
              </a:cxn>
              <a:cxn ang="0">
                <a:pos x="1" y="8"/>
              </a:cxn>
              <a:cxn ang="0">
                <a:pos x="9" y="1"/>
              </a:cxn>
              <a:cxn ang="0">
                <a:pos x="31" y="0"/>
              </a:cxn>
              <a:cxn ang="0">
                <a:pos x="35" y="1"/>
              </a:cxn>
              <a:cxn ang="0">
                <a:pos x="43" y="8"/>
              </a:cxn>
              <a:cxn ang="0">
                <a:pos x="44" y="86"/>
              </a:cxn>
              <a:cxn ang="0">
                <a:pos x="126" y="3"/>
              </a:cxn>
              <a:cxn ang="0">
                <a:pos x="133" y="0"/>
              </a:cxn>
              <a:cxn ang="0">
                <a:pos x="136" y="0"/>
              </a:cxn>
              <a:cxn ang="0">
                <a:pos x="141" y="5"/>
              </a:cxn>
              <a:cxn ang="0">
                <a:pos x="141" y="197"/>
              </a:cxn>
              <a:cxn ang="0">
                <a:pos x="141" y="201"/>
              </a:cxn>
              <a:cxn ang="0">
                <a:pos x="136" y="205"/>
              </a:cxn>
              <a:cxn ang="0">
                <a:pos x="133" y="206"/>
              </a:cxn>
              <a:cxn ang="0">
                <a:pos x="14" y="11"/>
              </a:cxn>
              <a:cxn ang="0">
                <a:pos x="10" y="13"/>
              </a:cxn>
              <a:cxn ang="0">
                <a:pos x="10" y="193"/>
              </a:cxn>
              <a:cxn ang="0">
                <a:pos x="14" y="196"/>
              </a:cxn>
              <a:cxn ang="0">
                <a:pos x="31" y="196"/>
              </a:cxn>
              <a:cxn ang="0">
                <a:pos x="33" y="193"/>
              </a:cxn>
              <a:cxn ang="0">
                <a:pos x="33" y="13"/>
              </a:cxn>
              <a:cxn ang="0">
                <a:pos x="31" y="11"/>
              </a:cxn>
              <a:cxn ang="0">
                <a:pos x="43" y="102"/>
              </a:cxn>
              <a:cxn ang="0">
                <a:pos x="43" y="104"/>
              </a:cxn>
              <a:cxn ang="0">
                <a:pos x="131" y="192"/>
              </a:cxn>
              <a:cxn ang="0">
                <a:pos x="44" y="101"/>
              </a:cxn>
              <a:cxn ang="0">
                <a:pos x="43" y="101"/>
              </a:cxn>
            </a:cxnLst>
            <a:rect l="0" t="0" r="r" b="b"/>
            <a:pathLst>
              <a:path w="141" h="206">
                <a:moveTo>
                  <a:pt x="133" y="206"/>
                </a:moveTo>
                <a:lnTo>
                  <a:pt x="133" y="206"/>
                </a:lnTo>
                <a:lnTo>
                  <a:pt x="131" y="205"/>
                </a:lnTo>
                <a:lnTo>
                  <a:pt x="126" y="202"/>
                </a:lnTo>
                <a:lnTo>
                  <a:pt x="44" y="120"/>
                </a:lnTo>
                <a:lnTo>
                  <a:pt x="44" y="193"/>
                </a:lnTo>
                <a:lnTo>
                  <a:pt x="44" y="193"/>
                </a:lnTo>
                <a:lnTo>
                  <a:pt x="43" y="198"/>
                </a:lnTo>
                <a:lnTo>
                  <a:pt x="40" y="202"/>
                </a:lnTo>
                <a:lnTo>
                  <a:pt x="35" y="205"/>
                </a:lnTo>
                <a:lnTo>
                  <a:pt x="31" y="206"/>
                </a:lnTo>
                <a:lnTo>
                  <a:pt x="14" y="206"/>
                </a:lnTo>
                <a:lnTo>
                  <a:pt x="14" y="206"/>
                </a:lnTo>
                <a:lnTo>
                  <a:pt x="9" y="205"/>
                </a:lnTo>
                <a:lnTo>
                  <a:pt x="4" y="202"/>
                </a:lnTo>
                <a:lnTo>
                  <a:pt x="1" y="198"/>
                </a:lnTo>
                <a:lnTo>
                  <a:pt x="0" y="193"/>
                </a:lnTo>
                <a:lnTo>
                  <a:pt x="0" y="13"/>
                </a:lnTo>
                <a:lnTo>
                  <a:pt x="0" y="13"/>
                </a:lnTo>
                <a:lnTo>
                  <a:pt x="1" y="8"/>
                </a:lnTo>
                <a:lnTo>
                  <a:pt x="4" y="4"/>
                </a:lnTo>
                <a:lnTo>
                  <a:pt x="9" y="1"/>
                </a:lnTo>
                <a:lnTo>
                  <a:pt x="14" y="0"/>
                </a:lnTo>
                <a:lnTo>
                  <a:pt x="31" y="0"/>
                </a:lnTo>
                <a:lnTo>
                  <a:pt x="31" y="0"/>
                </a:lnTo>
                <a:lnTo>
                  <a:pt x="35" y="1"/>
                </a:lnTo>
                <a:lnTo>
                  <a:pt x="40" y="4"/>
                </a:lnTo>
                <a:lnTo>
                  <a:pt x="43" y="8"/>
                </a:lnTo>
                <a:lnTo>
                  <a:pt x="44" y="13"/>
                </a:lnTo>
                <a:lnTo>
                  <a:pt x="44" y="86"/>
                </a:lnTo>
                <a:lnTo>
                  <a:pt x="126" y="3"/>
                </a:lnTo>
                <a:lnTo>
                  <a:pt x="126" y="3"/>
                </a:lnTo>
                <a:lnTo>
                  <a:pt x="131" y="0"/>
                </a:lnTo>
                <a:lnTo>
                  <a:pt x="133" y="0"/>
                </a:lnTo>
                <a:lnTo>
                  <a:pt x="133" y="0"/>
                </a:lnTo>
                <a:lnTo>
                  <a:pt x="136" y="0"/>
                </a:lnTo>
                <a:lnTo>
                  <a:pt x="139" y="1"/>
                </a:lnTo>
                <a:lnTo>
                  <a:pt x="141" y="5"/>
                </a:lnTo>
                <a:lnTo>
                  <a:pt x="141" y="9"/>
                </a:lnTo>
                <a:lnTo>
                  <a:pt x="141" y="197"/>
                </a:lnTo>
                <a:lnTo>
                  <a:pt x="141" y="197"/>
                </a:lnTo>
                <a:lnTo>
                  <a:pt x="141" y="201"/>
                </a:lnTo>
                <a:lnTo>
                  <a:pt x="139" y="204"/>
                </a:lnTo>
                <a:lnTo>
                  <a:pt x="136" y="205"/>
                </a:lnTo>
                <a:lnTo>
                  <a:pt x="133" y="206"/>
                </a:lnTo>
                <a:lnTo>
                  <a:pt x="133" y="206"/>
                </a:lnTo>
                <a:close/>
                <a:moveTo>
                  <a:pt x="14" y="11"/>
                </a:moveTo>
                <a:lnTo>
                  <a:pt x="14" y="11"/>
                </a:lnTo>
                <a:lnTo>
                  <a:pt x="12" y="11"/>
                </a:lnTo>
                <a:lnTo>
                  <a:pt x="10" y="13"/>
                </a:lnTo>
                <a:lnTo>
                  <a:pt x="10" y="193"/>
                </a:lnTo>
                <a:lnTo>
                  <a:pt x="10" y="193"/>
                </a:lnTo>
                <a:lnTo>
                  <a:pt x="12" y="194"/>
                </a:lnTo>
                <a:lnTo>
                  <a:pt x="14" y="196"/>
                </a:lnTo>
                <a:lnTo>
                  <a:pt x="31" y="196"/>
                </a:lnTo>
                <a:lnTo>
                  <a:pt x="31" y="196"/>
                </a:lnTo>
                <a:lnTo>
                  <a:pt x="32" y="194"/>
                </a:lnTo>
                <a:lnTo>
                  <a:pt x="33" y="193"/>
                </a:lnTo>
                <a:lnTo>
                  <a:pt x="33" y="13"/>
                </a:lnTo>
                <a:lnTo>
                  <a:pt x="33" y="13"/>
                </a:lnTo>
                <a:lnTo>
                  <a:pt x="32" y="11"/>
                </a:lnTo>
                <a:lnTo>
                  <a:pt x="31" y="11"/>
                </a:lnTo>
                <a:lnTo>
                  <a:pt x="14" y="11"/>
                </a:lnTo>
                <a:close/>
                <a:moveTo>
                  <a:pt x="43" y="102"/>
                </a:moveTo>
                <a:lnTo>
                  <a:pt x="43" y="104"/>
                </a:lnTo>
                <a:lnTo>
                  <a:pt x="43" y="104"/>
                </a:lnTo>
                <a:lnTo>
                  <a:pt x="44" y="105"/>
                </a:lnTo>
                <a:lnTo>
                  <a:pt x="131" y="192"/>
                </a:lnTo>
                <a:lnTo>
                  <a:pt x="131" y="13"/>
                </a:lnTo>
                <a:lnTo>
                  <a:pt x="44" y="101"/>
                </a:lnTo>
                <a:lnTo>
                  <a:pt x="44" y="101"/>
                </a:lnTo>
                <a:lnTo>
                  <a:pt x="43" y="101"/>
                </a:lnTo>
                <a:lnTo>
                  <a:pt x="43" y="102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60" name="Freeform 57"/>
          <p:cNvSpPr>
            <a:spLocks noEditPoints="1"/>
          </p:cNvSpPr>
          <p:nvPr/>
        </p:nvSpPr>
        <p:spPr bwMode="auto">
          <a:xfrm>
            <a:off x="2831737" y="2579660"/>
            <a:ext cx="375825" cy="317163"/>
          </a:xfrm>
          <a:custGeom>
            <a:avLst/>
            <a:gdLst/>
            <a:ahLst/>
            <a:cxnLst>
              <a:cxn ang="0">
                <a:pos x="232" y="206"/>
              </a:cxn>
              <a:cxn ang="0">
                <a:pos x="224" y="202"/>
              </a:cxn>
              <a:cxn ang="0">
                <a:pos x="141" y="197"/>
              </a:cxn>
              <a:cxn ang="0">
                <a:pos x="141" y="201"/>
              </a:cxn>
              <a:cxn ang="0">
                <a:pos x="136" y="205"/>
              </a:cxn>
              <a:cxn ang="0">
                <a:pos x="133" y="206"/>
              </a:cxn>
              <a:cxn ang="0">
                <a:pos x="127" y="202"/>
              </a:cxn>
              <a:cxn ang="0">
                <a:pos x="44" y="193"/>
              </a:cxn>
              <a:cxn ang="0">
                <a:pos x="43" y="198"/>
              </a:cxn>
              <a:cxn ang="0">
                <a:pos x="35" y="205"/>
              </a:cxn>
              <a:cxn ang="0">
                <a:pos x="15" y="206"/>
              </a:cxn>
              <a:cxn ang="0">
                <a:pos x="9" y="205"/>
              </a:cxn>
              <a:cxn ang="0">
                <a:pos x="1" y="198"/>
              </a:cxn>
              <a:cxn ang="0">
                <a:pos x="0" y="13"/>
              </a:cxn>
              <a:cxn ang="0">
                <a:pos x="1" y="8"/>
              </a:cxn>
              <a:cxn ang="0">
                <a:pos x="9" y="1"/>
              </a:cxn>
              <a:cxn ang="0">
                <a:pos x="31" y="0"/>
              </a:cxn>
              <a:cxn ang="0">
                <a:pos x="35" y="1"/>
              </a:cxn>
              <a:cxn ang="0">
                <a:pos x="43" y="8"/>
              </a:cxn>
              <a:cxn ang="0">
                <a:pos x="44" y="86"/>
              </a:cxn>
              <a:cxn ang="0">
                <a:pos x="127" y="3"/>
              </a:cxn>
              <a:cxn ang="0">
                <a:pos x="133" y="0"/>
              </a:cxn>
              <a:cxn ang="0">
                <a:pos x="136" y="0"/>
              </a:cxn>
              <a:cxn ang="0">
                <a:pos x="141" y="5"/>
              </a:cxn>
              <a:cxn ang="0">
                <a:pos x="141" y="86"/>
              </a:cxn>
              <a:cxn ang="0">
                <a:pos x="224" y="3"/>
              </a:cxn>
              <a:cxn ang="0">
                <a:pos x="232" y="0"/>
              </a:cxn>
              <a:cxn ang="0">
                <a:pos x="235" y="0"/>
              </a:cxn>
              <a:cxn ang="0">
                <a:pos x="239" y="5"/>
              </a:cxn>
              <a:cxn ang="0">
                <a:pos x="239" y="197"/>
              </a:cxn>
              <a:cxn ang="0">
                <a:pos x="239" y="201"/>
              </a:cxn>
              <a:cxn ang="0">
                <a:pos x="235" y="205"/>
              </a:cxn>
              <a:cxn ang="0">
                <a:pos x="232" y="206"/>
              </a:cxn>
              <a:cxn ang="0">
                <a:pos x="15" y="11"/>
              </a:cxn>
              <a:cxn ang="0">
                <a:pos x="11" y="13"/>
              </a:cxn>
              <a:cxn ang="0">
                <a:pos x="11" y="193"/>
              </a:cxn>
              <a:cxn ang="0">
                <a:pos x="15" y="196"/>
              </a:cxn>
              <a:cxn ang="0">
                <a:pos x="31" y="196"/>
              </a:cxn>
              <a:cxn ang="0">
                <a:pos x="33" y="193"/>
              </a:cxn>
              <a:cxn ang="0">
                <a:pos x="33" y="13"/>
              </a:cxn>
              <a:cxn ang="0">
                <a:pos x="31" y="11"/>
              </a:cxn>
              <a:cxn ang="0">
                <a:pos x="140" y="102"/>
              </a:cxn>
              <a:cxn ang="0">
                <a:pos x="141" y="104"/>
              </a:cxn>
              <a:cxn ang="0">
                <a:pos x="228" y="192"/>
              </a:cxn>
              <a:cxn ang="0">
                <a:pos x="141" y="101"/>
              </a:cxn>
              <a:cxn ang="0">
                <a:pos x="141" y="101"/>
              </a:cxn>
              <a:cxn ang="0">
                <a:pos x="43" y="102"/>
              </a:cxn>
              <a:cxn ang="0">
                <a:pos x="43" y="104"/>
              </a:cxn>
              <a:cxn ang="0">
                <a:pos x="131" y="192"/>
              </a:cxn>
              <a:cxn ang="0">
                <a:pos x="44" y="101"/>
              </a:cxn>
              <a:cxn ang="0">
                <a:pos x="43" y="101"/>
              </a:cxn>
            </a:cxnLst>
            <a:rect l="0" t="0" r="r" b="b"/>
            <a:pathLst>
              <a:path w="239" h="206">
                <a:moveTo>
                  <a:pt x="232" y="206"/>
                </a:moveTo>
                <a:lnTo>
                  <a:pt x="232" y="206"/>
                </a:lnTo>
                <a:lnTo>
                  <a:pt x="228" y="205"/>
                </a:lnTo>
                <a:lnTo>
                  <a:pt x="224" y="202"/>
                </a:lnTo>
                <a:lnTo>
                  <a:pt x="141" y="120"/>
                </a:lnTo>
                <a:lnTo>
                  <a:pt x="141" y="197"/>
                </a:lnTo>
                <a:lnTo>
                  <a:pt x="141" y="197"/>
                </a:lnTo>
                <a:lnTo>
                  <a:pt x="141" y="201"/>
                </a:lnTo>
                <a:lnTo>
                  <a:pt x="139" y="204"/>
                </a:lnTo>
                <a:lnTo>
                  <a:pt x="136" y="205"/>
                </a:lnTo>
                <a:lnTo>
                  <a:pt x="133" y="206"/>
                </a:lnTo>
                <a:lnTo>
                  <a:pt x="133" y="206"/>
                </a:lnTo>
                <a:lnTo>
                  <a:pt x="131" y="205"/>
                </a:lnTo>
                <a:lnTo>
                  <a:pt x="127" y="202"/>
                </a:lnTo>
                <a:lnTo>
                  <a:pt x="44" y="120"/>
                </a:lnTo>
                <a:lnTo>
                  <a:pt x="44" y="193"/>
                </a:lnTo>
                <a:lnTo>
                  <a:pt x="44" y="193"/>
                </a:lnTo>
                <a:lnTo>
                  <a:pt x="43" y="198"/>
                </a:lnTo>
                <a:lnTo>
                  <a:pt x="40" y="202"/>
                </a:lnTo>
                <a:lnTo>
                  <a:pt x="35" y="205"/>
                </a:lnTo>
                <a:lnTo>
                  <a:pt x="31" y="206"/>
                </a:lnTo>
                <a:lnTo>
                  <a:pt x="15" y="206"/>
                </a:lnTo>
                <a:lnTo>
                  <a:pt x="15" y="206"/>
                </a:lnTo>
                <a:lnTo>
                  <a:pt x="9" y="205"/>
                </a:lnTo>
                <a:lnTo>
                  <a:pt x="4" y="202"/>
                </a:lnTo>
                <a:lnTo>
                  <a:pt x="1" y="198"/>
                </a:lnTo>
                <a:lnTo>
                  <a:pt x="0" y="193"/>
                </a:lnTo>
                <a:lnTo>
                  <a:pt x="0" y="13"/>
                </a:lnTo>
                <a:lnTo>
                  <a:pt x="0" y="13"/>
                </a:lnTo>
                <a:lnTo>
                  <a:pt x="1" y="8"/>
                </a:lnTo>
                <a:lnTo>
                  <a:pt x="4" y="4"/>
                </a:lnTo>
                <a:lnTo>
                  <a:pt x="9" y="1"/>
                </a:lnTo>
                <a:lnTo>
                  <a:pt x="15" y="0"/>
                </a:lnTo>
                <a:lnTo>
                  <a:pt x="31" y="0"/>
                </a:lnTo>
                <a:lnTo>
                  <a:pt x="31" y="0"/>
                </a:lnTo>
                <a:lnTo>
                  <a:pt x="35" y="1"/>
                </a:lnTo>
                <a:lnTo>
                  <a:pt x="40" y="4"/>
                </a:lnTo>
                <a:lnTo>
                  <a:pt x="43" y="8"/>
                </a:lnTo>
                <a:lnTo>
                  <a:pt x="44" y="13"/>
                </a:lnTo>
                <a:lnTo>
                  <a:pt x="44" y="86"/>
                </a:lnTo>
                <a:lnTo>
                  <a:pt x="127" y="3"/>
                </a:lnTo>
                <a:lnTo>
                  <a:pt x="127" y="3"/>
                </a:lnTo>
                <a:lnTo>
                  <a:pt x="131" y="0"/>
                </a:lnTo>
                <a:lnTo>
                  <a:pt x="133" y="0"/>
                </a:lnTo>
                <a:lnTo>
                  <a:pt x="133" y="0"/>
                </a:lnTo>
                <a:lnTo>
                  <a:pt x="136" y="0"/>
                </a:lnTo>
                <a:lnTo>
                  <a:pt x="139" y="1"/>
                </a:lnTo>
                <a:lnTo>
                  <a:pt x="141" y="5"/>
                </a:lnTo>
                <a:lnTo>
                  <a:pt x="141" y="9"/>
                </a:lnTo>
                <a:lnTo>
                  <a:pt x="141" y="86"/>
                </a:lnTo>
                <a:lnTo>
                  <a:pt x="224" y="3"/>
                </a:lnTo>
                <a:lnTo>
                  <a:pt x="224" y="3"/>
                </a:lnTo>
                <a:lnTo>
                  <a:pt x="228" y="0"/>
                </a:lnTo>
                <a:lnTo>
                  <a:pt x="232" y="0"/>
                </a:lnTo>
                <a:lnTo>
                  <a:pt x="232" y="0"/>
                </a:lnTo>
                <a:lnTo>
                  <a:pt x="235" y="0"/>
                </a:lnTo>
                <a:lnTo>
                  <a:pt x="237" y="1"/>
                </a:lnTo>
                <a:lnTo>
                  <a:pt x="239" y="5"/>
                </a:lnTo>
                <a:lnTo>
                  <a:pt x="239" y="9"/>
                </a:lnTo>
                <a:lnTo>
                  <a:pt x="239" y="197"/>
                </a:lnTo>
                <a:lnTo>
                  <a:pt x="239" y="197"/>
                </a:lnTo>
                <a:lnTo>
                  <a:pt x="239" y="201"/>
                </a:lnTo>
                <a:lnTo>
                  <a:pt x="237" y="204"/>
                </a:lnTo>
                <a:lnTo>
                  <a:pt x="235" y="205"/>
                </a:lnTo>
                <a:lnTo>
                  <a:pt x="232" y="206"/>
                </a:lnTo>
                <a:lnTo>
                  <a:pt x="232" y="206"/>
                </a:lnTo>
                <a:close/>
                <a:moveTo>
                  <a:pt x="15" y="11"/>
                </a:moveTo>
                <a:lnTo>
                  <a:pt x="15" y="11"/>
                </a:lnTo>
                <a:lnTo>
                  <a:pt x="12" y="11"/>
                </a:lnTo>
                <a:lnTo>
                  <a:pt x="11" y="13"/>
                </a:lnTo>
                <a:lnTo>
                  <a:pt x="11" y="193"/>
                </a:lnTo>
                <a:lnTo>
                  <a:pt x="11" y="193"/>
                </a:lnTo>
                <a:lnTo>
                  <a:pt x="12" y="194"/>
                </a:lnTo>
                <a:lnTo>
                  <a:pt x="15" y="196"/>
                </a:lnTo>
                <a:lnTo>
                  <a:pt x="31" y="196"/>
                </a:lnTo>
                <a:lnTo>
                  <a:pt x="31" y="196"/>
                </a:lnTo>
                <a:lnTo>
                  <a:pt x="32" y="194"/>
                </a:lnTo>
                <a:lnTo>
                  <a:pt x="33" y="193"/>
                </a:lnTo>
                <a:lnTo>
                  <a:pt x="33" y="13"/>
                </a:lnTo>
                <a:lnTo>
                  <a:pt x="33" y="13"/>
                </a:lnTo>
                <a:lnTo>
                  <a:pt x="32" y="11"/>
                </a:lnTo>
                <a:lnTo>
                  <a:pt x="31" y="11"/>
                </a:lnTo>
                <a:lnTo>
                  <a:pt x="15" y="11"/>
                </a:lnTo>
                <a:close/>
                <a:moveTo>
                  <a:pt x="140" y="102"/>
                </a:moveTo>
                <a:lnTo>
                  <a:pt x="141" y="104"/>
                </a:lnTo>
                <a:lnTo>
                  <a:pt x="141" y="104"/>
                </a:lnTo>
                <a:lnTo>
                  <a:pt x="141" y="105"/>
                </a:lnTo>
                <a:lnTo>
                  <a:pt x="228" y="192"/>
                </a:lnTo>
                <a:lnTo>
                  <a:pt x="228" y="13"/>
                </a:lnTo>
                <a:lnTo>
                  <a:pt x="141" y="101"/>
                </a:lnTo>
                <a:lnTo>
                  <a:pt x="141" y="101"/>
                </a:lnTo>
                <a:lnTo>
                  <a:pt x="141" y="101"/>
                </a:lnTo>
                <a:lnTo>
                  <a:pt x="140" y="102"/>
                </a:lnTo>
                <a:close/>
                <a:moveTo>
                  <a:pt x="43" y="102"/>
                </a:moveTo>
                <a:lnTo>
                  <a:pt x="43" y="104"/>
                </a:lnTo>
                <a:lnTo>
                  <a:pt x="43" y="104"/>
                </a:lnTo>
                <a:lnTo>
                  <a:pt x="44" y="105"/>
                </a:lnTo>
                <a:lnTo>
                  <a:pt x="131" y="192"/>
                </a:lnTo>
                <a:lnTo>
                  <a:pt x="131" y="13"/>
                </a:lnTo>
                <a:lnTo>
                  <a:pt x="44" y="101"/>
                </a:lnTo>
                <a:lnTo>
                  <a:pt x="44" y="101"/>
                </a:lnTo>
                <a:lnTo>
                  <a:pt x="43" y="101"/>
                </a:lnTo>
                <a:lnTo>
                  <a:pt x="43" y="102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61" name="Freeform 58"/>
          <p:cNvSpPr>
            <a:spLocks noEditPoints="1"/>
          </p:cNvSpPr>
          <p:nvPr/>
        </p:nvSpPr>
        <p:spPr bwMode="auto">
          <a:xfrm>
            <a:off x="3658553" y="2579660"/>
            <a:ext cx="328847" cy="317163"/>
          </a:xfrm>
          <a:custGeom>
            <a:avLst/>
            <a:gdLst/>
            <a:ahLst/>
            <a:cxnLst>
              <a:cxn ang="0">
                <a:pos x="199" y="206"/>
              </a:cxn>
              <a:cxn ang="0">
                <a:pos x="199" y="206"/>
              </a:cxn>
              <a:cxn ang="0">
                <a:pos x="195" y="205"/>
              </a:cxn>
              <a:cxn ang="0">
                <a:pos x="193" y="202"/>
              </a:cxn>
              <a:cxn ang="0">
                <a:pos x="109" y="120"/>
              </a:cxn>
              <a:cxn ang="0">
                <a:pos x="109" y="197"/>
              </a:cxn>
              <a:cxn ang="0">
                <a:pos x="109" y="197"/>
              </a:cxn>
              <a:cxn ang="0">
                <a:pos x="109" y="201"/>
              </a:cxn>
              <a:cxn ang="0">
                <a:pos x="106" y="204"/>
              </a:cxn>
              <a:cxn ang="0">
                <a:pos x="105" y="205"/>
              </a:cxn>
              <a:cxn ang="0">
                <a:pos x="101" y="206"/>
              </a:cxn>
              <a:cxn ang="0">
                <a:pos x="101" y="206"/>
              </a:cxn>
              <a:cxn ang="0">
                <a:pos x="98" y="205"/>
              </a:cxn>
              <a:cxn ang="0">
                <a:pos x="94" y="202"/>
              </a:cxn>
              <a:cxn ang="0">
                <a:pos x="4" y="112"/>
              </a:cxn>
              <a:cxn ang="0">
                <a:pos x="4" y="112"/>
              </a:cxn>
              <a:cxn ang="0">
                <a:pos x="1" y="108"/>
              </a:cxn>
              <a:cxn ang="0">
                <a:pos x="0" y="102"/>
              </a:cxn>
              <a:cxn ang="0">
                <a:pos x="1" y="98"/>
              </a:cxn>
              <a:cxn ang="0">
                <a:pos x="4" y="93"/>
              </a:cxn>
              <a:cxn ang="0">
                <a:pos x="94" y="3"/>
              </a:cxn>
              <a:cxn ang="0">
                <a:pos x="94" y="3"/>
              </a:cxn>
              <a:cxn ang="0">
                <a:pos x="98" y="0"/>
              </a:cxn>
              <a:cxn ang="0">
                <a:pos x="101" y="0"/>
              </a:cxn>
              <a:cxn ang="0">
                <a:pos x="101" y="0"/>
              </a:cxn>
              <a:cxn ang="0">
                <a:pos x="105" y="0"/>
              </a:cxn>
              <a:cxn ang="0">
                <a:pos x="106" y="1"/>
              </a:cxn>
              <a:cxn ang="0">
                <a:pos x="109" y="5"/>
              </a:cxn>
              <a:cxn ang="0">
                <a:pos x="109" y="9"/>
              </a:cxn>
              <a:cxn ang="0">
                <a:pos x="109" y="86"/>
              </a:cxn>
              <a:cxn ang="0">
                <a:pos x="193" y="3"/>
              </a:cxn>
              <a:cxn ang="0">
                <a:pos x="193" y="3"/>
              </a:cxn>
              <a:cxn ang="0">
                <a:pos x="195" y="0"/>
              </a:cxn>
              <a:cxn ang="0">
                <a:pos x="199" y="0"/>
              </a:cxn>
              <a:cxn ang="0">
                <a:pos x="199" y="0"/>
              </a:cxn>
              <a:cxn ang="0">
                <a:pos x="202" y="0"/>
              </a:cxn>
              <a:cxn ang="0">
                <a:pos x="205" y="1"/>
              </a:cxn>
              <a:cxn ang="0">
                <a:pos x="206" y="5"/>
              </a:cxn>
              <a:cxn ang="0">
                <a:pos x="208" y="9"/>
              </a:cxn>
              <a:cxn ang="0">
                <a:pos x="208" y="197"/>
              </a:cxn>
              <a:cxn ang="0">
                <a:pos x="208" y="197"/>
              </a:cxn>
              <a:cxn ang="0">
                <a:pos x="206" y="201"/>
              </a:cxn>
              <a:cxn ang="0">
                <a:pos x="205" y="204"/>
              </a:cxn>
              <a:cxn ang="0">
                <a:pos x="202" y="205"/>
              </a:cxn>
              <a:cxn ang="0">
                <a:pos x="199" y="206"/>
              </a:cxn>
              <a:cxn ang="0">
                <a:pos x="199" y="206"/>
              </a:cxn>
              <a:cxn ang="0">
                <a:pos x="109" y="102"/>
              </a:cxn>
              <a:cxn ang="0">
                <a:pos x="109" y="104"/>
              </a:cxn>
              <a:cxn ang="0">
                <a:pos x="109" y="104"/>
              </a:cxn>
              <a:cxn ang="0">
                <a:pos x="109" y="105"/>
              </a:cxn>
              <a:cxn ang="0">
                <a:pos x="197" y="192"/>
              </a:cxn>
              <a:cxn ang="0">
                <a:pos x="197" y="13"/>
              </a:cxn>
              <a:cxn ang="0">
                <a:pos x="109" y="101"/>
              </a:cxn>
              <a:cxn ang="0">
                <a:pos x="109" y="101"/>
              </a:cxn>
              <a:cxn ang="0">
                <a:pos x="109" y="101"/>
              </a:cxn>
              <a:cxn ang="0">
                <a:pos x="109" y="102"/>
              </a:cxn>
              <a:cxn ang="0">
                <a:pos x="98" y="13"/>
              </a:cxn>
              <a:cxn ang="0">
                <a:pos x="12" y="101"/>
              </a:cxn>
              <a:cxn ang="0">
                <a:pos x="12" y="101"/>
              </a:cxn>
              <a:cxn ang="0">
                <a:pos x="10" y="102"/>
              </a:cxn>
              <a:cxn ang="0">
                <a:pos x="12" y="105"/>
              </a:cxn>
              <a:cxn ang="0">
                <a:pos x="98" y="192"/>
              </a:cxn>
              <a:cxn ang="0">
                <a:pos x="98" y="13"/>
              </a:cxn>
            </a:cxnLst>
            <a:rect l="0" t="0" r="r" b="b"/>
            <a:pathLst>
              <a:path w="208" h="206">
                <a:moveTo>
                  <a:pt x="199" y="206"/>
                </a:moveTo>
                <a:lnTo>
                  <a:pt x="199" y="206"/>
                </a:lnTo>
                <a:lnTo>
                  <a:pt x="195" y="205"/>
                </a:lnTo>
                <a:lnTo>
                  <a:pt x="193" y="202"/>
                </a:lnTo>
                <a:lnTo>
                  <a:pt x="109" y="120"/>
                </a:lnTo>
                <a:lnTo>
                  <a:pt x="109" y="197"/>
                </a:lnTo>
                <a:lnTo>
                  <a:pt x="109" y="197"/>
                </a:lnTo>
                <a:lnTo>
                  <a:pt x="109" y="201"/>
                </a:lnTo>
                <a:lnTo>
                  <a:pt x="106" y="204"/>
                </a:lnTo>
                <a:lnTo>
                  <a:pt x="105" y="205"/>
                </a:lnTo>
                <a:lnTo>
                  <a:pt x="101" y="206"/>
                </a:lnTo>
                <a:lnTo>
                  <a:pt x="101" y="206"/>
                </a:lnTo>
                <a:lnTo>
                  <a:pt x="98" y="205"/>
                </a:lnTo>
                <a:lnTo>
                  <a:pt x="94" y="202"/>
                </a:lnTo>
                <a:lnTo>
                  <a:pt x="4" y="112"/>
                </a:lnTo>
                <a:lnTo>
                  <a:pt x="4" y="112"/>
                </a:lnTo>
                <a:lnTo>
                  <a:pt x="1" y="108"/>
                </a:lnTo>
                <a:lnTo>
                  <a:pt x="0" y="102"/>
                </a:lnTo>
                <a:lnTo>
                  <a:pt x="1" y="98"/>
                </a:lnTo>
                <a:lnTo>
                  <a:pt x="4" y="93"/>
                </a:lnTo>
                <a:lnTo>
                  <a:pt x="94" y="3"/>
                </a:lnTo>
                <a:lnTo>
                  <a:pt x="94" y="3"/>
                </a:lnTo>
                <a:lnTo>
                  <a:pt x="98" y="0"/>
                </a:lnTo>
                <a:lnTo>
                  <a:pt x="101" y="0"/>
                </a:lnTo>
                <a:lnTo>
                  <a:pt x="101" y="0"/>
                </a:lnTo>
                <a:lnTo>
                  <a:pt x="105" y="0"/>
                </a:lnTo>
                <a:lnTo>
                  <a:pt x="106" y="1"/>
                </a:lnTo>
                <a:lnTo>
                  <a:pt x="109" y="5"/>
                </a:lnTo>
                <a:lnTo>
                  <a:pt x="109" y="9"/>
                </a:lnTo>
                <a:lnTo>
                  <a:pt x="109" y="86"/>
                </a:lnTo>
                <a:lnTo>
                  <a:pt x="193" y="3"/>
                </a:lnTo>
                <a:lnTo>
                  <a:pt x="193" y="3"/>
                </a:lnTo>
                <a:lnTo>
                  <a:pt x="195" y="0"/>
                </a:lnTo>
                <a:lnTo>
                  <a:pt x="199" y="0"/>
                </a:lnTo>
                <a:lnTo>
                  <a:pt x="199" y="0"/>
                </a:lnTo>
                <a:lnTo>
                  <a:pt x="202" y="0"/>
                </a:lnTo>
                <a:lnTo>
                  <a:pt x="205" y="1"/>
                </a:lnTo>
                <a:lnTo>
                  <a:pt x="206" y="5"/>
                </a:lnTo>
                <a:lnTo>
                  <a:pt x="208" y="9"/>
                </a:lnTo>
                <a:lnTo>
                  <a:pt x="208" y="197"/>
                </a:lnTo>
                <a:lnTo>
                  <a:pt x="208" y="197"/>
                </a:lnTo>
                <a:lnTo>
                  <a:pt x="206" y="201"/>
                </a:lnTo>
                <a:lnTo>
                  <a:pt x="205" y="204"/>
                </a:lnTo>
                <a:lnTo>
                  <a:pt x="202" y="205"/>
                </a:lnTo>
                <a:lnTo>
                  <a:pt x="199" y="206"/>
                </a:lnTo>
                <a:lnTo>
                  <a:pt x="199" y="206"/>
                </a:lnTo>
                <a:close/>
                <a:moveTo>
                  <a:pt x="109" y="102"/>
                </a:moveTo>
                <a:lnTo>
                  <a:pt x="109" y="104"/>
                </a:lnTo>
                <a:lnTo>
                  <a:pt x="109" y="104"/>
                </a:lnTo>
                <a:lnTo>
                  <a:pt x="109" y="105"/>
                </a:lnTo>
                <a:lnTo>
                  <a:pt x="197" y="192"/>
                </a:lnTo>
                <a:lnTo>
                  <a:pt x="197" y="13"/>
                </a:lnTo>
                <a:lnTo>
                  <a:pt x="109" y="101"/>
                </a:lnTo>
                <a:lnTo>
                  <a:pt x="109" y="101"/>
                </a:lnTo>
                <a:lnTo>
                  <a:pt x="109" y="101"/>
                </a:lnTo>
                <a:lnTo>
                  <a:pt x="109" y="102"/>
                </a:lnTo>
                <a:close/>
                <a:moveTo>
                  <a:pt x="98" y="13"/>
                </a:moveTo>
                <a:lnTo>
                  <a:pt x="12" y="101"/>
                </a:lnTo>
                <a:lnTo>
                  <a:pt x="12" y="101"/>
                </a:lnTo>
                <a:lnTo>
                  <a:pt x="10" y="102"/>
                </a:lnTo>
                <a:lnTo>
                  <a:pt x="12" y="105"/>
                </a:lnTo>
                <a:lnTo>
                  <a:pt x="98" y="192"/>
                </a:lnTo>
                <a:lnTo>
                  <a:pt x="98" y="13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62" name="Freeform 59"/>
          <p:cNvSpPr>
            <a:spLocks noEditPoints="1"/>
          </p:cNvSpPr>
          <p:nvPr/>
        </p:nvSpPr>
        <p:spPr bwMode="auto">
          <a:xfrm>
            <a:off x="4499462" y="2579660"/>
            <a:ext cx="300660" cy="317163"/>
          </a:xfrm>
          <a:custGeom>
            <a:avLst/>
            <a:gdLst/>
            <a:ahLst/>
            <a:cxnLst>
              <a:cxn ang="0">
                <a:pos x="9" y="208"/>
              </a:cxn>
              <a:cxn ang="0">
                <a:pos x="9" y="208"/>
              </a:cxn>
              <a:cxn ang="0">
                <a:pos x="5" y="208"/>
              </a:cxn>
              <a:cxn ang="0">
                <a:pos x="3" y="206"/>
              </a:cxn>
              <a:cxn ang="0">
                <a:pos x="1" y="203"/>
              </a:cxn>
              <a:cxn ang="0">
                <a:pos x="0" y="199"/>
              </a:cxn>
              <a:cxn ang="0">
                <a:pos x="0" y="11"/>
              </a:cxn>
              <a:cxn ang="0">
                <a:pos x="0" y="11"/>
              </a:cxn>
              <a:cxn ang="0">
                <a:pos x="1" y="7"/>
              </a:cxn>
              <a:cxn ang="0">
                <a:pos x="3" y="3"/>
              </a:cxn>
              <a:cxn ang="0">
                <a:pos x="5" y="2"/>
              </a:cxn>
              <a:cxn ang="0">
                <a:pos x="9" y="0"/>
              </a:cxn>
              <a:cxn ang="0">
                <a:pos x="9" y="0"/>
              </a:cxn>
              <a:cxn ang="0">
                <a:pos x="15" y="2"/>
              </a:cxn>
              <a:cxn ang="0">
                <a:pos x="185" y="96"/>
              </a:cxn>
              <a:cxn ang="0">
                <a:pos x="185" y="96"/>
              </a:cxn>
              <a:cxn ang="0">
                <a:pos x="189" y="100"/>
              </a:cxn>
              <a:cxn ang="0">
                <a:pos x="190" y="104"/>
              </a:cxn>
              <a:cxn ang="0">
                <a:pos x="190" y="104"/>
              </a:cxn>
              <a:cxn ang="0">
                <a:pos x="189" y="110"/>
              </a:cxn>
              <a:cxn ang="0">
                <a:pos x="185" y="114"/>
              </a:cxn>
              <a:cxn ang="0">
                <a:pos x="15" y="207"/>
              </a:cxn>
              <a:cxn ang="0">
                <a:pos x="15" y="207"/>
              </a:cxn>
              <a:cxn ang="0">
                <a:pos x="9" y="208"/>
              </a:cxn>
              <a:cxn ang="0">
                <a:pos x="9" y="208"/>
              </a:cxn>
              <a:cxn ang="0">
                <a:pos x="11" y="13"/>
              </a:cxn>
              <a:cxn ang="0">
                <a:pos x="11" y="198"/>
              </a:cxn>
              <a:cxn ang="0">
                <a:pos x="178" y="104"/>
              </a:cxn>
              <a:cxn ang="0">
                <a:pos x="11" y="13"/>
              </a:cxn>
            </a:cxnLst>
            <a:rect l="0" t="0" r="r" b="b"/>
            <a:pathLst>
              <a:path w="190" h="208">
                <a:moveTo>
                  <a:pt x="9" y="208"/>
                </a:moveTo>
                <a:lnTo>
                  <a:pt x="9" y="208"/>
                </a:lnTo>
                <a:lnTo>
                  <a:pt x="5" y="208"/>
                </a:lnTo>
                <a:lnTo>
                  <a:pt x="3" y="206"/>
                </a:lnTo>
                <a:lnTo>
                  <a:pt x="1" y="203"/>
                </a:lnTo>
                <a:lnTo>
                  <a:pt x="0" y="199"/>
                </a:lnTo>
                <a:lnTo>
                  <a:pt x="0" y="11"/>
                </a:lnTo>
                <a:lnTo>
                  <a:pt x="0" y="11"/>
                </a:lnTo>
                <a:lnTo>
                  <a:pt x="1" y="7"/>
                </a:lnTo>
                <a:lnTo>
                  <a:pt x="3" y="3"/>
                </a:lnTo>
                <a:lnTo>
                  <a:pt x="5" y="2"/>
                </a:lnTo>
                <a:lnTo>
                  <a:pt x="9" y="0"/>
                </a:lnTo>
                <a:lnTo>
                  <a:pt x="9" y="0"/>
                </a:lnTo>
                <a:lnTo>
                  <a:pt x="15" y="2"/>
                </a:lnTo>
                <a:lnTo>
                  <a:pt x="185" y="96"/>
                </a:lnTo>
                <a:lnTo>
                  <a:pt x="185" y="96"/>
                </a:lnTo>
                <a:lnTo>
                  <a:pt x="189" y="100"/>
                </a:lnTo>
                <a:lnTo>
                  <a:pt x="190" y="104"/>
                </a:lnTo>
                <a:lnTo>
                  <a:pt x="190" y="104"/>
                </a:lnTo>
                <a:lnTo>
                  <a:pt x="189" y="110"/>
                </a:lnTo>
                <a:lnTo>
                  <a:pt x="185" y="114"/>
                </a:lnTo>
                <a:lnTo>
                  <a:pt x="15" y="207"/>
                </a:lnTo>
                <a:lnTo>
                  <a:pt x="15" y="207"/>
                </a:lnTo>
                <a:lnTo>
                  <a:pt x="9" y="208"/>
                </a:lnTo>
                <a:lnTo>
                  <a:pt x="9" y="208"/>
                </a:lnTo>
                <a:close/>
                <a:moveTo>
                  <a:pt x="11" y="13"/>
                </a:moveTo>
                <a:lnTo>
                  <a:pt x="11" y="198"/>
                </a:lnTo>
                <a:lnTo>
                  <a:pt x="178" y="104"/>
                </a:lnTo>
                <a:lnTo>
                  <a:pt x="11" y="13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63" name="Freeform 60"/>
          <p:cNvSpPr>
            <a:spLocks noEditPoints="1"/>
          </p:cNvSpPr>
          <p:nvPr/>
        </p:nvSpPr>
        <p:spPr bwMode="auto">
          <a:xfrm>
            <a:off x="5298091" y="2579660"/>
            <a:ext cx="319452" cy="317163"/>
          </a:xfrm>
          <a:custGeom>
            <a:avLst/>
            <a:gdLst/>
            <a:ahLst/>
            <a:cxnLst>
              <a:cxn ang="0">
                <a:pos x="128" y="206"/>
              </a:cxn>
              <a:cxn ang="0">
                <a:pos x="123" y="205"/>
              </a:cxn>
              <a:cxn ang="0">
                <a:pos x="114" y="198"/>
              </a:cxn>
              <a:cxn ang="0">
                <a:pos x="114" y="13"/>
              </a:cxn>
              <a:cxn ang="0">
                <a:pos x="114" y="8"/>
              </a:cxn>
              <a:cxn ang="0">
                <a:pos x="123" y="1"/>
              </a:cxn>
              <a:cxn ang="0">
                <a:pos x="193" y="0"/>
              </a:cxn>
              <a:cxn ang="0">
                <a:pos x="198" y="1"/>
              </a:cxn>
              <a:cxn ang="0">
                <a:pos x="205" y="8"/>
              </a:cxn>
              <a:cxn ang="0">
                <a:pos x="206" y="193"/>
              </a:cxn>
              <a:cxn ang="0">
                <a:pos x="205" y="198"/>
              </a:cxn>
              <a:cxn ang="0">
                <a:pos x="198" y="205"/>
              </a:cxn>
              <a:cxn ang="0">
                <a:pos x="193" y="206"/>
              </a:cxn>
              <a:cxn ang="0">
                <a:pos x="128" y="11"/>
              </a:cxn>
              <a:cxn ang="0">
                <a:pos x="125" y="13"/>
              </a:cxn>
              <a:cxn ang="0">
                <a:pos x="125" y="193"/>
              </a:cxn>
              <a:cxn ang="0">
                <a:pos x="128" y="196"/>
              </a:cxn>
              <a:cxn ang="0">
                <a:pos x="193" y="196"/>
              </a:cxn>
              <a:cxn ang="0">
                <a:pos x="195" y="193"/>
              </a:cxn>
              <a:cxn ang="0">
                <a:pos x="195" y="13"/>
              </a:cxn>
              <a:cxn ang="0">
                <a:pos x="193" y="11"/>
              </a:cxn>
              <a:cxn ang="0">
                <a:pos x="78" y="206"/>
              </a:cxn>
              <a:cxn ang="0">
                <a:pos x="13" y="206"/>
              </a:cxn>
              <a:cxn ang="0">
                <a:pos x="4" y="202"/>
              </a:cxn>
              <a:cxn ang="0">
                <a:pos x="0" y="193"/>
              </a:cxn>
              <a:cxn ang="0">
                <a:pos x="0" y="13"/>
              </a:cxn>
              <a:cxn ang="0">
                <a:pos x="4" y="4"/>
              </a:cxn>
              <a:cxn ang="0">
                <a:pos x="13" y="0"/>
              </a:cxn>
              <a:cxn ang="0">
                <a:pos x="78" y="0"/>
              </a:cxn>
              <a:cxn ang="0">
                <a:pos x="89" y="4"/>
              </a:cxn>
              <a:cxn ang="0">
                <a:pos x="93" y="13"/>
              </a:cxn>
              <a:cxn ang="0">
                <a:pos x="93" y="193"/>
              </a:cxn>
              <a:cxn ang="0">
                <a:pos x="89" y="202"/>
              </a:cxn>
              <a:cxn ang="0">
                <a:pos x="78" y="206"/>
              </a:cxn>
              <a:cxn ang="0">
                <a:pos x="13" y="11"/>
              </a:cxn>
              <a:cxn ang="0">
                <a:pos x="12" y="11"/>
              </a:cxn>
              <a:cxn ang="0">
                <a:pos x="10" y="193"/>
              </a:cxn>
              <a:cxn ang="0">
                <a:pos x="12" y="194"/>
              </a:cxn>
              <a:cxn ang="0">
                <a:pos x="78" y="196"/>
              </a:cxn>
              <a:cxn ang="0">
                <a:pos x="81" y="194"/>
              </a:cxn>
              <a:cxn ang="0">
                <a:pos x="82" y="13"/>
              </a:cxn>
              <a:cxn ang="0">
                <a:pos x="81" y="11"/>
              </a:cxn>
              <a:cxn ang="0">
                <a:pos x="13" y="11"/>
              </a:cxn>
            </a:cxnLst>
            <a:rect l="0" t="0" r="r" b="b"/>
            <a:pathLst>
              <a:path w="206" h="206">
                <a:moveTo>
                  <a:pt x="193" y="206"/>
                </a:moveTo>
                <a:lnTo>
                  <a:pt x="128" y="206"/>
                </a:lnTo>
                <a:lnTo>
                  <a:pt x="128" y="206"/>
                </a:lnTo>
                <a:lnTo>
                  <a:pt x="123" y="205"/>
                </a:lnTo>
                <a:lnTo>
                  <a:pt x="118" y="202"/>
                </a:lnTo>
                <a:lnTo>
                  <a:pt x="114" y="198"/>
                </a:lnTo>
                <a:lnTo>
                  <a:pt x="114" y="193"/>
                </a:lnTo>
                <a:lnTo>
                  <a:pt x="114" y="13"/>
                </a:lnTo>
                <a:lnTo>
                  <a:pt x="114" y="13"/>
                </a:lnTo>
                <a:lnTo>
                  <a:pt x="114" y="8"/>
                </a:lnTo>
                <a:lnTo>
                  <a:pt x="118" y="4"/>
                </a:lnTo>
                <a:lnTo>
                  <a:pt x="123" y="1"/>
                </a:lnTo>
                <a:lnTo>
                  <a:pt x="128" y="0"/>
                </a:lnTo>
                <a:lnTo>
                  <a:pt x="193" y="0"/>
                </a:lnTo>
                <a:lnTo>
                  <a:pt x="193" y="0"/>
                </a:lnTo>
                <a:lnTo>
                  <a:pt x="198" y="1"/>
                </a:lnTo>
                <a:lnTo>
                  <a:pt x="202" y="4"/>
                </a:lnTo>
                <a:lnTo>
                  <a:pt x="205" y="8"/>
                </a:lnTo>
                <a:lnTo>
                  <a:pt x="206" y="13"/>
                </a:lnTo>
                <a:lnTo>
                  <a:pt x="206" y="193"/>
                </a:lnTo>
                <a:lnTo>
                  <a:pt x="206" y="193"/>
                </a:lnTo>
                <a:lnTo>
                  <a:pt x="205" y="198"/>
                </a:lnTo>
                <a:lnTo>
                  <a:pt x="202" y="202"/>
                </a:lnTo>
                <a:lnTo>
                  <a:pt x="198" y="205"/>
                </a:lnTo>
                <a:lnTo>
                  <a:pt x="193" y="206"/>
                </a:lnTo>
                <a:lnTo>
                  <a:pt x="193" y="206"/>
                </a:lnTo>
                <a:close/>
                <a:moveTo>
                  <a:pt x="128" y="11"/>
                </a:moveTo>
                <a:lnTo>
                  <a:pt x="128" y="11"/>
                </a:lnTo>
                <a:lnTo>
                  <a:pt x="125" y="11"/>
                </a:lnTo>
                <a:lnTo>
                  <a:pt x="125" y="13"/>
                </a:lnTo>
                <a:lnTo>
                  <a:pt x="125" y="193"/>
                </a:lnTo>
                <a:lnTo>
                  <a:pt x="125" y="193"/>
                </a:lnTo>
                <a:lnTo>
                  <a:pt x="125" y="194"/>
                </a:lnTo>
                <a:lnTo>
                  <a:pt x="128" y="196"/>
                </a:lnTo>
                <a:lnTo>
                  <a:pt x="193" y="196"/>
                </a:lnTo>
                <a:lnTo>
                  <a:pt x="193" y="196"/>
                </a:lnTo>
                <a:lnTo>
                  <a:pt x="194" y="194"/>
                </a:lnTo>
                <a:lnTo>
                  <a:pt x="195" y="193"/>
                </a:lnTo>
                <a:lnTo>
                  <a:pt x="195" y="13"/>
                </a:lnTo>
                <a:lnTo>
                  <a:pt x="195" y="13"/>
                </a:lnTo>
                <a:lnTo>
                  <a:pt x="194" y="11"/>
                </a:lnTo>
                <a:lnTo>
                  <a:pt x="193" y="11"/>
                </a:lnTo>
                <a:lnTo>
                  <a:pt x="128" y="11"/>
                </a:lnTo>
                <a:close/>
                <a:moveTo>
                  <a:pt x="78" y="206"/>
                </a:moveTo>
                <a:lnTo>
                  <a:pt x="13" y="206"/>
                </a:lnTo>
                <a:lnTo>
                  <a:pt x="13" y="206"/>
                </a:lnTo>
                <a:lnTo>
                  <a:pt x="8" y="205"/>
                </a:lnTo>
                <a:lnTo>
                  <a:pt x="4" y="202"/>
                </a:lnTo>
                <a:lnTo>
                  <a:pt x="1" y="198"/>
                </a:lnTo>
                <a:lnTo>
                  <a:pt x="0" y="193"/>
                </a:lnTo>
                <a:lnTo>
                  <a:pt x="0" y="13"/>
                </a:lnTo>
                <a:lnTo>
                  <a:pt x="0" y="13"/>
                </a:lnTo>
                <a:lnTo>
                  <a:pt x="1" y="8"/>
                </a:lnTo>
                <a:lnTo>
                  <a:pt x="4" y="4"/>
                </a:lnTo>
                <a:lnTo>
                  <a:pt x="8" y="1"/>
                </a:lnTo>
                <a:lnTo>
                  <a:pt x="13" y="0"/>
                </a:lnTo>
                <a:lnTo>
                  <a:pt x="78" y="0"/>
                </a:lnTo>
                <a:lnTo>
                  <a:pt x="78" y="0"/>
                </a:lnTo>
                <a:lnTo>
                  <a:pt x="83" y="1"/>
                </a:lnTo>
                <a:lnTo>
                  <a:pt x="89" y="4"/>
                </a:lnTo>
                <a:lnTo>
                  <a:pt x="91" y="8"/>
                </a:lnTo>
                <a:lnTo>
                  <a:pt x="93" y="13"/>
                </a:lnTo>
                <a:lnTo>
                  <a:pt x="93" y="193"/>
                </a:lnTo>
                <a:lnTo>
                  <a:pt x="93" y="193"/>
                </a:lnTo>
                <a:lnTo>
                  <a:pt x="91" y="198"/>
                </a:lnTo>
                <a:lnTo>
                  <a:pt x="89" y="202"/>
                </a:lnTo>
                <a:lnTo>
                  <a:pt x="83" y="205"/>
                </a:lnTo>
                <a:lnTo>
                  <a:pt x="78" y="206"/>
                </a:lnTo>
                <a:lnTo>
                  <a:pt x="78" y="206"/>
                </a:lnTo>
                <a:close/>
                <a:moveTo>
                  <a:pt x="13" y="11"/>
                </a:moveTo>
                <a:lnTo>
                  <a:pt x="13" y="11"/>
                </a:lnTo>
                <a:lnTo>
                  <a:pt x="12" y="11"/>
                </a:lnTo>
                <a:lnTo>
                  <a:pt x="10" y="13"/>
                </a:lnTo>
                <a:lnTo>
                  <a:pt x="10" y="193"/>
                </a:lnTo>
                <a:lnTo>
                  <a:pt x="10" y="193"/>
                </a:lnTo>
                <a:lnTo>
                  <a:pt x="12" y="194"/>
                </a:lnTo>
                <a:lnTo>
                  <a:pt x="13" y="196"/>
                </a:lnTo>
                <a:lnTo>
                  <a:pt x="78" y="196"/>
                </a:lnTo>
                <a:lnTo>
                  <a:pt x="78" y="196"/>
                </a:lnTo>
                <a:lnTo>
                  <a:pt x="81" y="194"/>
                </a:lnTo>
                <a:lnTo>
                  <a:pt x="82" y="193"/>
                </a:lnTo>
                <a:lnTo>
                  <a:pt x="82" y="13"/>
                </a:lnTo>
                <a:lnTo>
                  <a:pt x="82" y="13"/>
                </a:lnTo>
                <a:lnTo>
                  <a:pt x="81" y="11"/>
                </a:lnTo>
                <a:lnTo>
                  <a:pt x="78" y="11"/>
                </a:lnTo>
                <a:lnTo>
                  <a:pt x="13" y="11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64" name="Freeform 61"/>
          <p:cNvSpPr>
            <a:spLocks noEditPoints="1"/>
          </p:cNvSpPr>
          <p:nvPr/>
        </p:nvSpPr>
        <p:spPr bwMode="auto">
          <a:xfrm>
            <a:off x="6101419" y="2579660"/>
            <a:ext cx="319452" cy="317163"/>
          </a:xfrm>
          <a:custGeom>
            <a:avLst/>
            <a:gdLst/>
            <a:ahLst/>
            <a:cxnLst>
              <a:cxn ang="0">
                <a:pos x="193" y="206"/>
              </a:cxn>
              <a:cxn ang="0">
                <a:pos x="13" y="206"/>
              </a:cxn>
              <a:cxn ang="0">
                <a:pos x="13" y="206"/>
              </a:cxn>
              <a:cxn ang="0">
                <a:pos x="8" y="205"/>
              </a:cxn>
              <a:cxn ang="0">
                <a:pos x="4" y="202"/>
              </a:cxn>
              <a:cxn ang="0">
                <a:pos x="1" y="198"/>
              </a:cxn>
              <a:cxn ang="0">
                <a:pos x="0" y="193"/>
              </a:cxn>
              <a:cxn ang="0">
                <a:pos x="0" y="13"/>
              </a:cxn>
              <a:cxn ang="0">
                <a:pos x="0" y="13"/>
              </a:cxn>
              <a:cxn ang="0">
                <a:pos x="1" y="8"/>
              </a:cxn>
              <a:cxn ang="0">
                <a:pos x="4" y="4"/>
              </a:cxn>
              <a:cxn ang="0">
                <a:pos x="8" y="1"/>
              </a:cxn>
              <a:cxn ang="0">
                <a:pos x="13" y="0"/>
              </a:cxn>
              <a:cxn ang="0">
                <a:pos x="193" y="0"/>
              </a:cxn>
              <a:cxn ang="0">
                <a:pos x="193" y="0"/>
              </a:cxn>
              <a:cxn ang="0">
                <a:pos x="198" y="1"/>
              </a:cxn>
              <a:cxn ang="0">
                <a:pos x="202" y="4"/>
              </a:cxn>
              <a:cxn ang="0">
                <a:pos x="205" y="8"/>
              </a:cxn>
              <a:cxn ang="0">
                <a:pos x="206" y="13"/>
              </a:cxn>
              <a:cxn ang="0">
                <a:pos x="206" y="193"/>
              </a:cxn>
              <a:cxn ang="0">
                <a:pos x="206" y="193"/>
              </a:cxn>
              <a:cxn ang="0">
                <a:pos x="205" y="198"/>
              </a:cxn>
              <a:cxn ang="0">
                <a:pos x="202" y="202"/>
              </a:cxn>
              <a:cxn ang="0">
                <a:pos x="198" y="205"/>
              </a:cxn>
              <a:cxn ang="0">
                <a:pos x="193" y="206"/>
              </a:cxn>
              <a:cxn ang="0">
                <a:pos x="193" y="206"/>
              </a:cxn>
              <a:cxn ang="0">
                <a:pos x="13" y="11"/>
              </a:cxn>
              <a:cxn ang="0">
                <a:pos x="13" y="11"/>
              </a:cxn>
              <a:cxn ang="0">
                <a:pos x="12" y="11"/>
              </a:cxn>
              <a:cxn ang="0">
                <a:pos x="11" y="13"/>
              </a:cxn>
              <a:cxn ang="0">
                <a:pos x="11" y="193"/>
              </a:cxn>
              <a:cxn ang="0">
                <a:pos x="11" y="193"/>
              </a:cxn>
              <a:cxn ang="0">
                <a:pos x="12" y="194"/>
              </a:cxn>
              <a:cxn ang="0">
                <a:pos x="13" y="196"/>
              </a:cxn>
              <a:cxn ang="0">
                <a:pos x="193" y="196"/>
              </a:cxn>
              <a:cxn ang="0">
                <a:pos x="193" y="196"/>
              </a:cxn>
              <a:cxn ang="0">
                <a:pos x="194" y="194"/>
              </a:cxn>
              <a:cxn ang="0">
                <a:pos x="196" y="193"/>
              </a:cxn>
              <a:cxn ang="0">
                <a:pos x="196" y="13"/>
              </a:cxn>
              <a:cxn ang="0">
                <a:pos x="196" y="13"/>
              </a:cxn>
              <a:cxn ang="0">
                <a:pos x="194" y="11"/>
              </a:cxn>
              <a:cxn ang="0">
                <a:pos x="193" y="11"/>
              </a:cxn>
              <a:cxn ang="0">
                <a:pos x="13" y="11"/>
              </a:cxn>
            </a:cxnLst>
            <a:rect l="0" t="0" r="r" b="b"/>
            <a:pathLst>
              <a:path w="206" h="206">
                <a:moveTo>
                  <a:pt x="193" y="206"/>
                </a:moveTo>
                <a:lnTo>
                  <a:pt x="13" y="206"/>
                </a:lnTo>
                <a:lnTo>
                  <a:pt x="13" y="206"/>
                </a:lnTo>
                <a:lnTo>
                  <a:pt x="8" y="205"/>
                </a:lnTo>
                <a:lnTo>
                  <a:pt x="4" y="202"/>
                </a:lnTo>
                <a:lnTo>
                  <a:pt x="1" y="198"/>
                </a:lnTo>
                <a:lnTo>
                  <a:pt x="0" y="193"/>
                </a:lnTo>
                <a:lnTo>
                  <a:pt x="0" y="13"/>
                </a:lnTo>
                <a:lnTo>
                  <a:pt x="0" y="13"/>
                </a:lnTo>
                <a:lnTo>
                  <a:pt x="1" y="8"/>
                </a:lnTo>
                <a:lnTo>
                  <a:pt x="4" y="4"/>
                </a:lnTo>
                <a:lnTo>
                  <a:pt x="8" y="1"/>
                </a:lnTo>
                <a:lnTo>
                  <a:pt x="13" y="0"/>
                </a:lnTo>
                <a:lnTo>
                  <a:pt x="193" y="0"/>
                </a:lnTo>
                <a:lnTo>
                  <a:pt x="193" y="0"/>
                </a:lnTo>
                <a:lnTo>
                  <a:pt x="198" y="1"/>
                </a:lnTo>
                <a:lnTo>
                  <a:pt x="202" y="4"/>
                </a:lnTo>
                <a:lnTo>
                  <a:pt x="205" y="8"/>
                </a:lnTo>
                <a:lnTo>
                  <a:pt x="206" y="13"/>
                </a:lnTo>
                <a:lnTo>
                  <a:pt x="206" y="193"/>
                </a:lnTo>
                <a:lnTo>
                  <a:pt x="206" y="193"/>
                </a:lnTo>
                <a:lnTo>
                  <a:pt x="205" y="198"/>
                </a:lnTo>
                <a:lnTo>
                  <a:pt x="202" y="202"/>
                </a:lnTo>
                <a:lnTo>
                  <a:pt x="198" y="205"/>
                </a:lnTo>
                <a:lnTo>
                  <a:pt x="193" y="206"/>
                </a:lnTo>
                <a:lnTo>
                  <a:pt x="193" y="206"/>
                </a:lnTo>
                <a:close/>
                <a:moveTo>
                  <a:pt x="13" y="11"/>
                </a:moveTo>
                <a:lnTo>
                  <a:pt x="13" y="11"/>
                </a:lnTo>
                <a:lnTo>
                  <a:pt x="12" y="11"/>
                </a:lnTo>
                <a:lnTo>
                  <a:pt x="11" y="13"/>
                </a:lnTo>
                <a:lnTo>
                  <a:pt x="11" y="193"/>
                </a:lnTo>
                <a:lnTo>
                  <a:pt x="11" y="193"/>
                </a:lnTo>
                <a:lnTo>
                  <a:pt x="12" y="194"/>
                </a:lnTo>
                <a:lnTo>
                  <a:pt x="13" y="196"/>
                </a:lnTo>
                <a:lnTo>
                  <a:pt x="193" y="196"/>
                </a:lnTo>
                <a:lnTo>
                  <a:pt x="193" y="196"/>
                </a:lnTo>
                <a:lnTo>
                  <a:pt x="194" y="194"/>
                </a:lnTo>
                <a:lnTo>
                  <a:pt x="196" y="193"/>
                </a:lnTo>
                <a:lnTo>
                  <a:pt x="196" y="13"/>
                </a:lnTo>
                <a:lnTo>
                  <a:pt x="196" y="13"/>
                </a:lnTo>
                <a:lnTo>
                  <a:pt x="194" y="11"/>
                </a:lnTo>
                <a:lnTo>
                  <a:pt x="193" y="11"/>
                </a:lnTo>
                <a:lnTo>
                  <a:pt x="13" y="11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65" name="Freeform 62"/>
          <p:cNvSpPr>
            <a:spLocks noEditPoints="1"/>
          </p:cNvSpPr>
          <p:nvPr/>
        </p:nvSpPr>
        <p:spPr bwMode="auto">
          <a:xfrm>
            <a:off x="6923535" y="2579660"/>
            <a:ext cx="324151" cy="317163"/>
          </a:xfrm>
          <a:custGeom>
            <a:avLst/>
            <a:gdLst/>
            <a:ahLst/>
            <a:cxnLst>
              <a:cxn ang="0">
                <a:pos x="106" y="206"/>
              </a:cxn>
              <a:cxn ang="0">
                <a:pos x="99" y="202"/>
              </a:cxn>
              <a:cxn ang="0">
                <a:pos x="98" y="200"/>
              </a:cxn>
              <a:cxn ang="0">
                <a:pos x="98" y="120"/>
              </a:cxn>
              <a:cxn ang="0">
                <a:pos x="15" y="202"/>
              </a:cxn>
              <a:cxn ang="0">
                <a:pos x="8" y="206"/>
              </a:cxn>
              <a:cxn ang="0">
                <a:pos x="4" y="205"/>
              </a:cxn>
              <a:cxn ang="0">
                <a:pos x="0" y="201"/>
              </a:cxn>
              <a:cxn ang="0">
                <a:pos x="0" y="9"/>
              </a:cxn>
              <a:cxn ang="0">
                <a:pos x="0" y="5"/>
              </a:cxn>
              <a:cxn ang="0">
                <a:pos x="4" y="0"/>
              </a:cxn>
              <a:cxn ang="0">
                <a:pos x="8" y="0"/>
              </a:cxn>
              <a:cxn ang="0">
                <a:pos x="15" y="3"/>
              </a:cxn>
              <a:cxn ang="0">
                <a:pos x="98" y="9"/>
              </a:cxn>
              <a:cxn ang="0">
                <a:pos x="99" y="5"/>
              </a:cxn>
              <a:cxn ang="0">
                <a:pos x="103" y="0"/>
              </a:cxn>
              <a:cxn ang="0">
                <a:pos x="106" y="0"/>
              </a:cxn>
              <a:cxn ang="0">
                <a:pos x="112" y="3"/>
              </a:cxn>
              <a:cxn ang="0">
                <a:pos x="203" y="93"/>
              </a:cxn>
              <a:cxn ang="0">
                <a:pos x="207" y="102"/>
              </a:cxn>
              <a:cxn ang="0">
                <a:pos x="203" y="112"/>
              </a:cxn>
              <a:cxn ang="0">
                <a:pos x="112" y="202"/>
              </a:cxn>
              <a:cxn ang="0">
                <a:pos x="106" y="206"/>
              </a:cxn>
              <a:cxn ang="0">
                <a:pos x="108" y="79"/>
              </a:cxn>
              <a:cxn ang="0">
                <a:pos x="196" y="105"/>
              </a:cxn>
              <a:cxn ang="0">
                <a:pos x="196" y="102"/>
              </a:cxn>
              <a:cxn ang="0">
                <a:pos x="108" y="13"/>
              </a:cxn>
              <a:cxn ang="0">
                <a:pos x="11" y="13"/>
              </a:cxn>
              <a:cxn ang="0">
                <a:pos x="98" y="105"/>
              </a:cxn>
              <a:cxn ang="0">
                <a:pos x="99" y="104"/>
              </a:cxn>
              <a:cxn ang="0">
                <a:pos x="99" y="101"/>
              </a:cxn>
              <a:cxn ang="0">
                <a:pos x="98" y="101"/>
              </a:cxn>
            </a:cxnLst>
            <a:rect l="0" t="0" r="r" b="b"/>
            <a:pathLst>
              <a:path w="207" h="206">
                <a:moveTo>
                  <a:pt x="106" y="206"/>
                </a:moveTo>
                <a:lnTo>
                  <a:pt x="106" y="206"/>
                </a:lnTo>
                <a:lnTo>
                  <a:pt x="102" y="205"/>
                </a:lnTo>
                <a:lnTo>
                  <a:pt x="99" y="202"/>
                </a:lnTo>
                <a:lnTo>
                  <a:pt x="99" y="202"/>
                </a:lnTo>
                <a:lnTo>
                  <a:pt x="98" y="200"/>
                </a:lnTo>
                <a:lnTo>
                  <a:pt x="98" y="197"/>
                </a:lnTo>
                <a:lnTo>
                  <a:pt x="98" y="120"/>
                </a:lnTo>
                <a:lnTo>
                  <a:pt x="15" y="202"/>
                </a:lnTo>
                <a:lnTo>
                  <a:pt x="15" y="202"/>
                </a:lnTo>
                <a:lnTo>
                  <a:pt x="11" y="205"/>
                </a:lnTo>
                <a:lnTo>
                  <a:pt x="8" y="206"/>
                </a:lnTo>
                <a:lnTo>
                  <a:pt x="8" y="206"/>
                </a:lnTo>
                <a:lnTo>
                  <a:pt x="4" y="205"/>
                </a:lnTo>
                <a:lnTo>
                  <a:pt x="3" y="204"/>
                </a:lnTo>
                <a:lnTo>
                  <a:pt x="0" y="201"/>
                </a:lnTo>
                <a:lnTo>
                  <a:pt x="0" y="197"/>
                </a:lnTo>
                <a:lnTo>
                  <a:pt x="0" y="9"/>
                </a:lnTo>
                <a:lnTo>
                  <a:pt x="0" y="9"/>
                </a:lnTo>
                <a:lnTo>
                  <a:pt x="0" y="5"/>
                </a:lnTo>
                <a:lnTo>
                  <a:pt x="3" y="1"/>
                </a:lnTo>
                <a:lnTo>
                  <a:pt x="4" y="0"/>
                </a:lnTo>
                <a:lnTo>
                  <a:pt x="8" y="0"/>
                </a:lnTo>
                <a:lnTo>
                  <a:pt x="8" y="0"/>
                </a:lnTo>
                <a:lnTo>
                  <a:pt x="11" y="0"/>
                </a:lnTo>
                <a:lnTo>
                  <a:pt x="15" y="3"/>
                </a:lnTo>
                <a:lnTo>
                  <a:pt x="98" y="86"/>
                </a:lnTo>
                <a:lnTo>
                  <a:pt x="98" y="9"/>
                </a:lnTo>
                <a:lnTo>
                  <a:pt x="98" y="9"/>
                </a:lnTo>
                <a:lnTo>
                  <a:pt x="99" y="5"/>
                </a:lnTo>
                <a:lnTo>
                  <a:pt x="100" y="1"/>
                </a:lnTo>
                <a:lnTo>
                  <a:pt x="103" y="0"/>
                </a:lnTo>
                <a:lnTo>
                  <a:pt x="106" y="0"/>
                </a:lnTo>
                <a:lnTo>
                  <a:pt x="106" y="0"/>
                </a:lnTo>
                <a:lnTo>
                  <a:pt x="110" y="0"/>
                </a:lnTo>
                <a:lnTo>
                  <a:pt x="112" y="3"/>
                </a:lnTo>
                <a:lnTo>
                  <a:pt x="203" y="93"/>
                </a:lnTo>
                <a:lnTo>
                  <a:pt x="203" y="93"/>
                </a:lnTo>
                <a:lnTo>
                  <a:pt x="206" y="98"/>
                </a:lnTo>
                <a:lnTo>
                  <a:pt x="207" y="102"/>
                </a:lnTo>
                <a:lnTo>
                  <a:pt x="206" y="108"/>
                </a:lnTo>
                <a:lnTo>
                  <a:pt x="203" y="112"/>
                </a:lnTo>
                <a:lnTo>
                  <a:pt x="112" y="202"/>
                </a:lnTo>
                <a:lnTo>
                  <a:pt x="112" y="202"/>
                </a:lnTo>
                <a:lnTo>
                  <a:pt x="110" y="205"/>
                </a:lnTo>
                <a:lnTo>
                  <a:pt x="106" y="206"/>
                </a:lnTo>
                <a:lnTo>
                  <a:pt x="106" y="206"/>
                </a:lnTo>
                <a:close/>
                <a:moveTo>
                  <a:pt x="108" y="79"/>
                </a:moveTo>
                <a:lnTo>
                  <a:pt x="108" y="192"/>
                </a:lnTo>
                <a:lnTo>
                  <a:pt x="196" y="105"/>
                </a:lnTo>
                <a:lnTo>
                  <a:pt x="196" y="105"/>
                </a:lnTo>
                <a:lnTo>
                  <a:pt x="196" y="102"/>
                </a:lnTo>
                <a:lnTo>
                  <a:pt x="196" y="101"/>
                </a:lnTo>
                <a:lnTo>
                  <a:pt x="108" y="13"/>
                </a:lnTo>
                <a:lnTo>
                  <a:pt x="108" y="79"/>
                </a:lnTo>
                <a:close/>
                <a:moveTo>
                  <a:pt x="11" y="13"/>
                </a:moveTo>
                <a:lnTo>
                  <a:pt x="11" y="192"/>
                </a:lnTo>
                <a:lnTo>
                  <a:pt x="98" y="105"/>
                </a:lnTo>
                <a:lnTo>
                  <a:pt x="98" y="105"/>
                </a:lnTo>
                <a:lnTo>
                  <a:pt x="99" y="104"/>
                </a:lnTo>
                <a:lnTo>
                  <a:pt x="99" y="102"/>
                </a:lnTo>
                <a:lnTo>
                  <a:pt x="99" y="101"/>
                </a:lnTo>
                <a:lnTo>
                  <a:pt x="99" y="101"/>
                </a:lnTo>
                <a:lnTo>
                  <a:pt x="98" y="101"/>
                </a:lnTo>
                <a:lnTo>
                  <a:pt x="11" y="13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66" name="Freeform 63"/>
          <p:cNvSpPr>
            <a:spLocks noEditPoints="1"/>
          </p:cNvSpPr>
          <p:nvPr/>
        </p:nvSpPr>
        <p:spPr bwMode="auto">
          <a:xfrm>
            <a:off x="7712772" y="2579660"/>
            <a:ext cx="371129" cy="317163"/>
          </a:xfrm>
          <a:custGeom>
            <a:avLst/>
            <a:gdLst/>
            <a:ahLst/>
            <a:cxnLst>
              <a:cxn ang="0">
                <a:pos x="105" y="206"/>
              </a:cxn>
              <a:cxn ang="0">
                <a:pos x="98" y="202"/>
              </a:cxn>
              <a:cxn ang="0">
                <a:pos x="97" y="200"/>
              </a:cxn>
              <a:cxn ang="0">
                <a:pos x="97" y="120"/>
              </a:cxn>
              <a:cxn ang="0">
                <a:pos x="14" y="202"/>
              </a:cxn>
              <a:cxn ang="0">
                <a:pos x="6" y="206"/>
              </a:cxn>
              <a:cxn ang="0">
                <a:pos x="4" y="205"/>
              </a:cxn>
              <a:cxn ang="0">
                <a:pos x="0" y="201"/>
              </a:cxn>
              <a:cxn ang="0">
                <a:pos x="0" y="9"/>
              </a:cxn>
              <a:cxn ang="0">
                <a:pos x="0" y="5"/>
              </a:cxn>
              <a:cxn ang="0">
                <a:pos x="4" y="0"/>
              </a:cxn>
              <a:cxn ang="0">
                <a:pos x="6" y="0"/>
              </a:cxn>
              <a:cxn ang="0">
                <a:pos x="14" y="3"/>
              </a:cxn>
              <a:cxn ang="0">
                <a:pos x="97" y="9"/>
              </a:cxn>
              <a:cxn ang="0">
                <a:pos x="98" y="5"/>
              </a:cxn>
              <a:cxn ang="0">
                <a:pos x="102" y="0"/>
              </a:cxn>
              <a:cxn ang="0">
                <a:pos x="105" y="0"/>
              </a:cxn>
              <a:cxn ang="0">
                <a:pos x="112" y="3"/>
              </a:cxn>
              <a:cxn ang="0">
                <a:pos x="194" y="13"/>
              </a:cxn>
              <a:cxn ang="0">
                <a:pos x="195" y="8"/>
              </a:cxn>
              <a:cxn ang="0">
                <a:pos x="203" y="1"/>
              </a:cxn>
              <a:cxn ang="0">
                <a:pos x="225" y="0"/>
              </a:cxn>
              <a:cxn ang="0">
                <a:pos x="230" y="1"/>
              </a:cxn>
              <a:cxn ang="0">
                <a:pos x="237" y="8"/>
              </a:cxn>
              <a:cxn ang="0">
                <a:pos x="239" y="193"/>
              </a:cxn>
              <a:cxn ang="0">
                <a:pos x="237" y="198"/>
              </a:cxn>
              <a:cxn ang="0">
                <a:pos x="230" y="205"/>
              </a:cxn>
              <a:cxn ang="0">
                <a:pos x="209" y="206"/>
              </a:cxn>
              <a:cxn ang="0">
                <a:pos x="203" y="205"/>
              </a:cxn>
              <a:cxn ang="0">
                <a:pos x="195" y="198"/>
              </a:cxn>
              <a:cxn ang="0">
                <a:pos x="194" y="120"/>
              </a:cxn>
              <a:cxn ang="0">
                <a:pos x="112" y="202"/>
              </a:cxn>
              <a:cxn ang="0">
                <a:pos x="105" y="206"/>
              </a:cxn>
              <a:cxn ang="0">
                <a:pos x="205" y="125"/>
              </a:cxn>
              <a:cxn ang="0">
                <a:pos x="205" y="193"/>
              </a:cxn>
              <a:cxn ang="0">
                <a:pos x="209" y="196"/>
              </a:cxn>
              <a:cxn ang="0">
                <a:pos x="225" y="196"/>
              </a:cxn>
              <a:cxn ang="0">
                <a:pos x="228" y="193"/>
              </a:cxn>
              <a:cxn ang="0">
                <a:pos x="228" y="13"/>
              </a:cxn>
              <a:cxn ang="0">
                <a:pos x="225" y="11"/>
              </a:cxn>
              <a:cxn ang="0">
                <a:pos x="209" y="11"/>
              </a:cxn>
              <a:cxn ang="0">
                <a:pos x="205" y="13"/>
              </a:cxn>
              <a:cxn ang="0">
                <a:pos x="108" y="79"/>
              </a:cxn>
              <a:cxn ang="0">
                <a:pos x="194" y="105"/>
              </a:cxn>
              <a:cxn ang="0">
                <a:pos x="195" y="104"/>
              </a:cxn>
              <a:cxn ang="0">
                <a:pos x="195" y="101"/>
              </a:cxn>
              <a:cxn ang="0">
                <a:pos x="194" y="101"/>
              </a:cxn>
              <a:cxn ang="0">
                <a:pos x="108" y="79"/>
              </a:cxn>
              <a:cxn ang="0">
                <a:pos x="10" y="192"/>
              </a:cxn>
              <a:cxn ang="0">
                <a:pos x="97" y="105"/>
              </a:cxn>
              <a:cxn ang="0">
                <a:pos x="98" y="102"/>
              </a:cxn>
              <a:cxn ang="0">
                <a:pos x="97" y="101"/>
              </a:cxn>
              <a:cxn ang="0">
                <a:pos x="10" y="13"/>
              </a:cxn>
            </a:cxnLst>
            <a:rect l="0" t="0" r="r" b="b"/>
            <a:pathLst>
              <a:path w="239" h="206">
                <a:moveTo>
                  <a:pt x="105" y="206"/>
                </a:moveTo>
                <a:lnTo>
                  <a:pt x="105" y="206"/>
                </a:lnTo>
                <a:lnTo>
                  <a:pt x="101" y="205"/>
                </a:lnTo>
                <a:lnTo>
                  <a:pt x="98" y="202"/>
                </a:lnTo>
                <a:lnTo>
                  <a:pt x="98" y="202"/>
                </a:lnTo>
                <a:lnTo>
                  <a:pt x="97" y="200"/>
                </a:lnTo>
                <a:lnTo>
                  <a:pt x="97" y="197"/>
                </a:lnTo>
                <a:lnTo>
                  <a:pt x="97" y="120"/>
                </a:lnTo>
                <a:lnTo>
                  <a:pt x="14" y="202"/>
                </a:lnTo>
                <a:lnTo>
                  <a:pt x="14" y="202"/>
                </a:lnTo>
                <a:lnTo>
                  <a:pt x="10" y="205"/>
                </a:lnTo>
                <a:lnTo>
                  <a:pt x="6" y="206"/>
                </a:lnTo>
                <a:lnTo>
                  <a:pt x="6" y="206"/>
                </a:lnTo>
                <a:lnTo>
                  <a:pt x="4" y="205"/>
                </a:lnTo>
                <a:lnTo>
                  <a:pt x="1" y="204"/>
                </a:lnTo>
                <a:lnTo>
                  <a:pt x="0" y="201"/>
                </a:lnTo>
                <a:lnTo>
                  <a:pt x="0" y="197"/>
                </a:lnTo>
                <a:lnTo>
                  <a:pt x="0" y="9"/>
                </a:lnTo>
                <a:lnTo>
                  <a:pt x="0" y="9"/>
                </a:lnTo>
                <a:lnTo>
                  <a:pt x="0" y="5"/>
                </a:lnTo>
                <a:lnTo>
                  <a:pt x="1" y="1"/>
                </a:lnTo>
                <a:lnTo>
                  <a:pt x="4" y="0"/>
                </a:lnTo>
                <a:lnTo>
                  <a:pt x="6" y="0"/>
                </a:lnTo>
                <a:lnTo>
                  <a:pt x="6" y="0"/>
                </a:lnTo>
                <a:lnTo>
                  <a:pt x="10" y="0"/>
                </a:lnTo>
                <a:lnTo>
                  <a:pt x="14" y="3"/>
                </a:lnTo>
                <a:lnTo>
                  <a:pt x="97" y="86"/>
                </a:lnTo>
                <a:lnTo>
                  <a:pt x="97" y="9"/>
                </a:lnTo>
                <a:lnTo>
                  <a:pt x="97" y="9"/>
                </a:lnTo>
                <a:lnTo>
                  <a:pt x="98" y="5"/>
                </a:lnTo>
                <a:lnTo>
                  <a:pt x="100" y="1"/>
                </a:lnTo>
                <a:lnTo>
                  <a:pt x="102" y="0"/>
                </a:lnTo>
                <a:lnTo>
                  <a:pt x="105" y="0"/>
                </a:lnTo>
                <a:lnTo>
                  <a:pt x="105" y="0"/>
                </a:lnTo>
                <a:lnTo>
                  <a:pt x="109" y="0"/>
                </a:lnTo>
                <a:lnTo>
                  <a:pt x="112" y="3"/>
                </a:lnTo>
                <a:lnTo>
                  <a:pt x="194" y="86"/>
                </a:lnTo>
                <a:lnTo>
                  <a:pt x="194" y="13"/>
                </a:lnTo>
                <a:lnTo>
                  <a:pt x="194" y="13"/>
                </a:lnTo>
                <a:lnTo>
                  <a:pt x="195" y="8"/>
                </a:lnTo>
                <a:lnTo>
                  <a:pt x="198" y="4"/>
                </a:lnTo>
                <a:lnTo>
                  <a:pt x="203" y="1"/>
                </a:lnTo>
                <a:lnTo>
                  <a:pt x="209" y="0"/>
                </a:lnTo>
                <a:lnTo>
                  <a:pt x="225" y="0"/>
                </a:lnTo>
                <a:lnTo>
                  <a:pt x="225" y="0"/>
                </a:lnTo>
                <a:lnTo>
                  <a:pt x="230" y="1"/>
                </a:lnTo>
                <a:lnTo>
                  <a:pt x="235" y="4"/>
                </a:lnTo>
                <a:lnTo>
                  <a:pt x="237" y="8"/>
                </a:lnTo>
                <a:lnTo>
                  <a:pt x="239" y="13"/>
                </a:lnTo>
                <a:lnTo>
                  <a:pt x="239" y="193"/>
                </a:lnTo>
                <a:lnTo>
                  <a:pt x="239" y="193"/>
                </a:lnTo>
                <a:lnTo>
                  <a:pt x="237" y="198"/>
                </a:lnTo>
                <a:lnTo>
                  <a:pt x="235" y="202"/>
                </a:lnTo>
                <a:lnTo>
                  <a:pt x="230" y="205"/>
                </a:lnTo>
                <a:lnTo>
                  <a:pt x="225" y="206"/>
                </a:lnTo>
                <a:lnTo>
                  <a:pt x="209" y="206"/>
                </a:lnTo>
                <a:lnTo>
                  <a:pt x="209" y="206"/>
                </a:lnTo>
                <a:lnTo>
                  <a:pt x="203" y="205"/>
                </a:lnTo>
                <a:lnTo>
                  <a:pt x="198" y="202"/>
                </a:lnTo>
                <a:lnTo>
                  <a:pt x="195" y="198"/>
                </a:lnTo>
                <a:lnTo>
                  <a:pt x="194" y="193"/>
                </a:lnTo>
                <a:lnTo>
                  <a:pt x="194" y="120"/>
                </a:lnTo>
                <a:lnTo>
                  <a:pt x="112" y="202"/>
                </a:lnTo>
                <a:lnTo>
                  <a:pt x="112" y="202"/>
                </a:lnTo>
                <a:lnTo>
                  <a:pt x="109" y="205"/>
                </a:lnTo>
                <a:lnTo>
                  <a:pt x="105" y="206"/>
                </a:lnTo>
                <a:lnTo>
                  <a:pt x="105" y="206"/>
                </a:lnTo>
                <a:close/>
                <a:moveTo>
                  <a:pt x="205" y="125"/>
                </a:moveTo>
                <a:lnTo>
                  <a:pt x="205" y="193"/>
                </a:lnTo>
                <a:lnTo>
                  <a:pt x="205" y="193"/>
                </a:lnTo>
                <a:lnTo>
                  <a:pt x="206" y="194"/>
                </a:lnTo>
                <a:lnTo>
                  <a:pt x="209" y="196"/>
                </a:lnTo>
                <a:lnTo>
                  <a:pt x="225" y="196"/>
                </a:lnTo>
                <a:lnTo>
                  <a:pt x="225" y="196"/>
                </a:lnTo>
                <a:lnTo>
                  <a:pt x="226" y="194"/>
                </a:lnTo>
                <a:lnTo>
                  <a:pt x="228" y="193"/>
                </a:lnTo>
                <a:lnTo>
                  <a:pt x="228" y="13"/>
                </a:lnTo>
                <a:lnTo>
                  <a:pt x="228" y="13"/>
                </a:lnTo>
                <a:lnTo>
                  <a:pt x="226" y="11"/>
                </a:lnTo>
                <a:lnTo>
                  <a:pt x="225" y="11"/>
                </a:lnTo>
                <a:lnTo>
                  <a:pt x="209" y="11"/>
                </a:lnTo>
                <a:lnTo>
                  <a:pt x="209" y="11"/>
                </a:lnTo>
                <a:lnTo>
                  <a:pt x="206" y="11"/>
                </a:lnTo>
                <a:lnTo>
                  <a:pt x="205" y="13"/>
                </a:lnTo>
                <a:lnTo>
                  <a:pt x="205" y="125"/>
                </a:lnTo>
                <a:close/>
                <a:moveTo>
                  <a:pt x="108" y="79"/>
                </a:moveTo>
                <a:lnTo>
                  <a:pt x="108" y="192"/>
                </a:lnTo>
                <a:lnTo>
                  <a:pt x="194" y="105"/>
                </a:lnTo>
                <a:lnTo>
                  <a:pt x="194" y="105"/>
                </a:lnTo>
                <a:lnTo>
                  <a:pt x="195" y="104"/>
                </a:lnTo>
                <a:lnTo>
                  <a:pt x="195" y="102"/>
                </a:lnTo>
                <a:lnTo>
                  <a:pt x="195" y="101"/>
                </a:lnTo>
                <a:lnTo>
                  <a:pt x="195" y="101"/>
                </a:lnTo>
                <a:lnTo>
                  <a:pt x="194" y="101"/>
                </a:lnTo>
                <a:lnTo>
                  <a:pt x="108" y="13"/>
                </a:lnTo>
                <a:lnTo>
                  <a:pt x="108" y="79"/>
                </a:lnTo>
                <a:close/>
                <a:moveTo>
                  <a:pt x="10" y="13"/>
                </a:moveTo>
                <a:lnTo>
                  <a:pt x="10" y="192"/>
                </a:lnTo>
                <a:lnTo>
                  <a:pt x="97" y="105"/>
                </a:lnTo>
                <a:lnTo>
                  <a:pt x="97" y="105"/>
                </a:lnTo>
                <a:lnTo>
                  <a:pt x="97" y="104"/>
                </a:lnTo>
                <a:lnTo>
                  <a:pt x="98" y="102"/>
                </a:lnTo>
                <a:lnTo>
                  <a:pt x="97" y="101"/>
                </a:lnTo>
                <a:lnTo>
                  <a:pt x="97" y="101"/>
                </a:lnTo>
                <a:lnTo>
                  <a:pt x="97" y="101"/>
                </a:lnTo>
                <a:lnTo>
                  <a:pt x="10" y="13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67" name="Freeform 64"/>
          <p:cNvSpPr>
            <a:spLocks noEditPoints="1"/>
          </p:cNvSpPr>
          <p:nvPr/>
        </p:nvSpPr>
        <p:spPr bwMode="auto">
          <a:xfrm>
            <a:off x="8586565" y="2579660"/>
            <a:ext cx="220799" cy="317163"/>
          </a:xfrm>
          <a:custGeom>
            <a:avLst/>
            <a:gdLst/>
            <a:ahLst/>
            <a:cxnLst>
              <a:cxn ang="0">
                <a:pos x="7" y="206"/>
              </a:cxn>
              <a:cxn ang="0">
                <a:pos x="1" y="204"/>
              </a:cxn>
              <a:cxn ang="0">
                <a:pos x="0" y="197"/>
              </a:cxn>
              <a:cxn ang="0">
                <a:pos x="0" y="9"/>
              </a:cxn>
              <a:cxn ang="0">
                <a:pos x="1" y="1"/>
              </a:cxn>
              <a:cxn ang="0">
                <a:pos x="7" y="0"/>
              </a:cxn>
              <a:cxn ang="0">
                <a:pos x="11" y="0"/>
              </a:cxn>
              <a:cxn ang="0">
                <a:pos x="97" y="86"/>
              </a:cxn>
              <a:cxn ang="0">
                <a:pos x="97" y="13"/>
              </a:cxn>
              <a:cxn ang="0">
                <a:pos x="101" y="4"/>
              </a:cxn>
              <a:cxn ang="0">
                <a:pos x="111" y="0"/>
              </a:cxn>
              <a:cxn ang="0">
                <a:pos x="127" y="0"/>
              </a:cxn>
              <a:cxn ang="0">
                <a:pos x="136" y="4"/>
              </a:cxn>
              <a:cxn ang="0">
                <a:pos x="140" y="13"/>
              </a:cxn>
              <a:cxn ang="0">
                <a:pos x="140" y="193"/>
              </a:cxn>
              <a:cxn ang="0">
                <a:pos x="136" y="202"/>
              </a:cxn>
              <a:cxn ang="0">
                <a:pos x="127" y="206"/>
              </a:cxn>
              <a:cxn ang="0">
                <a:pos x="111" y="206"/>
              </a:cxn>
              <a:cxn ang="0">
                <a:pos x="101" y="202"/>
              </a:cxn>
              <a:cxn ang="0">
                <a:pos x="97" y="193"/>
              </a:cxn>
              <a:cxn ang="0">
                <a:pos x="15" y="202"/>
              </a:cxn>
              <a:cxn ang="0">
                <a:pos x="11" y="205"/>
              </a:cxn>
              <a:cxn ang="0">
                <a:pos x="7" y="206"/>
              </a:cxn>
              <a:cxn ang="0">
                <a:pos x="108" y="193"/>
              </a:cxn>
              <a:cxn ang="0">
                <a:pos x="109" y="194"/>
              </a:cxn>
              <a:cxn ang="0">
                <a:pos x="127" y="196"/>
              </a:cxn>
              <a:cxn ang="0">
                <a:pos x="128" y="194"/>
              </a:cxn>
              <a:cxn ang="0">
                <a:pos x="130" y="13"/>
              </a:cxn>
              <a:cxn ang="0">
                <a:pos x="128" y="11"/>
              </a:cxn>
              <a:cxn ang="0">
                <a:pos x="111" y="11"/>
              </a:cxn>
              <a:cxn ang="0">
                <a:pos x="109" y="11"/>
              </a:cxn>
              <a:cxn ang="0">
                <a:pos x="108" y="125"/>
              </a:cxn>
              <a:cxn ang="0">
                <a:pos x="11" y="192"/>
              </a:cxn>
              <a:cxn ang="0">
                <a:pos x="97" y="105"/>
              </a:cxn>
              <a:cxn ang="0">
                <a:pos x="98" y="102"/>
              </a:cxn>
              <a:cxn ang="0">
                <a:pos x="97" y="101"/>
              </a:cxn>
              <a:cxn ang="0">
                <a:pos x="11" y="13"/>
              </a:cxn>
            </a:cxnLst>
            <a:rect l="0" t="0" r="r" b="b"/>
            <a:pathLst>
              <a:path w="140" h="206">
                <a:moveTo>
                  <a:pt x="7" y="206"/>
                </a:moveTo>
                <a:lnTo>
                  <a:pt x="7" y="206"/>
                </a:lnTo>
                <a:lnTo>
                  <a:pt x="4" y="205"/>
                </a:lnTo>
                <a:lnTo>
                  <a:pt x="1" y="204"/>
                </a:lnTo>
                <a:lnTo>
                  <a:pt x="0" y="201"/>
                </a:lnTo>
                <a:lnTo>
                  <a:pt x="0" y="197"/>
                </a:lnTo>
                <a:lnTo>
                  <a:pt x="0" y="9"/>
                </a:lnTo>
                <a:lnTo>
                  <a:pt x="0" y="9"/>
                </a:lnTo>
                <a:lnTo>
                  <a:pt x="0" y="5"/>
                </a:lnTo>
                <a:lnTo>
                  <a:pt x="1" y="1"/>
                </a:lnTo>
                <a:lnTo>
                  <a:pt x="4" y="0"/>
                </a:lnTo>
                <a:lnTo>
                  <a:pt x="7" y="0"/>
                </a:lnTo>
                <a:lnTo>
                  <a:pt x="7" y="0"/>
                </a:lnTo>
                <a:lnTo>
                  <a:pt x="11" y="0"/>
                </a:lnTo>
                <a:lnTo>
                  <a:pt x="15" y="3"/>
                </a:lnTo>
                <a:lnTo>
                  <a:pt x="97" y="86"/>
                </a:lnTo>
                <a:lnTo>
                  <a:pt x="97" y="13"/>
                </a:lnTo>
                <a:lnTo>
                  <a:pt x="97" y="13"/>
                </a:lnTo>
                <a:lnTo>
                  <a:pt x="98" y="8"/>
                </a:lnTo>
                <a:lnTo>
                  <a:pt x="101" y="4"/>
                </a:lnTo>
                <a:lnTo>
                  <a:pt x="105" y="1"/>
                </a:lnTo>
                <a:lnTo>
                  <a:pt x="111" y="0"/>
                </a:lnTo>
                <a:lnTo>
                  <a:pt x="127" y="0"/>
                </a:lnTo>
                <a:lnTo>
                  <a:pt x="127" y="0"/>
                </a:lnTo>
                <a:lnTo>
                  <a:pt x="132" y="1"/>
                </a:lnTo>
                <a:lnTo>
                  <a:pt x="136" y="4"/>
                </a:lnTo>
                <a:lnTo>
                  <a:pt x="139" y="8"/>
                </a:lnTo>
                <a:lnTo>
                  <a:pt x="140" y="13"/>
                </a:lnTo>
                <a:lnTo>
                  <a:pt x="140" y="193"/>
                </a:lnTo>
                <a:lnTo>
                  <a:pt x="140" y="193"/>
                </a:lnTo>
                <a:lnTo>
                  <a:pt x="139" y="198"/>
                </a:lnTo>
                <a:lnTo>
                  <a:pt x="136" y="202"/>
                </a:lnTo>
                <a:lnTo>
                  <a:pt x="132" y="205"/>
                </a:lnTo>
                <a:lnTo>
                  <a:pt x="127" y="206"/>
                </a:lnTo>
                <a:lnTo>
                  <a:pt x="111" y="206"/>
                </a:lnTo>
                <a:lnTo>
                  <a:pt x="111" y="206"/>
                </a:lnTo>
                <a:lnTo>
                  <a:pt x="105" y="205"/>
                </a:lnTo>
                <a:lnTo>
                  <a:pt x="101" y="202"/>
                </a:lnTo>
                <a:lnTo>
                  <a:pt x="98" y="198"/>
                </a:lnTo>
                <a:lnTo>
                  <a:pt x="97" y="193"/>
                </a:lnTo>
                <a:lnTo>
                  <a:pt x="97" y="120"/>
                </a:lnTo>
                <a:lnTo>
                  <a:pt x="15" y="202"/>
                </a:lnTo>
                <a:lnTo>
                  <a:pt x="15" y="202"/>
                </a:lnTo>
                <a:lnTo>
                  <a:pt x="11" y="205"/>
                </a:lnTo>
                <a:lnTo>
                  <a:pt x="7" y="206"/>
                </a:lnTo>
                <a:lnTo>
                  <a:pt x="7" y="206"/>
                </a:lnTo>
                <a:close/>
                <a:moveTo>
                  <a:pt x="108" y="125"/>
                </a:moveTo>
                <a:lnTo>
                  <a:pt x="108" y="193"/>
                </a:lnTo>
                <a:lnTo>
                  <a:pt x="108" y="193"/>
                </a:lnTo>
                <a:lnTo>
                  <a:pt x="109" y="194"/>
                </a:lnTo>
                <a:lnTo>
                  <a:pt x="111" y="196"/>
                </a:lnTo>
                <a:lnTo>
                  <a:pt x="127" y="196"/>
                </a:lnTo>
                <a:lnTo>
                  <a:pt x="127" y="196"/>
                </a:lnTo>
                <a:lnTo>
                  <a:pt x="128" y="194"/>
                </a:lnTo>
                <a:lnTo>
                  <a:pt x="130" y="193"/>
                </a:lnTo>
                <a:lnTo>
                  <a:pt x="130" y="13"/>
                </a:lnTo>
                <a:lnTo>
                  <a:pt x="130" y="13"/>
                </a:lnTo>
                <a:lnTo>
                  <a:pt x="128" y="11"/>
                </a:lnTo>
                <a:lnTo>
                  <a:pt x="127" y="11"/>
                </a:lnTo>
                <a:lnTo>
                  <a:pt x="111" y="11"/>
                </a:lnTo>
                <a:lnTo>
                  <a:pt x="111" y="11"/>
                </a:lnTo>
                <a:lnTo>
                  <a:pt x="109" y="11"/>
                </a:lnTo>
                <a:lnTo>
                  <a:pt x="108" y="13"/>
                </a:lnTo>
                <a:lnTo>
                  <a:pt x="108" y="125"/>
                </a:lnTo>
                <a:close/>
                <a:moveTo>
                  <a:pt x="11" y="13"/>
                </a:moveTo>
                <a:lnTo>
                  <a:pt x="11" y="192"/>
                </a:lnTo>
                <a:lnTo>
                  <a:pt x="97" y="105"/>
                </a:lnTo>
                <a:lnTo>
                  <a:pt x="97" y="105"/>
                </a:lnTo>
                <a:lnTo>
                  <a:pt x="97" y="104"/>
                </a:lnTo>
                <a:lnTo>
                  <a:pt x="98" y="102"/>
                </a:lnTo>
                <a:lnTo>
                  <a:pt x="97" y="101"/>
                </a:lnTo>
                <a:lnTo>
                  <a:pt x="97" y="101"/>
                </a:lnTo>
                <a:lnTo>
                  <a:pt x="97" y="101"/>
                </a:lnTo>
                <a:lnTo>
                  <a:pt x="11" y="13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68" name="Freeform 65"/>
          <p:cNvSpPr>
            <a:spLocks noEditPoints="1"/>
          </p:cNvSpPr>
          <p:nvPr/>
        </p:nvSpPr>
        <p:spPr bwMode="auto">
          <a:xfrm>
            <a:off x="9352306" y="2602644"/>
            <a:ext cx="324151" cy="271197"/>
          </a:xfrm>
          <a:custGeom>
            <a:avLst/>
            <a:gdLst/>
            <a:ahLst/>
            <a:cxnLst>
              <a:cxn ang="0">
                <a:pos x="13" y="175"/>
              </a:cxn>
              <a:cxn ang="0">
                <a:pos x="8" y="174"/>
              </a:cxn>
              <a:cxn ang="0">
                <a:pos x="0" y="166"/>
              </a:cxn>
              <a:cxn ang="0">
                <a:pos x="0" y="128"/>
              </a:cxn>
              <a:cxn ang="0">
                <a:pos x="0" y="124"/>
              </a:cxn>
              <a:cxn ang="0">
                <a:pos x="8" y="116"/>
              </a:cxn>
              <a:cxn ang="0">
                <a:pos x="191" y="114"/>
              </a:cxn>
              <a:cxn ang="0">
                <a:pos x="197" y="116"/>
              </a:cxn>
              <a:cxn ang="0">
                <a:pos x="205" y="124"/>
              </a:cxn>
              <a:cxn ang="0">
                <a:pos x="205" y="162"/>
              </a:cxn>
              <a:cxn ang="0">
                <a:pos x="205" y="166"/>
              </a:cxn>
              <a:cxn ang="0">
                <a:pos x="197" y="174"/>
              </a:cxn>
              <a:cxn ang="0">
                <a:pos x="191" y="175"/>
              </a:cxn>
              <a:cxn ang="0">
                <a:pos x="13" y="125"/>
              </a:cxn>
              <a:cxn ang="0">
                <a:pos x="10" y="128"/>
              </a:cxn>
              <a:cxn ang="0">
                <a:pos x="10" y="162"/>
              </a:cxn>
              <a:cxn ang="0">
                <a:pos x="13" y="164"/>
              </a:cxn>
              <a:cxn ang="0">
                <a:pos x="191" y="164"/>
              </a:cxn>
              <a:cxn ang="0">
                <a:pos x="194" y="162"/>
              </a:cxn>
              <a:cxn ang="0">
                <a:pos x="194" y="128"/>
              </a:cxn>
              <a:cxn ang="0">
                <a:pos x="191" y="125"/>
              </a:cxn>
              <a:cxn ang="0">
                <a:pos x="195" y="109"/>
              </a:cxn>
              <a:cxn ang="0">
                <a:pos x="9" y="109"/>
              </a:cxn>
              <a:cxn ang="0">
                <a:pos x="2" y="108"/>
              </a:cxn>
              <a:cxn ang="0">
                <a:pos x="0" y="105"/>
              </a:cxn>
              <a:cxn ang="0">
                <a:pos x="0" y="98"/>
              </a:cxn>
              <a:cxn ang="0">
                <a:pos x="93" y="4"/>
              </a:cxn>
              <a:cxn ang="0">
                <a:pos x="97" y="1"/>
              </a:cxn>
              <a:cxn ang="0">
                <a:pos x="108" y="1"/>
              </a:cxn>
              <a:cxn ang="0">
                <a:pos x="202" y="94"/>
              </a:cxn>
              <a:cxn ang="0">
                <a:pos x="205" y="98"/>
              </a:cxn>
              <a:cxn ang="0">
                <a:pos x="205" y="105"/>
              </a:cxn>
              <a:cxn ang="0">
                <a:pos x="202" y="108"/>
              </a:cxn>
              <a:cxn ang="0">
                <a:pos x="195" y="109"/>
              </a:cxn>
              <a:cxn ang="0">
                <a:pos x="13" y="98"/>
              </a:cxn>
              <a:cxn ang="0">
                <a:pos x="104" y="12"/>
              </a:cxn>
              <a:cxn ang="0">
                <a:pos x="102" y="10"/>
              </a:cxn>
              <a:cxn ang="0">
                <a:pos x="13" y="98"/>
              </a:cxn>
            </a:cxnLst>
            <a:rect l="0" t="0" r="r" b="b"/>
            <a:pathLst>
              <a:path w="206" h="175">
                <a:moveTo>
                  <a:pt x="191" y="175"/>
                </a:moveTo>
                <a:lnTo>
                  <a:pt x="13" y="175"/>
                </a:lnTo>
                <a:lnTo>
                  <a:pt x="13" y="175"/>
                </a:lnTo>
                <a:lnTo>
                  <a:pt x="8" y="174"/>
                </a:lnTo>
                <a:lnTo>
                  <a:pt x="4" y="171"/>
                </a:lnTo>
                <a:lnTo>
                  <a:pt x="0" y="166"/>
                </a:lnTo>
                <a:lnTo>
                  <a:pt x="0" y="162"/>
                </a:lnTo>
                <a:lnTo>
                  <a:pt x="0" y="128"/>
                </a:lnTo>
                <a:lnTo>
                  <a:pt x="0" y="128"/>
                </a:lnTo>
                <a:lnTo>
                  <a:pt x="0" y="124"/>
                </a:lnTo>
                <a:lnTo>
                  <a:pt x="4" y="119"/>
                </a:lnTo>
                <a:lnTo>
                  <a:pt x="8" y="116"/>
                </a:lnTo>
                <a:lnTo>
                  <a:pt x="13" y="114"/>
                </a:lnTo>
                <a:lnTo>
                  <a:pt x="191" y="114"/>
                </a:lnTo>
                <a:lnTo>
                  <a:pt x="191" y="114"/>
                </a:lnTo>
                <a:lnTo>
                  <a:pt x="197" y="116"/>
                </a:lnTo>
                <a:lnTo>
                  <a:pt x="202" y="119"/>
                </a:lnTo>
                <a:lnTo>
                  <a:pt x="205" y="124"/>
                </a:lnTo>
                <a:lnTo>
                  <a:pt x="205" y="128"/>
                </a:lnTo>
                <a:lnTo>
                  <a:pt x="205" y="162"/>
                </a:lnTo>
                <a:lnTo>
                  <a:pt x="205" y="162"/>
                </a:lnTo>
                <a:lnTo>
                  <a:pt x="205" y="166"/>
                </a:lnTo>
                <a:lnTo>
                  <a:pt x="202" y="171"/>
                </a:lnTo>
                <a:lnTo>
                  <a:pt x="197" y="174"/>
                </a:lnTo>
                <a:lnTo>
                  <a:pt x="191" y="175"/>
                </a:lnTo>
                <a:lnTo>
                  <a:pt x="191" y="175"/>
                </a:lnTo>
                <a:close/>
                <a:moveTo>
                  <a:pt x="13" y="125"/>
                </a:moveTo>
                <a:lnTo>
                  <a:pt x="13" y="125"/>
                </a:lnTo>
                <a:lnTo>
                  <a:pt x="10" y="127"/>
                </a:lnTo>
                <a:lnTo>
                  <a:pt x="10" y="128"/>
                </a:lnTo>
                <a:lnTo>
                  <a:pt x="10" y="162"/>
                </a:lnTo>
                <a:lnTo>
                  <a:pt x="10" y="162"/>
                </a:lnTo>
                <a:lnTo>
                  <a:pt x="10" y="163"/>
                </a:lnTo>
                <a:lnTo>
                  <a:pt x="13" y="164"/>
                </a:lnTo>
                <a:lnTo>
                  <a:pt x="191" y="164"/>
                </a:lnTo>
                <a:lnTo>
                  <a:pt x="191" y="164"/>
                </a:lnTo>
                <a:lnTo>
                  <a:pt x="194" y="163"/>
                </a:lnTo>
                <a:lnTo>
                  <a:pt x="194" y="162"/>
                </a:lnTo>
                <a:lnTo>
                  <a:pt x="194" y="128"/>
                </a:lnTo>
                <a:lnTo>
                  <a:pt x="194" y="128"/>
                </a:lnTo>
                <a:lnTo>
                  <a:pt x="194" y="127"/>
                </a:lnTo>
                <a:lnTo>
                  <a:pt x="191" y="125"/>
                </a:lnTo>
                <a:lnTo>
                  <a:pt x="13" y="125"/>
                </a:lnTo>
                <a:close/>
                <a:moveTo>
                  <a:pt x="195" y="109"/>
                </a:moveTo>
                <a:lnTo>
                  <a:pt x="9" y="109"/>
                </a:lnTo>
                <a:lnTo>
                  <a:pt x="9" y="109"/>
                </a:lnTo>
                <a:lnTo>
                  <a:pt x="5" y="109"/>
                </a:lnTo>
                <a:lnTo>
                  <a:pt x="2" y="108"/>
                </a:lnTo>
                <a:lnTo>
                  <a:pt x="0" y="105"/>
                </a:lnTo>
                <a:lnTo>
                  <a:pt x="0" y="105"/>
                </a:lnTo>
                <a:lnTo>
                  <a:pt x="0" y="101"/>
                </a:lnTo>
                <a:lnTo>
                  <a:pt x="0" y="98"/>
                </a:lnTo>
                <a:lnTo>
                  <a:pt x="2" y="94"/>
                </a:lnTo>
                <a:lnTo>
                  <a:pt x="93" y="4"/>
                </a:lnTo>
                <a:lnTo>
                  <a:pt x="93" y="4"/>
                </a:lnTo>
                <a:lnTo>
                  <a:pt x="97" y="1"/>
                </a:lnTo>
                <a:lnTo>
                  <a:pt x="102" y="0"/>
                </a:lnTo>
                <a:lnTo>
                  <a:pt x="108" y="1"/>
                </a:lnTo>
                <a:lnTo>
                  <a:pt x="112" y="4"/>
                </a:lnTo>
                <a:lnTo>
                  <a:pt x="202" y="94"/>
                </a:lnTo>
                <a:lnTo>
                  <a:pt x="202" y="94"/>
                </a:lnTo>
                <a:lnTo>
                  <a:pt x="205" y="98"/>
                </a:lnTo>
                <a:lnTo>
                  <a:pt x="206" y="101"/>
                </a:lnTo>
                <a:lnTo>
                  <a:pt x="205" y="105"/>
                </a:lnTo>
                <a:lnTo>
                  <a:pt x="205" y="105"/>
                </a:lnTo>
                <a:lnTo>
                  <a:pt x="202" y="108"/>
                </a:lnTo>
                <a:lnTo>
                  <a:pt x="200" y="109"/>
                </a:lnTo>
                <a:lnTo>
                  <a:pt x="195" y="109"/>
                </a:lnTo>
                <a:lnTo>
                  <a:pt x="195" y="109"/>
                </a:lnTo>
                <a:close/>
                <a:moveTo>
                  <a:pt x="13" y="98"/>
                </a:moveTo>
                <a:lnTo>
                  <a:pt x="191" y="98"/>
                </a:lnTo>
                <a:lnTo>
                  <a:pt x="104" y="12"/>
                </a:lnTo>
                <a:lnTo>
                  <a:pt x="104" y="12"/>
                </a:lnTo>
                <a:lnTo>
                  <a:pt x="102" y="10"/>
                </a:lnTo>
                <a:lnTo>
                  <a:pt x="101" y="12"/>
                </a:lnTo>
                <a:lnTo>
                  <a:pt x="13" y="98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69" name="Freeform 66"/>
          <p:cNvSpPr>
            <a:spLocks noEditPoints="1"/>
          </p:cNvSpPr>
          <p:nvPr/>
        </p:nvSpPr>
        <p:spPr bwMode="auto">
          <a:xfrm>
            <a:off x="10193216" y="2565873"/>
            <a:ext cx="211403" cy="321759"/>
          </a:xfrm>
          <a:custGeom>
            <a:avLst/>
            <a:gdLst/>
            <a:ahLst/>
            <a:cxnLst>
              <a:cxn ang="0">
                <a:pos x="104" y="210"/>
              </a:cxn>
              <a:cxn ang="0">
                <a:pos x="96" y="207"/>
              </a:cxn>
              <a:cxn ang="0">
                <a:pos x="89" y="203"/>
              </a:cxn>
              <a:cxn ang="0">
                <a:pos x="5" y="121"/>
              </a:cxn>
              <a:cxn ang="0">
                <a:pos x="1" y="112"/>
              </a:cxn>
              <a:cxn ang="0">
                <a:pos x="1" y="96"/>
              </a:cxn>
              <a:cxn ang="0">
                <a:pos x="5" y="89"/>
              </a:cxn>
              <a:cxn ang="0">
                <a:pos x="89" y="6"/>
              </a:cxn>
              <a:cxn ang="0">
                <a:pos x="96" y="2"/>
              </a:cxn>
              <a:cxn ang="0">
                <a:pos x="104" y="0"/>
              </a:cxn>
              <a:cxn ang="0">
                <a:pos x="108" y="0"/>
              </a:cxn>
              <a:cxn ang="0">
                <a:pos x="116" y="3"/>
              </a:cxn>
              <a:cxn ang="0">
                <a:pos x="128" y="17"/>
              </a:cxn>
              <a:cxn ang="0">
                <a:pos x="131" y="19"/>
              </a:cxn>
              <a:cxn ang="0">
                <a:pos x="135" y="31"/>
              </a:cxn>
              <a:cxn ang="0">
                <a:pos x="131" y="44"/>
              </a:cxn>
              <a:cxn ang="0">
                <a:pos x="70" y="104"/>
              </a:cxn>
              <a:cxn ang="0">
                <a:pos x="128" y="162"/>
              </a:cxn>
              <a:cxn ang="0">
                <a:pos x="134" y="169"/>
              </a:cxn>
              <a:cxn ang="0">
                <a:pos x="134" y="187"/>
              </a:cxn>
              <a:cxn ang="0">
                <a:pos x="128" y="193"/>
              </a:cxn>
              <a:cxn ang="0">
                <a:pos x="119" y="203"/>
              </a:cxn>
              <a:cxn ang="0">
                <a:pos x="112" y="207"/>
              </a:cxn>
              <a:cxn ang="0">
                <a:pos x="104" y="210"/>
              </a:cxn>
              <a:cxn ang="0">
                <a:pos x="104" y="11"/>
              </a:cxn>
              <a:cxn ang="0">
                <a:pos x="100" y="11"/>
              </a:cxn>
              <a:cxn ang="0">
                <a:pos x="14" y="96"/>
              </a:cxn>
              <a:cxn ang="0">
                <a:pos x="11" y="100"/>
              </a:cxn>
              <a:cxn ang="0">
                <a:pos x="11" y="108"/>
              </a:cxn>
              <a:cxn ang="0">
                <a:pos x="96" y="195"/>
              </a:cxn>
              <a:cxn ang="0">
                <a:pos x="100" y="198"/>
              </a:cxn>
              <a:cxn ang="0">
                <a:pos x="108" y="198"/>
              </a:cxn>
              <a:cxn ang="0">
                <a:pos x="122" y="185"/>
              </a:cxn>
              <a:cxn ang="0">
                <a:pos x="124" y="183"/>
              </a:cxn>
              <a:cxn ang="0">
                <a:pos x="124" y="173"/>
              </a:cxn>
              <a:cxn ang="0">
                <a:pos x="55" y="104"/>
              </a:cxn>
              <a:cxn ang="0">
                <a:pos x="122" y="40"/>
              </a:cxn>
              <a:cxn ang="0">
                <a:pos x="124" y="31"/>
              </a:cxn>
              <a:cxn ang="0">
                <a:pos x="122" y="23"/>
              </a:cxn>
              <a:cxn ang="0">
                <a:pos x="112" y="14"/>
              </a:cxn>
              <a:cxn ang="0">
                <a:pos x="104" y="11"/>
              </a:cxn>
            </a:cxnLst>
            <a:rect l="0" t="0" r="r" b="b"/>
            <a:pathLst>
              <a:path w="135" h="210">
                <a:moveTo>
                  <a:pt x="104" y="210"/>
                </a:moveTo>
                <a:lnTo>
                  <a:pt x="104" y="210"/>
                </a:lnTo>
                <a:lnTo>
                  <a:pt x="100" y="208"/>
                </a:lnTo>
                <a:lnTo>
                  <a:pt x="96" y="207"/>
                </a:lnTo>
                <a:lnTo>
                  <a:pt x="92" y="206"/>
                </a:lnTo>
                <a:lnTo>
                  <a:pt x="89" y="203"/>
                </a:lnTo>
                <a:lnTo>
                  <a:pt x="5" y="121"/>
                </a:lnTo>
                <a:lnTo>
                  <a:pt x="5" y="121"/>
                </a:lnTo>
                <a:lnTo>
                  <a:pt x="3" y="117"/>
                </a:lnTo>
                <a:lnTo>
                  <a:pt x="1" y="112"/>
                </a:lnTo>
                <a:lnTo>
                  <a:pt x="0" y="104"/>
                </a:lnTo>
                <a:lnTo>
                  <a:pt x="1" y="96"/>
                </a:lnTo>
                <a:lnTo>
                  <a:pt x="3" y="92"/>
                </a:lnTo>
                <a:lnTo>
                  <a:pt x="5" y="89"/>
                </a:lnTo>
                <a:lnTo>
                  <a:pt x="89" y="6"/>
                </a:lnTo>
                <a:lnTo>
                  <a:pt x="89" y="6"/>
                </a:lnTo>
                <a:lnTo>
                  <a:pt x="92" y="3"/>
                </a:lnTo>
                <a:lnTo>
                  <a:pt x="96" y="2"/>
                </a:lnTo>
                <a:lnTo>
                  <a:pt x="100" y="0"/>
                </a:lnTo>
                <a:lnTo>
                  <a:pt x="104" y="0"/>
                </a:lnTo>
                <a:lnTo>
                  <a:pt x="104" y="0"/>
                </a:lnTo>
                <a:lnTo>
                  <a:pt x="108" y="0"/>
                </a:lnTo>
                <a:lnTo>
                  <a:pt x="112" y="2"/>
                </a:lnTo>
                <a:lnTo>
                  <a:pt x="116" y="3"/>
                </a:lnTo>
                <a:lnTo>
                  <a:pt x="119" y="6"/>
                </a:lnTo>
                <a:lnTo>
                  <a:pt x="128" y="17"/>
                </a:lnTo>
                <a:lnTo>
                  <a:pt x="128" y="17"/>
                </a:lnTo>
                <a:lnTo>
                  <a:pt x="131" y="19"/>
                </a:lnTo>
                <a:lnTo>
                  <a:pt x="134" y="23"/>
                </a:lnTo>
                <a:lnTo>
                  <a:pt x="135" y="31"/>
                </a:lnTo>
                <a:lnTo>
                  <a:pt x="134" y="40"/>
                </a:lnTo>
                <a:lnTo>
                  <a:pt x="131" y="44"/>
                </a:lnTo>
                <a:lnTo>
                  <a:pt x="128" y="46"/>
                </a:lnTo>
                <a:lnTo>
                  <a:pt x="70" y="104"/>
                </a:lnTo>
                <a:lnTo>
                  <a:pt x="128" y="162"/>
                </a:lnTo>
                <a:lnTo>
                  <a:pt x="128" y="162"/>
                </a:lnTo>
                <a:lnTo>
                  <a:pt x="131" y="166"/>
                </a:lnTo>
                <a:lnTo>
                  <a:pt x="134" y="169"/>
                </a:lnTo>
                <a:lnTo>
                  <a:pt x="135" y="179"/>
                </a:lnTo>
                <a:lnTo>
                  <a:pt x="134" y="187"/>
                </a:lnTo>
                <a:lnTo>
                  <a:pt x="131" y="189"/>
                </a:lnTo>
                <a:lnTo>
                  <a:pt x="128" y="193"/>
                </a:lnTo>
                <a:lnTo>
                  <a:pt x="119" y="203"/>
                </a:lnTo>
                <a:lnTo>
                  <a:pt x="119" y="203"/>
                </a:lnTo>
                <a:lnTo>
                  <a:pt x="116" y="206"/>
                </a:lnTo>
                <a:lnTo>
                  <a:pt x="112" y="207"/>
                </a:lnTo>
                <a:lnTo>
                  <a:pt x="108" y="208"/>
                </a:lnTo>
                <a:lnTo>
                  <a:pt x="104" y="210"/>
                </a:lnTo>
                <a:lnTo>
                  <a:pt x="104" y="210"/>
                </a:lnTo>
                <a:close/>
                <a:moveTo>
                  <a:pt x="104" y="11"/>
                </a:moveTo>
                <a:lnTo>
                  <a:pt x="104" y="11"/>
                </a:lnTo>
                <a:lnTo>
                  <a:pt x="100" y="11"/>
                </a:lnTo>
                <a:lnTo>
                  <a:pt x="96" y="14"/>
                </a:lnTo>
                <a:lnTo>
                  <a:pt x="14" y="96"/>
                </a:lnTo>
                <a:lnTo>
                  <a:pt x="14" y="96"/>
                </a:lnTo>
                <a:lnTo>
                  <a:pt x="11" y="100"/>
                </a:lnTo>
                <a:lnTo>
                  <a:pt x="11" y="104"/>
                </a:lnTo>
                <a:lnTo>
                  <a:pt x="11" y="108"/>
                </a:lnTo>
                <a:lnTo>
                  <a:pt x="14" y="112"/>
                </a:lnTo>
                <a:lnTo>
                  <a:pt x="96" y="195"/>
                </a:lnTo>
                <a:lnTo>
                  <a:pt x="96" y="195"/>
                </a:lnTo>
                <a:lnTo>
                  <a:pt x="100" y="198"/>
                </a:lnTo>
                <a:lnTo>
                  <a:pt x="104" y="199"/>
                </a:lnTo>
                <a:lnTo>
                  <a:pt x="108" y="198"/>
                </a:lnTo>
                <a:lnTo>
                  <a:pt x="112" y="195"/>
                </a:lnTo>
                <a:lnTo>
                  <a:pt x="122" y="185"/>
                </a:lnTo>
                <a:lnTo>
                  <a:pt x="122" y="185"/>
                </a:lnTo>
                <a:lnTo>
                  <a:pt x="124" y="183"/>
                </a:lnTo>
                <a:lnTo>
                  <a:pt x="124" y="179"/>
                </a:lnTo>
                <a:lnTo>
                  <a:pt x="124" y="173"/>
                </a:lnTo>
                <a:lnTo>
                  <a:pt x="122" y="171"/>
                </a:lnTo>
                <a:lnTo>
                  <a:pt x="55" y="104"/>
                </a:lnTo>
                <a:lnTo>
                  <a:pt x="122" y="40"/>
                </a:lnTo>
                <a:lnTo>
                  <a:pt x="122" y="40"/>
                </a:lnTo>
                <a:lnTo>
                  <a:pt x="124" y="35"/>
                </a:lnTo>
                <a:lnTo>
                  <a:pt x="124" y="31"/>
                </a:lnTo>
                <a:lnTo>
                  <a:pt x="124" y="27"/>
                </a:lnTo>
                <a:lnTo>
                  <a:pt x="122" y="23"/>
                </a:lnTo>
                <a:lnTo>
                  <a:pt x="112" y="14"/>
                </a:lnTo>
                <a:lnTo>
                  <a:pt x="112" y="14"/>
                </a:lnTo>
                <a:lnTo>
                  <a:pt x="108" y="11"/>
                </a:lnTo>
                <a:lnTo>
                  <a:pt x="104" y="11"/>
                </a:lnTo>
                <a:lnTo>
                  <a:pt x="104" y="11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70" name="Freeform 67"/>
          <p:cNvSpPr>
            <a:spLocks noEditPoints="1"/>
          </p:cNvSpPr>
          <p:nvPr/>
        </p:nvSpPr>
        <p:spPr bwMode="auto">
          <a:xfrm>
            <a:off x="11015335" y="2565873"/>
            <a:ext cx="211403" cy="321759"/>
          </a:xfrm>
          <a:custGeom>
            <a:avLst/>
            <a:gdLst/>
            <a:ahLst/>
            <a:cxnLst>
              <a:cxn ang="0">
                <a:pos x="31" y="210"/>
              </a:cxn>
              <a:cxn ang="0">
                <a:pos x="23" y="207"/>
              </a:cxn>
              <a:cxn ang="0">
                <a:pos x="15" y="203"/>
              </a:cxn>
              <a:cxn ang="0">
                <a:pos x="6" y="193"/>
              </a:cxn>
              <a:cxn ang="0">
                <a:pos x="2" y="187"/>
              </a:cxn>
              <a:cxn ang="0">
                <a:pos x="0" y="179"/>
              </a:cxn>
              <a:cxn ang="0">
                <a:pos x="0" y="173"/>
              </a:cxn>
              <a:cxn ang="0">
                <a:pos x="3" y="166"/>
              </a:cxn>
              <a:cxn ang="0">
                <a:pos x="64" y="104"/>
              </a:cxn>
              <a:cxn ang="0">
                <a:pos x="6" y="46"/>
              </a:cxn>
              <a:cxn ang="0">
                <a:pos x="2" y="40"/>
              </a:cxn>
              <a:cxn ang="0">
                <a:pos x="0" y="31"/>
              </a:cxn>
              <a:cxn ang="0">
                <a:pos x="0" y="27"/>
              </a:cxn>
              <a:cxn ang="0">
                <a:pos x="3" y="19"/>
              </a:cxn>
              <a:cxn ang="0">
                <a:pos x="15" y="7"/>
              </a:cxn>
              <a:cxn ang="0">
                <a:pos x="19" y="4"/>
              </a:cxn>
              <a:cxn ang="0">
                <a:pos x="27" y="0"/>
              </a:cxn>
              <a:cxn ang="0">
                <a:pos x="31" y="0"/>
              </a:cxn>
              <a:cxn ang="0">
                <a:pos x="39" y="2"/>
              </a:cxn>
              <a:cxn ang="0">
                <a:pos x="46" y="7"/>
              </a:cxn>
              <a:cxn ang="0">
                <a:pos x="129" y="89"/>
              </a:cxn>
              <a:cxn ang="0">
                <a:pos x="134" y="96"/>
              </a:cxn>
              <a:cxn ang="0">
                <a:pos x="135" y="104"/>
              </a:cxn>
              <a:cxn ang="0">
                <a:pos x="135" y="108"/>
              </a:cxn>
              <a:cxn ang="0">
                <a:pos x="133" y="117"/>
              </a:cxn>
              <a:cxn ang="0">
                <a:pos x="46" y="203"/>
              </a:cxn>
              <a:cxn ang="0">
                <a:pos x="43" y="206"/>
              </a:cxn>
              <a:cxn ang="0">
                <a:pos x="35" y="208"/>
              </a:cxn>
              <a:cxn ang="0">
                <a:pos x="31" y="210"/>
              </a:cxn>
              <a:cxn ang="0">
                <a:pos x="31" y="11"/>
              </a:cxn>
              <a:cxn ang="0">
                <a:pos x="23" y="14"/>
              </a:cxn>
              <a:cxn ang="0">
                <a:pos x="14" y="23"/>
              </a:cxn>
              <a:cxn ang="0">
                <a:pos x="11" y="31"/>
              </a:cxn>
              <a:cxn ang="0">
                <a:pos x="11" y="35"/>
              </a:cxn>
              <a:cxn ang="0">
                <a:pos x="80" y="104"/>
              </a:cxn>
              <a:cxn ang="0">
                <a:pos x="14" y="171"/>
              </a:cxn>
              <a:cxn ang="0">
                <a:pos x="11" y="179"/>
              </a:cxn>
              <a:cxn ang="0">
                <a:pos x="11" y="183"/>
              </a:cxn>
              <a:cxn ang="0">
                <a:pos x="23" y="195"/>
              </a:cxn>
              <a:cxn ang="0">
                <a:pos x="27" y="198"/>
              </a:cxn>
              <a:cxn ang="0">
                <a:pos x="35" y="198"/>
              </a:cxn>
              <a:cxn ang="0">
                <a:pos x="122" y="112"/>
              </a:cxn>
              <a:cxn ang="0">
                <a:pos x="124" y="108"/>
              </a:cxn>
              <a:cxn ang="0">
                <a:pos x="124" y="104"/>
              </a:cxn>
              <a:cxn ang="0">
                <a:pos x="122" y="98"/>
              </a:cxn>
              <a:cxn ang="0">
                <a:pos x="38" y="14"/>
              </a:cxn>
              <a:cxn ang="0">
                <a:pos x="31" y="11"/>
              </a:cxn>
            </a:cxnLst>
            <a:rect l="0" t="0" r="r" b="b"/>
            <a:pathLst>
              <a:path w="135" h="210">
                <a:moveTo>
                  <a:pt x="31" y="210"/>
                </a:moveTo>
                <a:lnTo>
                  <a:pt x="31" y="210"/>
                </a:lnTo>
                <a:lnTo>
                  <a:pt x="27" y="208"/>
                </a:lnTo>
                <a:lnTo>
                  <a:pt x="23" y="207"/>
                </a:lnTo>
                <a:lnTo>
                  <a:pt x="19" y="206"/>
                </a:lnTo>
                <a:lnTo>
                  <a:pt x="15" y="203"/>
                </a:lnTo>
                <a:lnTo>
                  <a:pt x="6" y="193"/>
                </a:lnTo>
                <a:lnTo>
                  <a:pt x="6" y="193"/>
                </a:lnTo>
                <a:lnTo>
                  <a:pt x="3" y="189"/>
                </a:lnTo>
                <a:lnTo>
                  <a:pt x="2" y="187"/>
                </a:lnTo>
                <a:lnTo>
                  <a:pt x="0" y="183"/>
                </a:lnTo>
                <a:lnTo>
                  <a:pt x="0" y="179"/>
                </a:lnTo>
                <a:lnTo>
                  <a:pt x="0" y="179"/>
                </a:lnTo>
                <a:lnTo>
                  <a:pt x="0" y="173"/>
                </a:lnTo>
                <a:lnTo>
                  <a:pt x="2" y="169"/>
                </a:lnTo>
                <a:lnTo>
                  <a:pt x="3" y="166"/>
                </a:lnTo>
                <a:lnTo>
                  <a:pt x="6" y="162"/>
                </a:lnTo>
                <a:lnTo>
                  <a:pt x="64" y="104"/>
                </a:lnTo>
                <a:lnTo>
                  <a:pt x="6" y="46"/>
                </a:lnTo>
                <a:lnTo>
                  <a:pt x="6" y="46"/>
                </a:lnTo>
                <a:lnTo>
                  <a:pt x="3" y="44"/>
                </a:lnTo>
                <a:lnTo>
                  <a:pt x="2" y="40"/>
                </a:lnTo>
                <a:lnTo>
                  <a:pt x="0" y="35"/>
                </a:lnTo>
                <a:lnTo>
                  <a:pt x="0" y="31"/>
                </a:lnTo>
                <a:lnTo>
                  <a:pt x="0" y="31"/>
                </a:lnTo>
                <a:lnTo>
                  <a:pt x="0" y="27"/>
                </a:lnTo>
                <a:lnTo>
                  <a:pt x="2" y="23"/>
                </a:lnTo>
                <a:lnTo>
                  <a:pt x="3" y="19"/>
                </a:lnTo>
                <a:lnTo>
                  <a:pt x="6" y="17"/>
                </a:lnTo>
                <a:lnTo>
                  <a:pt x="15" y="7"/>
                </a:lnTo>
                <a:lnTo>
                  <a:pt x="15" y="7"/>
                </a:lnTo>
                <a:lnTo>
                  <a:pt x="19" y="4"/>
                </a:lnTo>
                <a:lnTo>
                  <a:pt x="23" y="2"/>
                </a:lnTo>
                <a:lnTo>
                  <a:pt x="27" y="0"/>
                </a:lnTo>
                <a:lnTo>
                  <a:pt x="31" y="0"/>
                </a:lnTo>
                <a:lnTo>
                  <a:pt x="31" y="0"/>
                </a:lnTo>
                <a:lnTo>
                  <a:pt x="35" y="0"/>
                </a:lnTo>
                <a:lnTo>
                  <a:pt x="39" y="2"/>
                </a:lnTo>
                <a:lnTo>
                  <a:pt x="43" y="4"/>
                </a:lnTo>
                <a:lnTo>
                  <a:pt x="46" y="7"/>
                </a:lnTo>
                <a:lnTo>
                  <a:pt x="129" y="89"/>
                </a:lnTo>
                <a:lnTo>
                  <a:pt x="129" y="89"/>
                </a:lnTo>
                <a:lnTo>
                  <a:pt x="131" y="92"/>
                </a:lnTo>
                <a:lnTo>
                  <a:pt x="134" y="96"/>
                </a:lnTo>
                <a:lnTo>
                  <a:pt x="135" y="100"/>
                </a:lnTo>
                <a:lnTo>
                  <a:pt x="135" y="104"/>
                </a:lnTo>
                <a:lnTo>
                  <a:pt x="135" y="104"/>
                </a:lnTo>
                <a:lnTo>
                  <a:pt x="135" y="108"/>
                </a:lnTo>
                <a:lnTo>
                  <a:pt x="134" y="112"/>
                </a:lnTo>
                <a:lnTo>
                  <a:pt x="133" y="117"/>
                </a:lnTo>
                <a:lnTo>
                  <a:pt x="130" y="121"/>
                </a:lnTo>
                <a:lnTo>
                  <a:pt x="46" y="203"/>
                </a:lnTo>
                <a:lnTo>
                  <a:pt x="46" y="203"/>
                </a:lnTo>
                <a:lnTo>
                  <a:pt x="43" y="206"/>
                </a:lnTo>
                <a:lnTo>
                  <a:pt x="39" y="207"/>
                </a:lnTo>
                <a:lnTo>
                  <a:pt x="35" y="208"/>
                </a:lnTo>
                <a:lnTo>
                  <a:pt x="31" y="210"/>
                </a:lnTo>
                <a:lnTo>
                  <a:pt x="31" y="210"/>
                </a:lnTo>
                <a:close/>
                <a:moveTo>
                  <a:pt x="31" y="11"/>
                </a:moveTo>
                <a:lnTo>
                  <a:pt x="31" y="11"/>
                </a:lnTo>
                <a:lnTo>
                  <a:pt x="27" y="11"/>
                </a:lnTo>
                <a:lnTo>
                  <a:pt x="23" y="14"/>
                </a:lnTo>
                <a:lnTo>
                  <a:pt x="14" y="23"/>
                </a:lnTo>
                <a:lnTo>
                  <a:pt x="14" y="23"/>
                </a:lnTo>
                <a:lnTo>
                  <a:pt x="11" y="27"/>
                </a:lnTo>
                <a:lnTo>
                  <a:pt x="11" y="31"/>
                </a:lnTo>
                <a:lnTo>
                  <a:pt x="11" y="31"/>
                </a:lnTo>
                <a:lnTo>
                  <a:pt x="11" y="35"/>
                </a:lnTo>
                <a:lnTo>
                  <a:pt x="14" y="40"/>
                </a:lnTo>
                <a:lnTo>
                  <a:pt x="80" y="104"/>
                </a:lnTo>
                <a:lnTo>
                  <a:pt x="14" y="171"/>
                </a:lnTo>
                <a:lnTo>
                  <a:pt x="14" y="171"/>
                </a:lnTo>
                <a:lnTo>
                  <a:pt x="11" y="173"/>
                </a:lnTo>
                <a:lnTo>
                  <a:pt x="11" y="179"/>
                </a:lnTo>
                <a:lnTo>
                  <a:pt x="11" y="179"/>
                </a:lnTo>
                <a:lnTo>
                  <a:pt x="11" y="183"/>
                </a:lnTo>
                <a:lnTo>
                  <a:pt x="14" y="185"/>
                </a:lnTo>
                <a:lnTo>
                  <a:pt x="23" y="195"/>
                </a:lnTo>
                <a:lnTo>
                  <a:pt x="23" y="195"/>
                </a:lnTo>
                <a:lnTo>
                  <a:pt x="27" y="198"/>
                </a:lnTo>
                <a:lnTo>
                  <a:pt x="31" y="199"/>
                </a:lnTo>
                <a:lnTo>
                  <a:pt x="35" y="198"/>
                </a:lnTo>
                <a:lnTo>
                  <a:pt x="38" y="195"/>
                </a:lnTo>
                <a:lnTo>
                  <a:pt x="122" y="112"/>
                </a:lnTo>
                <a:lnTo>
                  <a:pt x="122" y="112"/>
                </a:lnTo>
                <a:lnTo>
                  <a:pt x="124" y="108"/>
                </a:lnTo>
                <a:lnTo>
                  <a:pt x="124" y="104"/>
                </a:lnTo>
                <a:lnTo>
                  <a:pt x="124" y="104"/>
                </a:lnTo>
                <a:lnTo>
                  <a:pt x="124" y="100"/>
                </a:lnTo>
                <a:lnTo>
                  <a:pt x="122" y="98"/>
                </a:lnTo>
                <a:lnTo>
                  <a:pt x="38" y="14"/>
                </a:lnTo>
                <a:lnTo>
                  <a:pt x="38" y="14"/>
                </a:lnTo>
                <a:lnTo>
                  <a:pt x="35" y="11"/>
                </a:lnTo>
                <a:lnTo>
                  <a:pt x="31" y="11"/>
                </a:lnTo>
                <a:lnTo>
                  <a:pt x="31" y="11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71" name="Freeform 68"/>
          <p:cNvSpPr>
            <a:spLocks noEditPoints="1"/>
          </p:cNvSpPr>
          <p:nvPr/>
        </p:nvSpPr>
        <p:spPr bwMode="auto">
          <a:xfrm>
            <a:off x="10973054" y="3397846"/>
            <a:ext cx="324151" cy="303372"/>
          </a:xfrm>
          <a:custGeom>
            <a:avLst/>
            <a:gdLst/>
            <a:ahLst/>
            <a:cxnLst>
              <a:cxn ang="0">
                <a:pos x="95" y="198"/>
              </a:cxn>
              <a:cxn ang="0">
                <a:pos x="91" y="197"/>
              </a:cxn>
              <a:cxn ang="0">
                <a:pos x="79" y="192"/>
              </a:cxn>
              <a:cxn ang="0">
                <a:pos x="75" y="186"/>
              </a:cxn>
              <a:cxn ang="0">
                <a:pos x="74" y="178"/>
              </a:cxn>
              <a:cxn ang="0">
                <a:pos x="45" y="130"/>
              </a:cxn>
              <a:cxn ang="0">
                <a:pos x="43" y="132"/>
              </a:cxn>
              <a:cxn ang="0">
                <a:pos x="35" y="135"/>
              </a:cxn>
              <a:cxn ang="0">
                <a:pos x="31" y="135"/>
              </a:cxn>
              <a:cxn ang="0">
                <a:pos x="21" y="134"/>
              </a:cxn>
              <a:cxn ang="0">
                <a:pos x="14" y="130"/>
              </a:cxn>
              <a:cxn ang="0">
                <a:pos x="5" y="120"/>
              </a:cxn>
              <a:cxn ang="0">
                <a:pos x="1" y="112"/>
              </a:cxn>
              <a:cxn ang="0">
                <a:pos x="0" y="104"/>
              </a:cxn>
              <a:cxn ang="0">
                <a:pos x="0" y="100"/>
              </a:cxn>
              <a:cxn ang="0">
                <a:pos x="2" y="92"/>
              </a:cxn>
              <a:cxn ang="0">
                <a:pos x="89" y="7"/>
              </a:cxn>
              <a:cxn ang="0">
                <a:pos x="91" y="4"/>
              </a:cxn>
              <a:cxn ang="0">
                <a:pos x="99" y="0"/>
              </a:cxn>
              <a:cxn ang="0">
                <a:pos x="104" y="0"/>
              </a:cxn>
              <a:cxn ang="0">
                <a:pos x="112" y="1"/>
              </a:cxn>
              <a:cxn ang="0">
                <a:pos x="118" y="7"/>
              </a:cxn>
              <a:cxn ang="0">
                <a:pos x="202" y="89"/>
              </a:cxn>
              <a:cxn ang="0">
                <a:pos x="206" y="96"/>
              </a:cxn>
              <a:cxn ang="0">
                <a:pos x="208" y="104"/>
              </a:cxn>
              <a:cxn ang="0">
                <a:pos x="208" y="108"/>
              </a:cxn>
              <a:cxn ang="0">
                <a:pos x="202" y="120"/>
              </a:cxn>
              <a:cxn ang="0">
                <a:pos x="193" y="130"/>
              </a:cxn>
              <a:cxn ang="0">
                <a:pos x="185" y="134"/>
              </a:cxn>
              <a:cxn ang="0">
                <a:pos x="176" y="135"/>
              </a:cxn>
              <a:cxn ang="0">
                <a:pos x="172" y="135"/>
              </a:cxn>
              <a:cxn ang="0">
                <a:pos x="164" y="132"/>
              </a:cxn>
              <a:cxn ang="0">
                <a:pos x="133" y="101"/>
              </a:cxn>
              <a:cxn ang="0">
                <a:pos x="133" y="178"/>
              </a:cxn>
              <a:cxn ang="0">
                <a:pos x="132" y="186"/>
              </a:cxn>
              <a:cxn ang="0">
                <a:pos x="126" y="192"/>
              </a:cxn>
              <a:cxn ang="0">
                <a:pos x="116" y="197"/>
              </a:cxn>
              <a:cxn ang="0">
                <a:pos x="112" y="198"/>
              </a:cxn>
              <a:cxn ang="0">
                <a:pos x="85" y="178"/>
              </a:cxn>
              <a:cxn ang="0">
                <a:pos x="86" y="182"/>
              </a:cxn>
              <a:cxn ang="0">
                <a:pos x="91" y="186"/>
              </a:cxn>
              <a:cxn ang="0">
                <a:pos x="112" y="188"/>
              </a:cxn>
              <a:cxn ang="0">
                <a:pos x="116" y="186"/>
              </a:cxn>
              <a:cxn ang="0">
                <a:pos x="121" y="182"/>
              </a:cxn>
              <a:cxn ang="0">
                <a:pos x="122" y="75"/>
              </a:cxn>
              <a:cxn ang="0">
                <a:pos x="170" y="121"/>
              </a:cxn>
              <a:cxn ang="0">
                <a:pos x="176" y="124"/>
              </a:cxn>
              <a:cxn ang="0">
                <a:pos x="185" y="121"/>
              </a:cxn>
              <a:cxn ang="0">
                <a:pos x="194" y="112"/>
              </a:cxn>
              <a:cxn ang="0">
                <a:pos x="197" y="104"/>
              </a:cxn>
              <a:cxn ang="0">
                <a:pos x="197" y="100"/>
              </a:cxn>
              <a:cxn ang="0">
                <a:pos x="112" y="13"/>
              </a:cxn>
              <a:cxn ang="0">
                <a:pos x="108" y="12"/>
              </a:cxn>
              <a:cxn ang="0">
                <a:pos x="99" y="12"/>
              </a:cxn>
              <a:cxn ang="0">
                <a:pos x="13" y="97"/>
              </a:cxn>
              <a:cxn ang="0">
                <a:pos x="10" y="100"/>
              </a:cxn>
              <a:cxn ang="0">
                <a:pos x="10" y="104"/>
              </a:cxn>
              <a:cxn ang="0">
                <a:pos x="13" y="112"/>
              </a:cxn>
              <a:cxn ang="0">
                <a:pos x="23" y="121"/>
              </a:cxn>
              <a:cxn ang="0">
                <a:pos x="31" y="124"/>
              </a:cxn>
              <a:cxn ang="0">
                <a:pos x="37" y="121"/>
              </a:cxn>
            </a:cxnLst>
            <a:rect l="0" t="0" r="r" b="b"/>
            <a:pathLst>
              <a:path w="208" h="198">
                <a:moveTo>
                  <a:pt x="112" y="198"/>
                </a:moveTo>
                <a:lnTo>
                  <a:pt x="95" y="198"/>
                </a:lnTo>
                <a:lnTo>
                  <a:pt x="95" y="198"/>
                </a:lnTo>
                <a:lnTo>
                  <a:pt x="91" y="197"/>
                </a:lnTo>
                <a:lnTo>
                  <a:pt x="87" y="197"/>
                </a:lnTo>
                <a:lnTo>
                  <a:pt x="79" y="192"/>
                </a:lnTo>
                <a:lnTo>
                  <a:pt x="78" y="189"/>
                </a:lnTo>
                <a:lnTo>
                  <a:pt x="75" y="186"/>
                </a:lnTo>
                <a:lnTo>
                  <a:pt x="74" y="182"/>
                </a:lnTo>
                <a:lnTo>
                  <a:pt x="74" y="178"/>
                </a:lnTo>
                <a:lnTo>
                  <a:pt x="74" y="101"/>
                </a:lnTo>
                <a:lnTo>
                  <a:pt x="45" y="130"/>
                </a:lnTo>
                <a:lnTo>
                  <a:pt x="45" y="130"/>
                </a:lnTo>
                <a:lnTo>
                  <a:pt x="43" y="132"/>
                </a:lnTo>
                <a:lnTo>
                  <a:pt x="39" y="134"/>
                </a:lnTo>
                <a:lnTo>
                  <a:pt x="35" y="135"/>
                </a:lnTo>
                <a:lnTo>
                  <a:pt x="31" y="135"/>
                </a:lnTo>
                <a:lnTo>
                  <a:pt x="31" y="135"/>
                </a:lnTo>
                <a:lnTo>
                  <a:pt x="25" y="135"/>
                </a:lnTo>
                <a:lnTo>
                  <a:pt x="21" y="134"/>
                </a:lnTo>
                <a:lnTo>
                  <a:pt x="18" y="132"/>
                </a:lnTo>
                <a:lnTo>
                  <a:pt x="14" y="130"/>
                </a:lnTo>
                <a:lnTo>
                  <a:pt x="5" y="120"/>
                </a:lnTo>
                <a:lnTo>
                  <a:pt x="5" y="120"/>
                </a:lnTo>
                <a:lnTo>
                  <a:pt x="2" y="116"/>
                </a:lnTo>
                <a:lnTo>
                  <a:pt x="1" y="112"/>
                </a:lnTo>
                <a:lnTo>
                  <a:pt x="0" y="108"/>
                </a:lnTo>
                <a:lnTo>
                  <a:pt x="0" y="104"/>
                </a:lnTo>
                <a:lnTo>
                  <a:pt x="0" y="104"/>
                </a:lnTo>
                <a:lnTo>
                  <a:pt x="0" y="100"/>
                </a:lnTo>
                <a:lnTo>
                  <a:pt x="1" y="96"/>
                </a:lnTo>
                <a:lnTo>
                  <a:pt x="2" y="92"/>
                </a:lnTo>
                <a:lnTo>
                  <a:pt x="5" y="89"/>
                </a:lnTo>
                <a:lnTo>
                  <a:pt x="89" y="7"/>
                </a:lnTo>
                <a:lnTo>
                  <a:pt x="89" y="7"/>
                </a:lnTo>
                <a:lnTo>
                  <a:pt x="91" y="4"/>
                </a:lnTo>
                <a:lnTo>
                  <a:pt x="95" y="1"/>
                </a:lnTo>
                <a:lnTo>
                  <a:pt x="99" y="0"/>
                </a:lnTo>
                <a:lnTo>
                  <a:pt x="104" y="0"/>
                </a:lnTo>
                <a:lnTo>
                  <a:pt x="104" y="0"/>
                </a:lnTo>
                <a:lnTo>
                  <a:pt x="108" y="0"/>
                </a:lnTo>
                <a:lnTo>
                  <a:pt x="112" y="1"/>
                </a:lnTo>
                <a:lnTo>
                  <a:pt x="116" y="4"/>
                </a:lnTo>
                <a:lnTo>
                  <a:pt x="118" y="7"/>
                </a:lnTo>
                <a:lnTo>
                  <a:pt x="202" y="89"/>
                </a:lnTo>
                <a:lnTo>
                  <a:pt x="202" y="89"/>
                </a:lnTo>
                <a:lnTo>
                  <a:pt x="205" y="92"/>
                </a:lnTo>
                <a:lnTo>
                  <a:pt x="206" y="96"/>
                </a:lnTo>
                <a:lnTo>
                  <a:pt x="208" y="100"/>
                </a:lnTo>
                <a:lnTo>
                  <a:pt x="208" y="104"/>
                </a:lnTo>
                <a:lnTo>
                  <a:pt x="208" y="104"/>
                </a:lnTo>
                <a:lnTo>
                  <a:pt x="208" y="108"/>
                </a:lnTo>
                <a:lnTo>
                  <a:pt x="206" y="112"/>
                </a:lnTo>
                <a:lnTo>
                  <a:pt x="202" y="120"/>
                </a:lnTo>
                <a:lnTo>
                  <a:pt x="193" y="130"/>
                </a:lnTo>
                <a:lnTo>
                  <a:pt x="193" y="130"/>
                </a:lnTo>
                <a:lnTo>
                  <a:pt x="189" y="132"/>
                </a:lnTo>
                <a:lnTo>
                  <a:pt x="185" y="134"/>
                </a:lnTo>
                <a:lnTo>
                  <a:pt x="181" y="135"/>
                </a:lnTo>
                <a:lnTo>
                  <a:pt x="176" y="135"/>
                </a:lnTo>
                <a:lnTo>
                  <a:pt x="176" y="135"/>
                </a:lnTo>
                <a:lnTo>
                  <a:pt x="172" y="135"/>
                </a:lnTo>
                <a:lnTo>
                  <a:pt x="168" y="134"/>
                </a:lnTo>
                <a:lnTo>
                  <a:pt x="164" y="132"/>
                </a:lnTo>
                <a:lnTo>
                  <a:pt x="162" y="130"/>
                </a:lnTo>
                <a:lnTo>
                  <a:pt x="133" y="101"/>
                </a:lnTo>
                <a:lnTo>
                  <a:pt x="133" y="178"/>
                </a:lnTo>
                <a:lnTo>
                  <a:pt x="133" y="178"/>
                </a:lnTo>
                <a:lnTo>
                  <a:pt x="133" y="182"/>
                </a:lnTo>
                <a:lnTo>
                  <a:pt x="132" y="186"/>
                </a:lnTo>
                <a:lnTo>
                  <a:pt x="129" y="189"/>
                </a:lnTo>
                <a:lnTo>
                  <a:pt x="126" y="192"/>
                </a:lnTo>
                <a:lnTo>
                  <a:pt x="120" y="197"/>
                </a:lnTo>
                <a:lnTo>
                  <a:pt x="116" y="197"/>
                </a:lnTo>
                <a:lnTo>
                  <a:pt x="112" y="198"/>
                </a:lnTo>
                <a:lnTo>
                  <a:pt x="112" y="198"/>
                </a:lnTo>
                <a:close/>
                <a:moveTo>
                  <a:pt x="85" y="75"/>
                </a:moveTo>
                <a:lnTo>
                  <a:pt x="85" y="178"/>
                </a:lnTo>
                <a:lnTo>
                  <a:pt x="85" y="178"/>
                </a:lnTo>
                <a:lnTo>
                  <a:pt x="86" y="182"/>
                </a:lnTo>
                <a:lnTo>
                  <a:pt x="87" y="185"/>
                </a:lnTo>
                <a:lnTo>
                  <a:pt x="91" y="186"/>
                </a:lnTo>
                <a:lnTo>
                  <a:pt x="95" y="188"/>
                </a:lnTo>
                <a:lnTo>
                  <a:pt x="112" y="188"/>
                </a:lnTo>
                <a:lnTo>
                  <a:pt x="112" y="188"/>
                </a:lnTo>
                <a:lnTo>
                  <a:pt x="116" y="186"/>
                </a:lnTo>
                <a:lnTo>
                  <a:pt x="120" y="185"/>
                </a:lnTo>
                <a:lnTo>
                  <a:pt x="121" y="182"/>
                </a:lnTo>
                <a:lnTo>
                  <a:pt x="122" y="178"/>
                </a:lnTo>
                <a:lnTo>
                  <a:pt x="122" y="75"/>
                </a:lnTo>
                <a:lnTo>
                  <a:pt x="170" y="121"/>
                </a:lnTo>
                <a:lnTo>
                  <a:pt x="170" y="121"/>
                </a:lnTo>
                <a:lnTo>
                  <a:pt x="172" y="124"/>
                </a:lnTo>
                <a:lnTo>
                  <a:pt x="176" y="124"/>
                </a:lnTo>
                <a:lnTo>
                  <a:pt x="181" y="124"/>
                </a:lnTo>
                <a:lnTo>
                  <a:pt x="185" y="121"/>
                </a:lnTo>
                <a:lnTo>
                  <a:pt x="194" y="112"/>
                </a:lnTo>
                <a:lnTo>
                  <a:pt x="194" y="112"/>
                </a:lnTo>
                <a:lnTo>
                  <a:pt x="197" y="108"/>
                </a:lnTo>
                <a:lnTo>
                  <a:pt x="197" y="104"/>
                </a:lnTo>
                <a:lnTo>
                  <a:pt x="197" y="104"/>
                </a:lnTo>
                <a:lnTo>
                  <a:pt x="197" y="100"/>
                </a:lnTo>
                <a:lnTo>
                  <a:pt x="194" y="97"/>
                </a:lnTo>
                <a:lnTo>
                  <a:pt x="112" y="13"/>
                </a:lnTo>
                <a:lnTo>
                  <a:pt x="112" y="13"/>
                </a:lnTo>
                <a:lnTo>
                  <a:pt x="108" y="12"/>
                </a:lnTo>
                <a:lnTo>
                  <a:pt x="104" y="11"/>
                </a:lnTo>
                <a:lnTo>
                  <a:pt x="99" y="12"/>
                </a:lnTo>
                <a:lnTo>
                  <a:pt x="95" y="13"/>
                </a:lnTo>
                <a:lnTo>
                  <a:pt x="13" y="97"/>
                </a:lnTo>
                <a:lnTo>
                  <a:pt x="13" y="97"/>
                </a:lnTo>
                <a:lnTo>
                  <a:pt x="10" y="100"/>
                </a:lnTo>
                <a:lnTo>
                  <a:pt x="10" y="104"/>
                </a:lnTo>
                <a:lnTo>
                  <a:pt x="10" y="104"/>
                </a:lnTo>
                <a:lnTo>
                  <a:pt x="10" y="108"/>
                </a:lnTo>
                <a:lnTo>
                  <a:pt x="13" y="112"/>
                </a:lnTo>
                <a:lnTo>
                  <a:pt x="23" y="121"/>
                </a:lnTo>
                <a:lnTo>
                  <a:pt x="23" y="121"/>
                </a:lnTo>
                <a:lnTo>
                  <a:pt x="27" y="124"/>
                </a:lnTo>
                <a:lnTo>
                  <a:pt x="31" y="124"/>
                </a:lnTo>
                <a:lnTo>
                  <a:pt x="35" y="124"/>
                </a:lnTo>
                <a:lnTo>
                  <a:pt x="37" y="121"/>
                </a:lnTo>
                <a:lnTo>
                  <a:pt x="85" y="75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72" name="Freeform 69"/>
          <p:cNvSpPr>
            <a:spLocks noEditPoints="1"/>
          </p:cNvSpPr>
          <p:nvPr/>
        </p:nvSpPr>
        <p:spPr bwMode="auto">
          <a:xfrm>
            <a:off x="10160334" y="3384057"/>
            <a:ext cx="324151" cy="307971"/>
          </a:xfrm>
          <a:custGeom>
            <a:avLst/>
            <a:gdLst/>
            <a:ahLst/>
            <a:cxnLst>
              <a:cxn ang="0">
                <a:pos x="104" y="200"/>
              </a:cxn>
              <a:cxn ang="0">
                <a:pos x="96" y="197"/>
              </a:cxn>
              <a:cxn ang="0">
                <a:pos x="90" y="193"/>
              </a:cxn>
              <a:cxn ang="0">
                <a:pos x="6" y="111"/>
              </a:cxn>
              <a:cxn ang="0">
                <a:pos x="2" y="102"/>
              </a:cxn>
              <a:cxn ang="0">
                <a:pos x="0" y="94"/>
              </a:cxn>
              <a:cxn ang="0">
                <a:pos x="0" y="90"/>
              </a:cxn>
              <a:cxn ang="0">
                <a:pos x="3" y="82"/>
              </a:cxn>
              <a:cxn ang="0">
                <a:pos x="15" y="70"/>
              </a:cxn>
              <a:cxn ang="0">
                <a:pos x="19" y="67"/>
              </a:cxn>
              <a:cxn ang="0">
                <a:pos x="27" y="63"/>
              </a:cxn>
              <a:cxn ang="0">
                <a:pos x="32" y="63"/>
              </a:cxn>
              <a:cxn ang="0">
                <a:pos x="40" y="65"/>
              </a:cxn>
              <a:cxn ang="0">
                <a:pos x="46" y="70"/>
              </a:cxn>
              <a:cxn ang="0">
                <a:pos x="75" y="21"/>
              </a:cxn>
              <a:cxn ang="0">
                <a:pos x="75" y="17"/>
              </a:cxn>
              <a:cxn ang="0">
                <a:pos x="79" y="9"/>
              </a:cxn>
              <a:cxn ang="0">
                <a:pos x="84" y="4"/>
              </a:cxn>
              <a:cxn ang="0">
                <a:pos x="92" y="0"/>
              </a:cxn>
              <a:cxn ang="0">
                <a:pos x="113" y="0"/>
              </a:cxn>
              <a:cxn ang="0">
                <a:pos x="117" y="0"/>
              </a:cxn>
              <a:cxn ang="0">
                <a:pos x="125" y="4"/>
              </a:cxn>
              <a:cxn ang="0">
                <a:pos x="130" y="9"/>
              </a:cxn>
              <a:cxn ang="0">
                <a:pos x="134" y="17"/>
              </a:cxn>
              <a:cxn ang="0">
                <a:pos x="134" y="98"/>
              </a:cxn>
              <a:cxn ang="0">
                <a:pos x="162" y="70"/>
              </a:cxn>
              <a:cxn ang="0">
                <a:pos x="169" y="65"/>
              </a:cxn>
              <a:cxn ang="0">
                <a:pos x="177" y="63"/>
              </a:cxn>
              <a:cxn ang="0">
                <a:pos x="181" y="63"/>
              </a:cxn>
              <a:cxn ang="0">
                <a:pos x="194" y="70"/>
              </a:cxn>
              <a:cxn ang="0">
                <a:pos x="203" y="79"/>
              </a:cxn>
              <a:cxn ang="0">
                <a:pos x="207" y="86"/>
              </a:cxn>
              <a:cxn ang="0">
                <a:pos x="208" y="94"/>
              </a:cxn>
              <a:cxn ang="0">
                <a:pos x="208" y="98"/>
              </a:cxn>
              <a:cxn ang="0">
                <a:pos x="206" y="106"/>
              </a:cxn>
              <a:cxn ang="0">
                <a:pos x="119" y="193"/>
              </a:cxn>
              <a:cxn ang="0">
                <a:pos x="117" y="196"/>
              </a:cxn>
              <a:cxn ang="0">
                <a:pos x="108" y="198"/>
              </a:cxn>
              <a:cxn ang="0">
                <a:pos x="104" y="200"/>
              </a:cxn>
              <a:cxn ang="0">
                <a:pos x="32" y="74"/>
              </a:cxn>
              <a:cxn ang="0">
                <a:pos x="23" y="77"/>
              </a:cxn>
              <a:cxn ang="0">
                <a:pos x="14" y="86"/>
              </a:cxn>
              <a:cxn ang="0">
                <a:pos x="11" y="94"/>
              </a:cxn>
              <a:cxn ang="0">
                <a:pos x="11" y="98"/>
              </a:cxn>
              <a:cxn ang="0">
                <a:pos x="96" y="185"/>
              </a:cxn>
              <a:cxn ang="0">
                <a:pos x="100" y="187"/>
              </a:cxn>
              <a:cxn ang="0">
                <a:pos x="108" y="187"/>
              </a:cxn>
              <a:cxn ang="0">
                <a:pos x="195" y="102"/>
              </a:cxn>
              <a:cxn ang="0">
                <a:pos x="198" y="98"/>
              </a:cxn>
              <a:cxn ang="0">
                <a:pos x="198" y="94"/>
              </a:cxn>
              <a:cxn ang="0">
                <a:pos x="195" y="86"/>
              </a:cxn>
              <a:cxn ang="0">
                <a:pos x="185" y="77"/>
              </a:cxn>
              <a:cxn ang="0">
                <a:pos x="177" y="74"/>
              </a:cxn>
              <a:cxn ang="0">
                <a:pos x="171" y="77"/>
              </a:cxn>
              <a:cxn ang="0">
                <a:pos x="123" y="21"/>
              </a:cxn>
              <a:cxn ang="0">
                <a:pos x="122" y="17"/>
              </a:cxn>
              <a:cxn ang="0">
                <a:pos x="117" y="11"/>
              </a:cxn>
              <a:cxn ang="0">
                <a:pos x="96" y="11"/>
              </a:cxn>
              <a:cxn ang="0">
                <a:pos x="92" y="11"/>
              </a:cxn>
              <a:cxn ang="0">
                <a:pos x="87" y="17"/>
              </a:cxn>
              <a:cxn ang="0">
                <a:pos x="86" y="124"/>
              </a:cxn>
              <a:cxn ang="0">
                <a:pos x="38" y="77"/>
              </a:cxn>
              <a:cxn ang="0">
                <a:pos x="32" y="74"/>
              </a:cxn>
            </a:cxnLst>
            <a:rect l="0" t="0" r="r" b="b"/>
            <a:pathLst>
              <a:path w="208" h="200">
                <a:moveTo>
                  <a:pt x="104" y="200"/>
                </a:moveTo>
                <a:lnTo>
                  <a:pt x="104" y="200"/>
                </a:lnTo>
                <a:lnTo>
                  <a:pt x="100" y="198"/>
                </a:lnTo>
                <a:lnTo>
                  <a:pt x="96" y="197"/>
                </a:lnTo>
                <a:lnTo>
                  <a:pt x="92" y="196"/>
                </a:lnTo>
                <a:lnTo>
                  <a:pt x="90" y="193"/>
                </a:lnTo>
                <a:lnTo>
                  <a:pt x="6" y="111"/>
                </a:lnTo>
                <a:lnTo>
                  <a:pt x="6" y="111"/>
                </a:lnTo>
                <a:lnTo>
                  <a:pt x="3" y="106"/>
                </a:lnTo>
                <a:lnTo>
                  <a:pt x="2" y="102"/>
                </a:lnTo>
                <a:lnTo>
                  <a:pt x="0" y="98"/>
                </a:lnTo>
                <a:lnTo>
                  <a:pt x="0" y="94"/>
                </a:lnTo>
                <a:lnTo>
                  <a:pt x="0" y="94"/>
                </a:lnTo>
                <a:lnTo>
                  <a:pt x="0" y="90"/>
                </a:lnTo>
                <a:lnTo>
                  <a:pt x="2" y="86"/>
                </a:lnTo>
                <a:lnTo>
                  <a:pt x="3" y="82"/>
                </a:lnTo>
                <a:lnTo>
                  <a:pt x="6" y="79"/>
                </a:lnTo>
                <a:lnTo>
                  <a:pt x="15" y="70"/>
                </a:lnTo>
                <a:lnTo>
                  <a:pt x="15" y="70"/>
                </a:lnTo>
                <a:lnTo>
                  <a:pt x="19" y="67"/>
                </a:lnTo>
                <a:lnTo>
                  <a:pt x="23" y="65"/>
                </a:lnTo>
                <a:lnTo>
                  <a:pt x="27" y="63"/>
                </a:lnTo>
                <a:lnTo>
                  <a:pt x="32" y="63"/>
                </a:lnTo>
                <a:lnTo>
                  <a:pt x="32" y="63"/>
                </a:lnTo>
                <a:lnTo>
                  <a:pt x="36" y="63"/>
                </a:lnTo>
                <a:lnTo>
                  <a:pt x="40" y="65"/>
                </a:lnTo>
                <a:lnTo>
                  <a:pt x="44" y="67"/>
                </a:lnTo>
                <a:lnTo>
                  <a:pt x="46" y="70"/>
                </a:lnTo>
                <a:lnTo>
                  <a:pt x="75" y="98"/>
                </a:lnTo>
                <a:lnTo>
                  <a:pt x="75" y="21"/>
                </a:lnTo>
                <a:lnTo>
                  <a:pt x="75" y="21"/>
                </a:lnTo>
                <a:lnTo>
                  <a:pt x="75" y="17"/>
                </a:lnTo>
                <a:lnTo>
                  <a:pt x="76" y="13"/>
                </a:lnTo>
                <a:lnTo>
                  <a:pt x="79" y="9"/>
                </a:lnTo>
                <a:lnTo>
                  <a:pt x="81" y="7"/>
                </a:lnTo>
                <a:lnTo>
                  <a:pt x="84" y="4"/>
                </a:lnTo>
                <a:lnTo>
                  <a:pt x="88" y="1"/>
                </a:lnTo>
                <a:lnTo>
                  <a:pt x="92" y="0"/>
                </a:lnTo>
                <a:lnTo>
                  <a:pt x="96" y="0"/>
                </a:lnTo>
                <a:lnTo>
                  <a:pt x="113" y="0"/>
                </a:lnTo>
                <a:lnTo>
                  <a:pt x="113" y="0"/>
                </a:lnTo>
                <a:lnTo>
                  <a:pt x="117" y="0"/>
                </a:lnTo>
                <a:lnTo>
                  <a:pt x="121" y="1"/>
                </a:lnTo>
                <a:lnTo>
                  <a:pt x="125" y="4"/>
                </a:lnTo>
                <a:lnTo>
                  <a:pt x="127" y="7"/>
                </a:lnTo>
                <a:lnTo>
                  <a:pt x="130" y="9"/>
                </a:lnTo>
                <a:lnTo>
                  <a:pt x="133" y="13"/>
                </a:lnTo>
                <a:lnTo>
                  <a:pt x="134" y="17"/>
                </a:lnTo>
                <a:lnTo>
                  <a:pt x="134" y="21"/>
                </a:lnTo>
                <a:lnTo>
                  <a:pt x="134" y="98"/>
                </a:lnTo>
                <a:lnTo>
                  <a:pt x="162" y="70"/>
                </a:lnTo>
                <a:lnTo>
                  <a:pt x="162" y="70"/>
                </a:lnTo>
                <a:lnTo>
                  <a:pt x="165" y="67"/>
                </a:lnTo>
                <a:lnTo>
                  <a:pt x="169" y="65"/>
                </a:lnTo>
                <a:lnTo>
                  <a:pt x="173" y="63"/>
                </a:lnTo>
                <a:lnTo>
                  <a:pt x="177" y="63"/>
                </a:lnTo>
                <a:lnTo>
                  <a:pt x="177" y="63"/>
                </a:lnTo>
                <a:lnTo>
                  <a:pt x="181" y="63"/>
                </a:lnTo>
                <a:lnTo>
                  <a:pt x="185" y="65"/>
                </a:lnTo>
                <a:lnTo>
                  <a:pt x="194" y="70"/>
                </a:lnTo>
                <a:lnTo>
                  <a:pt x="203" y="79"/>
                </a:lnTo>
                <a:lnTo>
                  <a:pt x="203" y="79"/>
                </a:lnTo>
                <a:lnTo>
                  <a:pt x="206" y="82"/>
                </a:lnTo>
                <a:lnTo>
                  <a:pt x="207" y="86"/>
                </a:lnTo>
                <a:lnTo>
                  <a:pt x="208" y="90"/>
                </a:lnTo>
                <a:lnTo>
                  <a:pt x="208" y="94"/>
                </a:lnTo>
                <a:lnTo>
                  <a:pt x="208" y="94"/>
                </a:lnTo>
                <a:lnTo>
                  <a:pt x="208" y="98"/>
                </a:lnTo>
                <a:lnTo>
                  <a:pt x="207" y="102"/>
                </a:lnTo>
                <a:lnTo>
                  <a:pt x="206" y="106"/>
                </a:lnTo>
                <a:lnTo>
                  <a:pt x="203" y="111"/>
                </a:lnTo>
                <a:lnTo>
                  <a:pt x="119" y="193"/>
                </a:lnTo>
                <a:lnTo>
                  <a:pt x="119" y="193"/>
                </a:lnTo>
                <a:lnTo>
                  <a:pt x="117" y="196"/>
                </a:lnTo>
                <a:lnTo>
                  <a:pt x="113" y="197"/>
                </a:lnTo>
                <a:lnTo>
                  <a:pt x="108" y="198"/>
                </a:lnTo>
                <a:lnTo>
                  <a:pt x="104" y="200"/>
                </a:lnTo>
                <a:lnTo>
                  <a:pt x="104" y="200"/>
                </a:lnTo>
                <a:close/>
                <a:moveTo>
                  <a:pt x="32" y="74"/>
                </a:moveTo>
                <a:lnTo>
                  <a:pt x="32" y="74"/>
                </a:lnTo>
                <a:lnTo>
                  <a:pt x="27" y="75"/>
                </a:lnTo>
                <a:lnTo>
                  <a:pt x="23" y="77"/>
                </a:lnTo>
                <a:lnTo>
                  <a:pt x="14" y="86"/>
                </a:lnTo>
                <a:lnTo>
                  <a:pt x="14" y="86"/>
                </a:lnTo>
                <a:lnTo>
                  <a:pt x="11" y="90"/>
                </a:lnTo>
                <a:lnTo>
                  <a:pt x="11" y="94"/>
                </a:lnTo>
                <a:lnTo>
                  <a:pt x="11" y="94"/>
                </a:lnTo>
                <a:lnTo>
                  <a:pt x="11" y="98"/>
                </a:lnTo>
                <a:lnTo>
                  <a:pt x="14" y="102"/>
                </a:lnTo>
                <a:lnTo>
                  <a:pt x="96" y="185"/>
                </a:lnTo>
                <a:lnTo>
                  <a:pt x="96" y="185"/>
                </a:lnTo>
                <a:lnTo>
                  <a:pt x="100" y="187"/>
                </a:lnTo>
                <a:lnTo>
                  <a:pt x="104" y="189"/>
                </a:lnTo>
                <a:lnTo>
                  <a:pt x="108" y="187"/>
                </a:lnTo>
                <a:lnTo>
                  <a:pt x="113" y="185"/>
                </a:lnTo>
                <a:lnTo>
                  <a:pt x="195" y="102"/>
                </a:lnTo>
                <a:lnTo>
                  <a:pt x="195" y="102"/>
                </a:lnTo>
                <a:lnTo>
                  <a:pt x="198" y="98"/>
                </a:lnTo>
                <a:lnTo>
                  <a:pt x="198" y="94"/>
                </a:lnTo>
                <a:lnTo>
                  <a:pt x="198" y="94"/>
                </a:lnTo>
                <a:lnTo>
                  <a:pt x="198" y="90"/>
                </a:lnTo>
                <a:lnTo>
                  <a:pt x="195" y="86"/>
                </a:lnTo>
                <a:lnTo>
                  <a:pt x="185" y="77"/>
                </a:lnTo>
                <a:lnTo>
                  <a:pt x="185" y="77"/>
                </a:lnTo>
                <a:lnTo>
                  <a:pt x="181" y="75"/>
                </a:lnTo>
                <a:lnTo>
                  <a:pt x="177" y="74"/>
                </a:lnTo>
                <a:lnTo>
                  <a:pt x="173" y="75"/>
                </a:lnTo>
                <a:lnTo>
                  <a:pt x="171" y="77"/>
                </a:lnTo>
                <a:lnTo>
                  <a:pt x="123" y="124"/>
                </a:lnTo>
                <a:lnTo>
                  <a:pt x="123" y="21"/>
                </a:lnTo>
                <a:lnTo>
                  <a:pt x="123" y="21"/>
                </a:lnTo>
                <a:lnTo>
                  <a:pt x="122" y="17"/>
                </a:lnTo>
                <a:lnTo>
                  <a:pt x="121" y="13"/>
                </a:lnTo>
                <a:lnTo>
                  <a:pt x="117" y="11"/>
                </a:lnTo>
                <a:lnTo>
                  <a:pt x="113" y="11"/>
                </a:lnTo>
                <a:lnTo>
                  <a:pt x="96" y="11"/>
                </a:lnTo>
                <a:lnTo>
                  <a:pt x="96" y="11"/>
                </a:lnTo>
                <a:lnTo>
                  <a:pt x="92" y="11"/>
                </a:lnTo>
                <a:lnTo>
                  <a:pt x="88" y="13"/>
                </a:lnTo>
                <a:lnTo>
                  <a:pt x="87" y="17"/>
                </a:lnTo>
                <a:lnTo>
                  <a:pt x="86" y="21"/>
                </a:lnTo>
                <a:lnTo>
                  <a:pt x="86" y="124"/>
                </a:lnTo>
                <a:lnTo>
                  <a:pt x="38" y="77"/>
                </a:lnTo>
                <a:lnTo>
                  <a:pt x="38" y="77"/>
                </a:lnTo>
                <a:lnTo>
                  <a:pt x="36" y="75"/>
                </a:lnTo>
                <a:lnTo>
                  <a:pt x="32" y="74"/>
                </a:lnTo>
                <a:lnTo>
                  <a:pt x="32" y="74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73" name="Freeform 70"/>
          <p:cNvSpPr>
            <a:spLocks noEditPoints="1"/>
          </p:cNvSpPr>
          <p:nvPr/>
        </p:nvSpPr>
        <p:spPr bwMode="auto">
          <a:xfrm>
            <a:off x="10958962" y="1775266"/>
            <a:ext cx="375825" cy="330951"/>
          </a:xfrm>
          <a:custGeom>
            <a:avLst/>
            <a:gdLst/>
            <a:ahLst/>
            <a:cxnLst>
              <a:cxn ang="0">
                <a:pos x="25" y="213"/>
              </a:cxn>
              <a:cxn ang="0">
                <a:pos x="21" y="210"/>
              </a:cxn>
              <a:cxn ang="0">
                <a:pos x="16" y="199"/>
              </a:cxn>
              <a:cxn ang="0">
                <a:pos x="4" y="166"/>
              </a:cxn>
              <a:cxn ang="0">
                <a:pos x="0" y="140"/>
              </a:cxn>
              <a:cxn ang="0">
                <a:pos x="3" y="105"/>
              </a:cxn>
              <a:cxn ang="0">
                <a:pos x="13" y="82"/>
              </a:cxn>
              <a:cxn ang="0">
                <a:pos x="46" y="54"/>
              </a:cxn>
              <a:cxn ang="0">
                <a:pos x="100" y="41"/>
              </a:cxn>
              <a:cxn ang="0">
                <a:pos x="146" y="13"/>
              </a:cxn>
              <a:cxn ang="0">
                <a:pos x="150" y="4"/>
              </a:cxn>
              <a:cxn ang="0">
                <a:pos x="159" y="0"/>
              </a:cxn>
              <a:cxn ang="0">
                <a:pos x="235" y="68"/>
              </a:cxn>
              <a:cxn ang="0">
                <a:pos x="239" y="78"/>
              </a:cxn>
              <a:cxn ang="0">
                <a:pos x="235" y="87"/>
              </a:cxn>
              <a:cxn ang="0">
                <a:pos x="165" y="156"/>
              </a:cxn>
              <a:cxn ang="0">
                <a:pos x="154" y="156"/>
              </a:cxn>
              <a:cxn ang="0">
                <a:pos x="146" y="144"/>
              </a:cxn>
              <a:cxn ang="0">
                <a:pos x="123" y="116"/>
              </a:cxn>
              <a:cxn ang="0">
                <a:pos x="71" y="122"/>
              </a:cxn>
              <a:cxn ang="0">
                <a:pos x="54" y="132"/>
              </a:cxn>
              <a:cxn ang="0">
                <a:pos x="43" y="148"/>
              </a:cxn>
              <a:cxn ang="0">
                <a:pos x="38" y="182"/>
              </a:cxn>
              <a:cxn ang="0">
                <a:pos x="38" y="198"/>
              </a:cxn>
              <a:cxn ang="0">
                <a:pos x="39" y="205"/>
              </a:cxn>
              <a:cxn ang="0">
                <a:pos x="36" y="212"/>
              </a:cxn>
              <a:cxn ang="0">
                <a:pos x="30" y="214"/>
              </a:cxn>
              <a:cxn ang="0">
                <a:pos x="102" y="52"/>
              </a:cxn>
              <a:cxn ang="0">
                <a:pos x="52" y="63"/>
              </a:cxn>
              <a:cxn ang="0">
                <a:pos x="23" y="87"/>
              </a:cxn>
              <a:cxn ang="0">
                <a:pos x="13" y="108"/>
              </a:cxn>
              <a:cxn ang="0">
                <a:pos x="11" y="140"/>
              </a:cxn>
              <a:cxn ang="0">
                <a:pos x="13" y="163"/>
              </a:cxn>
              <a:cxn ang="0">
                <a:pos x="25" y="194"/>
              </a:cxn>
              <a:cxn ang="0">
                <a:pos x="27" y="198"/>
              </a:cxn>
              <a:cxn ang="0">
                <a:pos x="27" y="182"/>
              </a:cxn>
              <a:cxn ang="0">
                <a:pos x="31" y="148"/>
              </a:cxn>
              <a:cxn ang="0">
                <a:pos x="44" y="126"/>
              </a:cxn>
              <a:cxn ang="0">
                <a:pos x="65" y="114"/>
              </a:cxn>
              <a:cxn ang="0">
                <a:pos x="105" y="106"/>
              </a:cxn>
              <a:cxn ang="0">
                <a:pos x="156" y="144"/>
              </a:cxn>
              <a:cxn ang="0">
                <a:pos x="158" y="145"/>
              </a:cxn>
              <a:cxn ang="0">
                <a:pos x="227" y="81"/>
              </a:cxn>
              <a:cxn ang="0">
                <a:pos x="228" y="78"/>
              </a:cxn>
              <a:cxn ang="0">
                <a:pos x="162" y="12"/>
              </a:cxn>
              <a:cxn ang="0">
                <a:pos x="158" y="12"/>
              </a:cxn>
              <a:cxn ang="0">
                <a:pos x="123" y="51"/>
              </a:cxn>
            </a:cxnLst>
            <a:rect l="0" t="0" r="r" b="b"/>
            <a:pathLst>
              <a:path w="239" h="214">
                <a:moveTo>
                  <a:pt x="30" y="214"/>
                </a:moveTo>
                <a:lnTo>
                  <a:pt x="30" y="214"/>
                </a:lnTo>
                <a:lnTo>
                  <a:pt x="25" y="213"/>
                </a:lnTo>
                <a:lnTo>
                  <a:pt x="24" y="212"/>
                </a:lnTo>
                <a:lnTo>
                  <a:pt x="21" y="210"/>
                </a:lnTo>
                <a:lnTo>
                  <a:pt x="21" y="210"/>
                </a:lnTo>
                <a:lnTo>
                  <a:pt x="17" y="202"/>
                </a:lnTo>
                <a:lnTo>
                  <a:pt x="17" y="202"/>
                </a:lnTo>
                <a:lnTo>
                  <a:pt x="16" y="199"/>
                </a:lnTo>
                <a:lnTo>
                  <a:pt x="16" y="199"/>
                </a:lnTo>
                <a:lnTo>
                  <a:pt x="8" y="182"/>
                </a:lnTo>
                <a:lnTo>
                  <a:pt x="4" y="166"/>
                </a:lnTo>
                <a:lnTo>
                  <a:pt x="0" y="151"/>
                </a:lnTo>
                <a:lnTo>
                  <a:pt x="0" y="140"/>
                </a:lnTo>
                <a:lnTo>
                  <a:pt x="0" y="140"/>
                </a:lnTo>
                <a:lnTo>
                  <a:pt x="0" y="126"/>
                </a:lnTo>
                <a:lnTo>
                  <a:pt x="1" y="114"/>
                </a:lnTo>
                <a:lnTo>
                  <a:pt x="3" y="105"/>
                </a:lnTo>
                <a:lnTo>
                  <a:pt x="7" y="95"/>
                </a:lnTo>
                <a:lnTo>
                  <a:pt x="7" y="95"/>
                </a:lnTo>
                <a:lnTo>
                  <a:pt x="13" y="82"/>
                </a:lnTo>
                <a:lnTo>
                  <a:pt x="21" y="71"/>
                </a:lnTo>
                <a:lnTo>
                  <a:pt x="34" y="62"/>
                </a:lnTo>
                <a:lnTo>
                  <a:pt x="46" y="54"/>
                </a:lnTo>
                <a:lnTo>
                  <a:pt x="62" y="48"/>
                </a:lnTo>
                <a:lnTo>
                  <a:pt x="79" y="44"/>
                </a:lnTo>
                <a:lnTo>
                  <a:pt x="100" y="41"/>
                </a:lnTo>
                <a:lnTo>
                  <a:pt x="123" y="40"/>
                </a:lnTo>
                <a:lnTo>
                  <a:pt x="146" y="40"/>
                </a:lnTo>
                <a:lnTo>
                  <a:pt x="146" y="13"/>
                </a:lnTo>
                <a:lnTo>
                  <a:pt x="146" y="13"/>
                </a:lnTo>
                <a:lnTo>
                  <a:pt x="147" y="8"/>
                </a:lnTo>
                <a:lnTo>
                  <a:pt x="150" y="4"/>
                </a:lnTo>
                <a:lnTo>
                  <a:pt x="154" y="1"/>
                </a:lnTo>
                <a:lnTo>
                  <a:pt x="159" y="0"/>
                </a:lnTo>
                <a:lnTo>
                  <a:pt x="159" y="0"/>
                </a:lnTo>
                <a:lnTo>
                  <a:pt x="165" y="1"/>
                </a:lnTo>
                <a:lnTo>
                  <a:pt x="169" y="4"/>
                </a:lnTo>
                <a:lnTo>
                  <a:pt x="235" y="68"/>
                </a:lnTo>
                <a:lnTo>
                  <a:pt x="235" y="68"/>
                </a:lnTo>
                <a:lnTo>
                  <a:pt x="237" y="72"/>
                </a:lnTo>
                <a:lnTo>
                  <a:pt x="239" y="78"/>
                </a:lnTo>
                <a:lnTo>
                  <a:pt x="239" y="78"/>
                </a:lnTo>
                <a:lnTo>
                  <a:pt x="237" y="83"/>
                </a:lnTo>
                <a:lnTo>
                  <a:pt x="235" y="87"/>
                </a:lnTo>
                <a:lnTo>
                  <a:pt x="169" y="153"/>
                </a:lnTo>
                <a:lnTo>
                  <a:pt x="169" y="153"/>
                </a:lnTo>
                <a:lnTo>
                  <a:pt x="165" y="156"/>
                </a:lnTo>
                <a:lnTo>
                  <a:pt x="159" y="158"/>
                </a:lnTo>
                <a:lnTo>
                  <a:pt x="159" y="158"/>
                </a:lnTo>
                <a:lnTo>
                  <a:pt x="154" y="156"/>
                </a:lnTo>
                <a:lnTo>
                  <a:pt x="150" y="153"/>
                </a:lnTo>
                <a:lnTo>
                  <a:pt x="147" y="148"/>
                </a:lnTo>
                <a:lnTo>
                  <a:pt x="146" y="144"/>
                </a:lnTo>
                <a:lnTo>
                  <a:pt x="146" y="116"/>
                </a:lnTo>
                <a:lnTo>
                  <a:pt x="123" y="116"/>
                </a:lnTo>
                <a:lnTo>
                  <a:pt x="123" y="116"/>
                </a:lnTo>
                <a:lnTo>
                  <a:pt x="104" y="117"/>
                </a:lnTo>
                <a:lnTo>
                  <a:pt x="86" y="118"/>
                </a:lnTo>
                <a:lnTo>
                  <a:pt x="71" y="122"/>
                </a:lnTo>
                <a:lnTo>
                  <a:pt x="65" y="125"/>
                </a:lnTo>
                <a:lnTo>
                  <a:pt x="59" y="128"/>
                </a:lnTo>
                <a:lnTo>
                  <a:pt x="54" y="132"/>
                </a:lnTo>
                <a:lnTo>
                  <a:pt x="50" y="137"/>
                </a:lnTo>
                <a:lnTo>
                  <a:pt x="46" y="143"/>
                </a:lnTo>
                <a:lnTo>
                  <a:pt x="43" y="148"/>
                </a:lnTo>
                <a:lnTo>
                  <a:pt x="40" y="155"/>
                </a:lnTo>
                <a:lnTo>
                  <a:pt x="39" y="163"/>
                </a:lnTo>
                <a:lnTo>
                  <a:pt x="38" y="182"/>
                </a:lnTo>
                <a:lnTo>
                  <a:pt x="38" y="182"/>
                </a:lnTo>
                <a:lnTo>
                  <a:pt x="38" y="198"/>
                </a:lnTo>
                <a:lnTo>
                  <a:pt x="38" y="198"/>
                </a:lnTo>
                <a:lnTo>
                  <a:pt x="38" y="199"/>
                </a:lnTo>
                <a:lnTo>
                  <a:pt x="38" y="199"/>
                </a:lnTo>
                <a:lnTo>
                  <a:pt x="39" y="205"/>
                </a:lnTo>
                <a:lnTo>
                  <a:pt x="39" y="205"/>
                </a:lnTo>
                <a:lnTo>
                  <a:pt x="38" y="207"/>
                </a:lnTo>
                <a:lnTo>
                  <a:pt x="36" y="212"/>
                </a:lnTo>
                <a:lnTo>
                  <a:pt x="32" y="213"/>
                </a:lnTo>
                <a:lnTo>
                  <a:pt x="30" y="214"/>
                </a:lnTo>
                <a:lnTo>
                  <a:pt x="30" y="214"/>
                </a:lnTo>
                <a:close/>
                <a:moveTo>
                  <a:pt x="123" y="51"/>
                </a:moveTo>
                <a:lnTo>
                  <a:pt x="123" y="51"/>
                </a:lnTo>
                <a:lnTo>
                  <a:pt x="102" y="52"/>
                </a:lnTo>
                <a:lnTo>
                  <a:pt x="84" y="54"/>
                </a:lnTo>
                <a:lnTo>
                  <a:pt x="67" y="58"/>
                </a:lnTo>
                <a:lnTo>
                  <a:pt x="52" y="63"/>
                </a:lnTo>
                <a:lnTo>
                  <a:pt x="40" y="70"/>
                </a:lnTo>
                <a:lnTo>
                  <a:pt x="30" y="78"/>
                </a:lnTo>
                <a:lnTo>
                  <a:pt x="23" y="87"/>
                </a:lnTo>
                <a:lnTo>
                  <a:pt x="16" y="99"/>
                </a:lnTo>
                <a:lnTo>
                  <a:pt x="16" y="99"/>
                </a:lnTo>
                <a:lnTo>
                  <a:pt x="13" y="108"/>
                </a:lnTo>
                <a:lnTo>
                  <a:pt x="12" y="117"/>
                </a:lnTo>
                <a:lnTo>
                  <a:pt x="11" y="128"/>
                </a:lnTo>
                <a:lnTo>
                  <a:pt x="11" y="140"/>
                </a:lnTo>
                <a:lnTo>
                  <a:pt x="11" y="140"/>
                </a:lnTo>
                <a:lnTo>
                  <a:pt x="11" y="151"/>
                </a:lnTo>
                <a:lnTo>
                  <a:pt x="13" y="163"/>
                </a:lnTo>
                <a:lnTo>
                  <a:pt x="19" y="178"/>
                </a:lnTo>
                <a:lnTo>
                  <a:pt x="25" y="194"/>
                </a:lnTo>
                <a:lnTo>
                  <a:pt x="25" y="194"/>
                </a:lnTo>
                <a:lnTo>
                  <a:pt x="27" y="198"/>
                </a:lnTo>
                <a:lnTo>
                  <a:pt x="27" y="198"/>
                </a:lnTo>
                <a:lnTo>
                  <a:pt x="27" y="198"/>
                </a:lnTo>
                <a:lnTo>
                  <a:pt x="27" y="198"/>
                </a:lnTo>
                <a:lnTo>
                  <a:pt x="27" y="182"/>
                </a:lnTo>
                <a:lnTo>
                  <a:pt x="27" y="182"/>
                </a:lnTo>
                <a:lnTo>
                  <a:pt x="27" y="170"/>
                </a:lnTo>
                <a:lnTo>
                  <a:pt x="28" y="159"/>
                </a:lnTo>
                <a:lnTo>
                  <a:pt x="31" y="148"/>
                </a:lnTo>
                <a:lnTo>
                  <a:pt x="35" y="140"/>
                </a:lnTo>
                <a:lnTo>
                  <a:pt x="39" y="133"/>
                </a:lnTo>
                <a:lnTo>
                  <a:pt x="44" y="126"/>
                </a:lnTo>
                <a:lnTo>
                  <a:pt x="51" y="121"/>
                </a:lnTo>
                <a:lnTo>
                  <a:pt x="57" y="117"/>
                </a:lnTo>
                <a:lnTo>
                  <a:pt x="65" y="114"/>
                </a:lnTo>
                <a:lnTo>
                  <a:pt x="71" y="112"/>
                </a:lnTo>
                <a:lnTo>
                  <a:pt x="88" y="108"/>
                </a:lnTo>
                <a:lnTo>
                  <a:pt x="105" y="106"/>
                </a:lnTo>
                <a:lnTo>
                  <a:pt x="123" y="105"/>
                </a:lnTo>
                <a:lnTo>
                  <a:pt x="156" y="105"/>
                </a:lnTo>
                <a:lnTo>
                  <a:pt x="156" y="144"/>
                </a:lnTo>
                <a:lnTo>
                  <a:pt x="156" y="144"/>
                </a:lnTo>
                <a:lnTo>
                  <a:pt x="158" y="145"/>
                </a:lnTo>
                <a:lnTo>
                  <a:pt x="158" y="145"/>
                </a:lnTo>
                <a:lnTo>
                  <a:pt x="160" y="145"/>
                </a:lnTo>
                <a:lnTo>
                  <a:pt x="162" y="145"/>
                </a:lnTo>
                <a:lnTo>
                  <a:pt x="227" y="81"/>
                </a:lnTo>
                <a:lnTo>
                  <a:pt x="227" y="81"/>
                </a:lnTo>
                <a:lnTo>
                  <a:pt x="228" y="78"/>
                </a:lnTo>
                <a:lnTo>
                  <a:pt x="228" y="78"/>
                </a:lnTo>
                <a:lnTo>
                  <a:pt x="227" y="77"/>
                </a:lnTo>
                <a:lnTo>
                  <a:pt x="162" y="12"/>
                </a:lnTo>
                <a:lnTo>
                  <a:pt x="162" y="12"/>
                </a:lnTo>
                <a:lnTo>
                  <a:pt x="160" y="10"/>
                </a:lnTo>
                <a:lnTo>
                  <a:pt x="158" y="10"/>
                </a:lnTo>
                <a:lnTo>
                  <a:pt x="158" y="12"/>
                </a:lnTo>
                <a:lnTo>
                  <a:pt x="156" y="13"/>
                </a:lnTo>
                <a:lnTo>
                  <a:pt x="156" y="51"/>
                </a:lnTo>
                <a:lnTo>
                  <a:pt x="123" y="51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74" name="Freeform 71"/>
          <p:cNvSpPr>
            <a:spLocks noEditPoints="1"/>
          </p:cNvSpPr>
          <p:nvPr/>
        </p:nvSpPr>
        <p:spPr bwMode="auto">
          <a:xfrm>
            <a:off x="11015336" y="4211435"/>
            <a:ext cx="267777" cy="262004"/>
          </a:xfrm>
          <a:custGeom>
            <a:avLst/>
            <a:gdLst/>
            <a:ahLst/>
            <a:cxnLst>
              <a:cxn ang="0">
                <a:pos x="134" y="170"/>
              </a:cxn>
              <a:cxn ang="0">
                <a:pos x="121" y="165"/>
              </a:cxn>
              <a:cxn ang="0">
                <a:pos x="50" y="165"/>
              </a:cxn>
              <a:cxn ang="0">
                <a:pos x="44" y="169"/>
              </a:cxn>
              <a:cxn ang="0">
                <a:pos x="30" y="169"/>
              </a:cxn>
              <a:cxn ang="0">
                <a:pos x="5" y="147"/>
              </a:cxn>
              <a:cxn ang="0">
                <a:pos x="1" y="140"/>
              </a:cxn>
              <a:cxn ang="0">
                <a:pos x="0" y="134"/>
              </a:cxn>
              <a:cxn ang="0">
                <a:pos x="5" y="121"/>
              </a:cxn>
              <a:cxn ang="0">
                <a:pos x="5" y="50"/>
              </a:cxn>
              <a:cxn ang="0">
                <a:pos x="1" y="43"/>
              </a:cxn>
              <a:cxn ang="0">
                <a:pos x="0" y="36"/>
              </a:cxn>
              <a:cxn ang="0">
                <a:pos x="5" y="24"/>
              </a:cxn>
              <a:cxn ang="0">
                <a:pos x="24" y="5"/>
              </a:cxn>
              <a:cxn ang="0">
                <a:pos x="36" y="0"/>
              </a:cxn>
              <a:cxn ang="0">
                <a:pos x="50" y="5"/>
              </a:cxn>
              <a:cxn ang="0">
                <a:pos x="121" y="5"/>
              </a:cxn>
              <a:cxn ang="0">
                <a:pos x="127" y="1"/>
              </a:cxn>
              <a:cxn ang="0">
                <a:pos x="142" y="1"/>
              </a:cxn>
              <a:cxn ang="0">
                <a:pos x="165" y="24"/>
              </a:cxn>
              <a:cxn ang="0">
                <a:pos x="169" y="30"/>
              </a:cxn>
              <a:cxn ang="0">
                <a:pos x="170" y="36"/>
              </a:cxn>
              <a:cxn ang="0">
                <a:pos x="165" y="50"/>
              </a:cxn>
              <a:cxn ang="0">
                <a:pos x="165" y="121"/>
              </a:cxn>
              <a:cxn ang="0">
                <a:pos x="169" y="127"/>
              </a:cxn>
              <a:cxn ang="0">
                <a:pos x="170" y="134"/>
              </a:cxn>
              <a:cxn ang="0">
                <a:pos x="165" y="147"/>
              </a:cxn>
              <a:cxn ang="0">
                <a:pos x="147" y="165"/>
              </a:cxn>
              <a:cxn ang="0">
                <a:pos x="134" y="170"/>
              </a:cxn>
              <a:cxn ang="0">
                <a:pos x="85" y="115"/>
              </a:cxn>
              <a:cxn ang="0">
                <a:pos x="128" y="158"/>
              </a:cxn>
              <a:cxn ang="0">
                <a:pos x="134" y="159"/>
              </a:cxn>
              <a:cxn ang="0">
                <a:pos x="139" y="158"/>
              </a:cxn>
              <a:cxn ang="0">
                <a:pos x="158" y="139"/>
              </a:cxn>
              <a:cxn ang="0">
                <a:pos x="159" y="134"/>
              </a:cxn>
              <a:cxn ang="0">
                <a:pos x="159" y="131"/>
              </a:cxn>
              <a:cxn ang="0">
                <a:pos x="115" y="85"/>
              </a:cxn>
              <a:cxn ang="0">
                <a:pos x="158" y="42"/>
              </a:cxn>
              <a:cxn ang="0">
                <a:pos x="159" y="36"/>
              </a:cxn>
              <a:cxn ang="0">
                <a:pos x="159" y="34"/>
              </a:cxn>
              <a:cxn ang="0">
                <a:pos x="139" y="13"/>
              </a:cxn>
              <a:cxn ang="0">
                <a:pos x="138" y="12"/>
              </a:cxn>
              <a:cxn ang="0">
                <a:pos x="131" y="12"/>
              </a:cxn>
              <a:cxn ang="0">
                <a:pos x="85" y="57"/>
              </a:cxn>
              <a:cxn ang="0">
                <a:pos x="42" y="13"/>
              </a:cxn>
              <a:cxn ang="0">
                <a:pos x="36" y="11"/>
              </a:cxn>
              <a:cxn ang="0">
                <a:pos x="32" y="13"/>
              </a:cxn>
              <a:cxn ang="0">
                <a:pos x="13" y="31"/>
              </a:cxn>
              <a:cxn ang="0">
                <a:pos x="11" y="36"/>
              </a:cxn>
              <a:cxn ang="0">
                <a:pos x="12" y="39"/>
              </a:cxn>
              <a:cxn ang="0">
                <a:pos x="57" y="85"/>
              </a:cxn>
              <a:cxn ang="0">
                <a:pos x="13" y="128"/>
              </a:cxn>
              <a:cxn ang="0">
                <a:pos x="11" y="134"/>
              </a:cxn>
              <a:cxn ang="0">
                <a:pos x="12" y="136"/>
              </a:cxn>
              <a:cxn ang="0">
                <a:pos x="32" y="158"/>
              </a:cxn>
              <a:cxn ang="0">
                <a:pos x="34" y="159"/>
              </a:cxn>
              <a:cxn ang="0">
                <a:pos x="40" y="159"/>
              </a:cxn>
              <a:cxn ang="0">
                <a:pos x="85" y="115"/>
              </a:cxn>
            </a:cxnLst>
            <a:rect l="0" t="0" r="r" b="b"/>
            <a:pathLst>
              <a:path w="170" h="170">
                <a:moveTo>
                  <a:pt x="134" y="170"/>
                </a:moveTo>
                <a:lnTo>
                  <a:pt x="134" y="170"/>
                </a:lnTo>
                <a:lnTo>
                  <a:pt x="127" y="169"/>
                </a:lnTo>
                <a:lnTo>
                  <a:pt x="121" y="165"/>
                </a:lnTo>
                <a:lnTo>
                  <a:pt x="85" y="130"/>
                </a:lnTo>
                <a:lnTo>
                  <a:pt x="50" y="165"/>
                </a:lnTo>
                <a:lnTo>
                  <a:pt x="50" y="165"/>
                </a:lnTo>
                <a:lnTo>
                  <a:pt x="44" y="169"/>
                </a:lnTo>
                <a:lnTo>
                  <a:pt x="36" y="170"/>
                </a:lnTo>
                <a:lnTo>
                  <a:pt x="30" y="169"/>
                </a:lnTo>
                <a:lnTo>
                  <a:pt x="24" y="165"/>
                </a:lnTo>
                <a:lnTo>
                  <a:pt x="5" y="147"/>
                </a:lnTo>
                <a:lnTo>
                  <a:pt x="5" y="147"/>
                </a:lnTo>
                <a:lnTo>
                  <a:pt x="1" y="140"/>
                </a:lnTo>
                <a:lnTo>
                  <a:pt x="0" y="134"/>
                </a:lnTo>
                <a:lnTo>
                  <a:pt x="0" y="134"/>
                </a:lnTo>
                <a:lnTo>
                  <a:pt x="1" y="127"/>
                </a:lnTo>
                <a:lnTo>
                  <a:pt x="5" y="121"/>
                </a:lnTo>
                <a:lnTo>
                  <a:pt x="42" y="85"/>
                </a:lnTo>
                <a:lnTo>
                  <a:pt x="5" y="50"/>
                </a:lnTo>
                <a:lnTo>
                  <a:pt x="5" y="50"/>
                </a:lnTo>
                <a:lnTo>
                  <a:pt x="1" y="43"/>
                </a:lnTo>
                <a:lnTo>
                  <a:pt x="0" y="36"/>
                </a:lnTo>
                <a:lnTo>
                  <a:pt x="0" y="36"/>
                </a:lnTo>
                <a:lnTo>
                  <a:pt x="1" y="30"/>
                </a:lnTo>
                <a:lnTo>
                  <a:pt x="5" y="24"/>
                </a:lnTo>
                <a:lnTo>
                  <a:pt x="24" y="5"/>
                </a:lnTo>
                <a:lnTo>
                  <a:pt x="24" y="5"/>
                </a:lnTo>
                <a:lnTo>
                  <a:pt x="30" y="1"/>
                </a:lnTo>
                <a:lnTo>
                  <a:pt x="36" y="0"/>
                </a:lnTo>
                <a:lnTo>
                  <a:pt x="44" y="1"/>
                </a:lnTo>
                <a:lnTo>
                  <a:pt x="50" y="5"/>
                </a:lnTo>
                <a:lnTo>
                  <a:pt x="85" y="42"/>
                </a:lnTo>
                <a:lnTo>
                  <a:pt x="121" y="5"/>
                </a:lnTo>
                <a:lnTo>
                  <a:pt x="121" y="5"/>
                </a:lnTo>
                <a:lnTo>
                  <a:pt x="127" y="1"/>
                </a:lnTo>
                <a:lnTo>
                  <a:pt x="134" y="0"/>
                </a:lnTo>
                <a:lnTo>
                  <a:pt x="142" y="1"/>
                </a:lnTo>
                <a:lnTo>
                  <a:pt x="147" y="5"/>
                </a:lnTo>
                <a:lnTo>
                  <a:pt x="165" y="24"/>
                </a:lnTo>
                <a:lnTo>
                  <a:pt x="165" y="24"/>
                </a:lnTo>
                <a:lnTo>
                  <a:pt x="169" y="30"/>
                </a:lnTo>
                <a:lnTo>
                  <a:pt x="170" y="36"/>
                </a:lnTo>
                <a:lnTo>
                  <a:pt x="170" y="36"/>
                </a:lnTo>
                <a:lnTo>
                  <a:pt x="169" y="43"/>
                </a:lnTo>
                <a:lnTo>
                  <a:pt x="165" y="50"/>
                </a:lnTo>
                <a:lnTo>
                  <a:pt x="130" y="85"/>
                </a:lnTo>
                <a:lnTo>
                  <a:pt x="165" y="121"/>
                </a:lnTo>
                <a:lnTo>
                  <a:pt x="165" y="121"/>
                </a:lnTo>
                <a:lnTo>
                  <a:pt x="169" y="127"/>
                </a:lnTo>
                <a:lnTo>
                  <a:pt x="170" y="134"/>
                </a:lnTo>
                <a:lnTo>
                  <a:pt x="170" y="134"/>
                </a:lnTo>
                <a:lnTo>
                  <a:pt x="169" y="140"/>
                </a:lnTo>
                <a:lnTo>
                  <a:pt x="165" y="147"/>
                </a:lnTo>
                <a:lnTo>
                  <a:pt x="147" y="165"/>
                </a:lnTo>
                <a:lnTo>
                  <a:pt x="147" y="165"/>
                </a:lnTo>
                <a:lnTo>
                  <a:pt x="142" y="169"/>
                </a:lnTo>
                <a:lnTo>
                  <a:pt x="134" y="170"/>
                </a:lnTo>
                <a:lnTo>
                  <a:pt x="134" y="170"/>
                </a:lnTo>
                <a:close/>
                <a:moveTo>
                  <a:pt x="85" y="115"/>
                </a:moveTo>
                <a:lnTo>
                  <a:pt x="128" y="158"/>
                </a:lnTo>
                <a:lnTo>
                  <a:pt x="128" y="158"/>
                </a:lnTo>
                <a:lnTo>
                  <a:pt x="131" y="159"/>
                </a:lnTo>
                <a:lnTo>
                  <a:pt x="134" y="159"/>
                </a:lnTo>
                <a:lnTo>
                  <a:pt x="138" y="159"/>
                </a:lnTo>
                <a:lnTo>
                  <a:pt x="139" y="158"/>
                </a:lnTo>
                <a:lnTo>
                  <a:pt x="158" y="139"/>
                </a:lnTo>
                <a:lnTo>
                  <a:pt x="158" y="139"/>
                </a:lnTo>
                <a:lnTo>
                  <a:pt x="159" y="136"/>
                </a:lnTo>
                <a:lnTo>
                  <a:pt x="159" y="134"/>
                </a:lnTo>
                <a:lnTo>
                  <a:pt x="159" y="134"/>
                </a:lnTo>
                <a:lnTo>
                  <a:pt x="159" y="131"/>
                </a:lnTo>
                <a:lnTo>
                  <a:pt x="158" y="128"/>
                </a:lnTo>
                <a:lnTo>
                  <a:pt x="115" y="85"/>
                </a:lnTo>
                <a:lnTo>
                  <a:pt x="158" y="42"/>
                </a:lnTo>
                <a:lnTo>
                  <a:pt x="158" y="42"/>
                </a:lnTo>
                <a:lnTo>
                  <a:pt x="159" y="39"/>
                </a:lnTo>
                <a:lnTo>
                  <a:pt x="159" y="36"/>
                </a:lnTo>
                <a:lnTo>
                  <a:pt x="159" y="36"/>
                </a:lnTo>
                <a:lnTo>
                  <a:pt x="159" y="34"/>
                </a:lnTo>
                <a:lnTo>
                  <a:pt x="158" y="31"/>
                </a:lnTo>
                <a:lnTo>
                  <a:pt x="139" y="13"/>
                </a:lnTo>
                <a:lnTo>
                  <a:pt x="139" y="13"/>
                </a:lnTo>
                <a:lnTo>
                  <a:pt x="138" y="12"/>
                </a:lnTo>
                <a:lnTo>
                  <a:pt x="134" y="11"/>
                </a:lnTo>
                <a:lnTo>
                  <a:pt x="131" y="12"/>
                </a:lnTo>
                <a:lnTo>
                  <a:pt x="128" y="13"/>
                </a:lnTo>
                <a:lnTo>
                  <a:pt x="85" y="57"/>
                </a:lnTo>
                <a:lnTo>
                  <a:pt x="42" y="13"/>
                </a:lnTo>
                <a:lnTo>
                  <a:pt x="42" y="13"/>
                </a:lnTo>
                <a:lnTo>
                  <a:pt x="40" y="12"/>
                </a:lnTo>
                <a:lnTo>
                  <a:pt x="36" y="11"/>
                </a:lnTo>
                <a:lnTo>
                  <a:pt x="34" y="12"/>
                </a:lnTo>
                <a:lnTo>
                  <a:pt x="32" y="13"/>
                </a:lnTo>
                <a:lnTo>
                  <a:pt x="13" y="31"/>
                </a:lnTo>
                <a:lnTo>
                  <a:pt x="13" y="31"/>
                </a:lnTo>
                <a:lnTo>
                  <a:pt x="12" y="34"/>
                </a:lnTo>
                <a:lnTo>
                  <a:pt x="11" y="36"/>
                </a:lnTo>
                <a:lnTo>
                  <a:pt x="11" y="36"/>
                </a:lnTo>
                <a:lnTo>
                  <a:pt x="12" y="39"/>
                </a:lnTo>
                <a:lnTo>
                  <a:pt x="13" y="42"/>
                </a:lnTo>
                <a:lnTo>
                  <a:pt x="57" y="85"/>
                </a:lnTo>
                <a:lnTo>
                  <a:pt x="13" y="128"/>
                </a:lnTo>
                <a:lnTo>
                  <a:pt x="13" y="128"/>
                </a:lnTo>
                <a:lnTo>
                  <a:pt x="12" y="131"/>
                </a:lnTo>
                <a:lnTo>
                  <a:pt x="11" y="134"/>
                </a:lnTo>
                <a:lnTo>
                  <a:pt x="11" y="134"/>
                </a:lnTo>
                <a:lnTo>
                  <a:pt x="12" y="136"/>
                </a:lnTo>
                <a:lnTo>
                  <a:pt x="13" y="139"/>
                </a:lnTo>
                <a:lnTo>
                  <a:pt x="32" y="158"/>
                </a:lnTo>
                <a:lnTo>
                  <a:pt x="32" y="158"/>
                </a:lnTo>
                <a:lnTo>
                  <a:pt x="34" y="159"/>
                </a:lnTo>
                <a:lnTo>
                  <a:pt x="36" y="159"/>
                </a:lnTo>
                <a:lnTo>
                  <a:pt x="40" y="159"/>
                </a:lnTo>
                <a:lnTo>
                  <a:pt x="42" y="158"/>
                </a:lnTo>
                <a:lnTo>
                  <a:pt x="85" y="115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75" name="Freeform 72"/>
          <p:cNvSpPr>
            <a:spLocks noEditPoints="1"/>
          </p:cNvSpPr>
          <p:nvPr/>
        </p:nvSpPr>
        <p:spPr bwMode="auto">
          <a:xfrm>
            <a:off x="10146239" y="4956076"/>
            <a:ext cx="361733" cy="307971"/>
          </a:xfrm>
          <a:custGeom>
            <a:avLst/>
            <a:gdLst/>
            <a:ahLst/>
            <a:cxnLst>
              <a:cxn ang="0">
                <a:pos x="139" y="198"/>
              </a:cxn>
              <a:cxn ang="0">
                <a:pos x="120" y="175"/>
              </a:cxn>
              <a:cxn ang="0">
                <a:pos x="125" y="45"/>
              </a:cxn>
              <a:cxn ang="0">
                <a:pos x="178" y="2"/>
              </a:cxn>
              <a:cxn ang="0">
                <a:pos x="212" y="4"/>
              </a:cxn>
              <a:cxn ang="0">
                <a:pos x="214" y="37"/>
              </a:cxn>
              <a:cxn ang="0">
                <a:pos x="193" y="45"/>
              </a:cxn>
              <a:cxn ang="0">
                <a:pos x="170" y="57"/>
              </a:cxn>
              <a:cxn ang="0">
                <a:pos x="164" y="79"/>
              </a:cxn>
              <a:cxn ang="0">
                <a:pos x="202" y="85"/>
              </a:cxn>
              <a:cxn ang="0">
                <a:pos x="224" y="95"/>
              </a:cxn>
              <a:cxn ang="0">
                <a:pos x="233" y="168"/>
              </a:cxn>
              <a:cxn ang="0">
                <a:pos x="224" y="191"/>
              </a:cxn>
              <a:cxn ang="0">
                <a:pos x="202" y="199"/>
              </a:cxn>
              <a:cxn ang="0">
                <a:pos x="158" y="22"/>
              </a:cxn>
              <a:cxn ang="0">
                <a:pos x="129" y="73"/>
              </a:cxn>
              <a:cxn ang="0">
                <a:pos x="136" y="183"/>
              </a:cxn>
              <a:cxn ang="0">
                <a:pos x="202" y="188"/>
              </a:cxn>
              <a:cxn ang="0">
                <a:pos x="221" y="172"/>
              </a:cxn>
              <a:cxn ang="0">
                <a:pos x="221" y="108"/>
              </a:cxn>
              <a:cxn ang="0">
                <a:pos x="171" y="96"/>
              </a:cxn>
              <a:cxn ang="0">
                <a:pos x="154" y="79"/>
              </a:cxn>
              <a:cxn ang="0">
                <a:pos x="160" y="52"/>
              </a:cxn>
              <a:cxn ang="0">
                <a:pos x="193" y="34"/>
              </a:cxn>
              <a:cxn ang="0">
                <a:pos x="205" y="14"/>
              </a:cxn>
              <a:cxn ang="0">
                <a:pos x="82" y="199"/>
              </a:cxn>
              <a:cxn ang="0">
                <a:pos x="13" y="194"/>
              </a:cxn>
              <a:cxn ang="0">
                <a:pos x="0" y="168"/>
              </a:cxn>
              <a:cxn ang="0">
                <a:pos x="12" y="33"/>
              </a:cxn>
              <a:cxn ang="0">
                <a:pos x="73" y="0"/>
              </a:cxn>
              <a:cxn ang="0">
                <a:pos x="94" y="9"/>
              </a:cxn>
              <a:cxn ang="0">
                <a:pos x="91" y="41"/>
              </a:cxn>
              <a:cxn ang="0">
                <a:pos x="67" y="45"/>
              </a:cxn>
              <a:cxn ang="0">
                <a:pos x="47" y="63"/>
              </a:cxn>
              <a:cxn ang="0">
                <a:pos x="44" y="81"/>
              </a:cxn>
              <a:cxn ang="0">
                <a:pos x="82" y="85"/>
              </a:cxn>
              <a:cxn ang="0">
                <a:pos x="108" y="99"/>
              </a:cxn>
              <a:cxn ang="0">
                <a:pos x="113" y="168"/>
              </a:cxn>
              <a:cxn ang="0">
                <a:pos x="100" y="194"/>
              </a:cxn>
              <a:cxn ang="0">
                <a:pos x="73" y="11"/>
              </a:cxn>
              <a:cxn ang="0">
                <a:pos x="28" y="29"/>
              </a:cxn>
              <a:cxn ang="0">
                <a:pos x="10" y="168"/>
              </a:cxn>
              <a:cxn ang="0">
                <a:pos x="23" y="187"/>
              </a:cxn>
              <a:cxn ang="0">
                <a:pos x="86" y="188"/>
              </a:cxn>
              <a:cxn ang="0">
                <a:pos x="102" y="168"/>
              </a:cxn>
              <a:cxn ang="0">
                <a:pos x="96" y="103"/>
              </a:cxn>
              <a:cxn ang="0">
                <a:pos x="51" y="96"/>
              </a:cxn>
              <a:cxn ang="0">
                <a:pos x="33" y="73"/>
              </a:cxn>
              <a:cxn ang="0">
                <a:pos x="46" y="46"/>
              </a:cxn>
              <a:cxn ang="0">
                <a:pos x="82" y="34"/>
              </a:cxn>
              <a:cxn ang="0">
                <a:pos x="85" y="14"/>
              </a:cxn>
            </a:cxnLst>
            <a:rect l="0" t="0" r="r" b="b"/>
            <a:pathLst>
              <a:path w="233" h="199">
                <a:moveTo>
                  <a:pt x="202" y="199"/>
                </a:moveTo>
                <a:lnTo>
                  <a:pt x="151" y="199"/>
                </a:lnTo>
                <a:lnTo>
                  <a:pt x="151" y="199"/>
                </a:lnTo>
                <a:lnTo>
                  <a:pt x="144" y="199"/>
                </a:lnTo>
                <a:lnTo>
                  <a:pt x="139" y="198"/>
                </a:lnTo>
                <a:lnTo>
                  <a:pt x="133" y="194"/>
                </a:lnTo>
                <a:lnTo>
                  <a:pt x="128" y="191"/>
                </a:lnTo>
                <a:lnTo>
                  <a:pt x="124" y="185"/>
                </a:lnTo>
                <a:lnTo>
                  <a:pt x="121" y="180"/>
                </a:lnTo>
                <a:lnTo>
                  <a:pt x="120" y="175"/>
                </a:lnTo>
                <a:lnTo>
                  <a:pt x="118" y="168"/>
                </a:lnTo>
                <a:lnTo>
                  <a:pt x="118" y="73"/>
                </a:lnTo>
                <a:lnTo>
                  <a:pt x="118" y="73"/>
                </a:lnTo>
                <a:lnTo>
                  <a:pt x="121" y="58"/>
                </a:lnTo>
                <a:lnTo>
                  <a:pt x="125" y="45"/>
                </a:lnTo>
                <a:lnTo>
                  <a:pt x="132" y="33"/>
                </a:lnTo>
                <a:lnTo>
                  <a:pt x="141" y="22"/>
                </a:lnTo>
                <a:lnTo>
                  <a:pt x="152" y="13"/>
                </a:lnTo>
                <a:lnTo>
                  <a:pt x="164" y="6"/>
                </a:lnTo>
                <a:lnTo>
                  <a:pt x="178" y="2"/>
                </a:lnTo>
                <a:lnTo>
                  <a:pt x="193" y="0"/>
                </a:lnTo>
                <a:lnTo>
                  <a:pt x="202" y="0"/>
                </a:lnTo>
                <a:lnTo>
                  <a:pt x="202" y="0"/>
                </a:lnTo>
                <a:lnTo>
                  <a:pt x="208" y="0"/>
                </a:lnTo>
                <a:lnTo>
                  <a:pt x="212" y="4"/>
                </a:lnTo>
                <a:lnTo>
                  <a:pt x="214" y="9"/>
                </a:lnTo>
                <a:lnTo>
                  <a:pt x="216" y="14"/>
                </a:lnTo>
                <a:lnTo>
                  <a:pt x="216" y="31"/>
                </a:lnTo>
                <a:lnTo>
                  <a:pt x="216" y="31"/>
                </a:lnTo>
                <a:lnTo>
                  <a:pt x="214" y="37"/>
                </a:lnTo>
                <a:lnTo>
                  <a:pt x="212" y="41"/>
                </a:lnTo>
                <a:lnTo>
                  <a:pt x="208" y="44"/>
                </a:lnTo>
                <a:lnTo>
                  <a:pt x="202" y="45"/>
                </a:lnTo>
                <a:lnTo>
                  <a:pt x="193" y="45"/>
                </a:lnTo>
                <a:lnTo>
                  <a:pt x="193" y="45"/>
                </a:lnTo>
                <a:lnTo>
                  <a:pt x="187" y="45"/>
                </a:lnTo>
                <a:lnTo>
                  <a:pt x="182" y="48"/>
                </a:lnTo>
                <a:lnTo>
                  <a:pt x="177" y="50"/>
                </a:lnTo>
                <a:lnTo>
                  <a:pt x="172" y="53"/>
                </a:lnTo>
                <a:lnTo>
                  <a:pt x="170" y="57"/>
                </a:lnTo>
                <a:lnTo>
                  <a:pt x="167" y="63"/>
                </a:lnTo>
                <a:lnTo>
                  <a:pt x="164" y="68"/>
                </a:lnTo>
                <a:lnTo>
                  <a:pt x="164" y="73"/>
                </a:lnTo>
                <a:lnTo>
                  <a:pt x="164" y="79"/>
                </a:lnTo>
                <a:lnTo>
                  <a:pt x="164" y="79"/>
                </a:lnTo>
                <a:lnTo>
                  <a:pt x="164" y="81"/>
                </a:lnTo>
                <a:lnTo>
                  <a:pt x="167" y="84"/>
                </a:lnTo>
                <a:lnTo>
                  <a:pt x="168" y="85"/>
                </a:lnTo>
                <a:lnTo>
                  <a:pt x="171" y="85"/>
                </a:lnTo>
                <a:lnTo>
                  <a:pt x="202" y="85"/>
                </a:lnTo>
                <a:lnTo>
                  <a:pt x="202" y="85"/>
                </a:lnTo>
                <a:lnTo>
                  <a:pt x="208" y="87"/>
                </a:lnTo>
                <a:lnTo>
                  <a:pt x="214" y="88"/>
                </a:lnTo>
                <a:lnTo>
                  <a:pt x="220" y="91"/>
                </a:lnTo>
                <a:lnTo>
                  <a:pt x="224" y="95"/>
                </a:lnTo>
                <a:lnTo>
                  <a:pt x="228" y="99"/>
                </a:lnTo>
                <a:lnTo>
                  <a:pt x="231" y="104"/>
                </a:lnTo>
                <a:lnTo>
                  <a:pt x="232" y="111"/>
                </a:lnTo>
                <a:lnTo>
                  <a:pt x="233" y="117"/>
                </a:lnTo>
                <a:lnTo>
                  <a:pt x="233" y="168"/>
                </a:lnTo>
                <a:lnTo>
                  <a:pt x="233" y="168"/>
                </a:lnTo>
                <a:lnTo>
                  <a:pt x="232" y="175"/>
                </a:lnTo>
                <a:lnTo>
                  <a:pt x="231" y="180"/>
                </a:lnTo>
                <a:lnTo>
                  <a:pt x="228" y="185"/>
                </a:lnTo>
                <a:lnTo>
                  <a:pt x="224" y="191"/>
                </a:lnTo>
                <a:lnTo>
                  <a:pt x="220" y="194"/>
                </a:lnTo>
                <a:lnTo>
                  <a:pt x="214" y="198"/>
                </a:lnTo>
                <a:lnTo>
                  <a:pt x="208" y="199"/>
                </a:lnTo>
                <a:lnTo>
                  <a:pt x="202" y="199"/>
                </a:lnTo>
                <a:lnTo>
                  <a:pt x="202" y="199"/>
                </a:lnTo>
                <a:close/>
                <a:moveTo>
                  <a:pt x="193" y="11"/>
                </a:moveTo>
                <a:lnTo>
                  <a:pt x="193" y="11"/>
                </a:lnTo>
                <a:lnTo>
                  <a:pt x="181" y="13"/>
                </a:lnTo>
                <a:lnTo>
                  <a:pt x="168" y="15"/>
                </a:lnTo>
                <a:lnTo>
                  <a:pt x="158" y="22"/>
                </a:lnTo>
                <a:lnTo>
                  <a:pt x="148" y="29"/>
                </a:lnTo>
                <a:lnTo>
                  <a:pt x="141" y="38"/>
                </a:lnTo>
                <a:lnTo>
                  <a:pt x="135" y="49"/>
                </a:lnTo>
                <a:lnTo>
                  <a:pt x="131" y="61"/>
                </a:lnTo>
                <a:lnTo>
                  <a:pt x="129" y="73"/>
                </a:lnTo>
                <a:lnTo>
                  <a:pt x="129" y="168"/>
                </a:lnTo>
                <a:lnTo>
                  <a:pt x="129" y="168"/>
                </a:lnTo>
                <a:lnTo>
                  <a:pt x="131" y="172"/>
                </a:lnTo>
                <a:lnTo>
                  <a:pt x="132" y="176"/>
                </a:lnTo>
                <a:lnTo>
                  <a:pt x="136" y="183"/>
                </a:lnTo>
                <a:lnTo>
                  <a:pt x="143" y="187"/>
                </a:lnTo>
                <a:lnTo>
                  <a:pt x="147" y="188"/>
                </a:lnTo>
                <a:lnTo>
                  <a:pt x="151" y="188"/>
                </a:lnTo>
                <a:lnTo>
                  <a:pt x="202" y="188"/>
                </a:lnTo>
                <a:lnTo>
                  <a:pt x="202" y="188"/>
                </a:lnTo>
                <a:lnTo>
                  <a:pt x="206" y="188"/>
                </a:lnTo>
                <a:lnTo>
                  <a:pt x="210" y="187"/>
                </a:lnTo>
                <a:lnTo>
                  <a:pt x="216" y="183"/>
                </a:lnTo>
                <a:lnTo>
                  <a:pt x="221" y="176"/>
                </a:lnTo>
                <a:lnTo>
                  <a:pt x="221" y="172"/>
                </a:lnTo>
                <a:lnTo>
                  <a:pt x="222" y="168"/>
                </a:lnTo>
                <a:lnTo>
                  <a:pt x="222" y="117"/>
                </a:lnTo>
                <a:lnTo>
                  <a:pt x="222" y="117"/>
                </a:lnTo>
                <a:lnTo>
                  <a:pt x="221" y="112"/>
                </a:lnTo>
                <a:lnTo>
                  <a:pt x="221" y="108"/>
                </a:lnTo>
                <a:lnTo>
                  <a:pt x="216" y="103"/>
                </a:lnTo>
                <a:lnTo>
                  <a:pt x="210" y="98"/>
                </a:lnTo>
                <a:lnTo>
                  <a:pt x="206" y="96"/>
                </a:lnTo>
                <a:lnTo>
                  <a:pt x="202" y="96"/>
                </a:lnTo>
                <a:lnTo>
                  <a:pt x="171" y="96"/>
                </a:lnTo>
                <a:lnTo>
                  <a:pt x="171" y="96"/>
                </a:lnTo>
                <a:lnTo>
                  <a:pt x="164" y="95"/>
                </a:lnTo>
                <a:lnTo>
                  <a:pt x="159" y="91"/>
                </a:lnTo>
                <a:lnTo>
                  <a:pt x="155" y="85"/>
                </a:lnTo>
                <a:lnTo>
                  <a:pt x="154" y="79"/>
                </a:lnTo>
                <a:lnTo>
                  <a:pt x="154" y="73"/>
                </a:lnTo>
                <a:lnTo>
                  <a:pt x="154" y="73"/>
                </a:lnTo>
                <a:lnTo>
                  <a:pt x="155" y="67"/>
                </a:lnTo>
                <a:lnTo>
                  <a:pt x="156" y="58"/>
                </a:lnTo>
                <a:lnTo>
                  <a:pt x="160" y="52"/>
                </a:lnTo>
                <a:lnTo>
                  <a:pt x="166" y="46"/>
                </a:lnTo>
                <a:lnTo>
                  <a:pt x="171" y="41"/>
                </a:lnTo>
                <a:lnTo>
                  <a:pt x="178" y="37"/>
                </a:lnTo>
                <a:lnTo>
                  <a:pt x="185" y="36"/>
                </a:lnTo>
                <a:lnTo>
                  <a:pt x="193" y="34"/>
                </a:lnTo>
                <a:lnTo>
                  <a:pt x="202" y="34"/>
                </a:lnTo>
                <a:lnTo>
                  <a:pt x="202" y="34"/>
                </a:lnTo>
                <a:lnTo>
                  <a:pt x="204" y="33"/>
                </a:lnTo>
                <a:lnTo>
                  <a:pt x="205" y="31"/>
                </a:lnTo>
                <a:lnTo>
                  <a:pt x="205" y="14"/>
                </a:lnTo>
                <a:lnTo>
                  <a:pt x="205" y="14"/>
                </a:lnTo>
                <a:lnTo>
                  <a:pt x="204" y="11"/>
                </a:lnTo>
                <a:lnTo>
                  <a:pt x="202" y="11"/>
                </a:lnTo>
                <a:lnTo>
                  <a:pt x="193" y="11"/>
                </a:lnTo>
                <a:close/>
                <a:moveTo>
                  <a:pt x="82" y="199"/>
                </a:moveTo>
                <a:lnTo>
                  <a:pt x="31" y="199"/>
                </a:lnTo>
                <a:lnTo>
                  <a:pt x="31" y="199"/>
                </a:lnTo>
                <a:lnTo>
                  <a:pt x="24" y="199"/>
                </a:lnTo>
                <a:lnTo>
                  <a:pt x="19" y="198"/>
                </a:lnTo>
                <a:lnTo>
                  <a:pt x="13" y="194"/>
                </a:lnTo>
                <a:lnTo>
                  <a:pt x="8" y="191"/>
                </a:lnTo>
                <a:lnTo>
                  <a:pt x="4" y="185"/>
                </a:lnTo>
                <a:lnTo>
                  <a:pt x="1" y="180"/>
                </a:lnTo>
                <a:lnTo>
                  <a:pt x="0" y="175"/>
                </a:lnTo>
                <a:lnTo>
                  <a:pt x="0" y="168"/>
                </a:lnTo>
                <a:lnTo>
                  <a:pt x="0" y="73"/>
                </a:lnTo>
                <a:lnTo>
                  <a:pt x="0" y="73"/>
                </a:lnTo>
                <a:lnTo>
                  <a:pt x="1" y="58"/>
                </a:lnTo>
                <a:lnTo>
                  <a:pt x="5" y="45"/>
                </a:lnTo>
                <a:lnTo>
                  <a:pt x="12" y="33"/>
                </a:lnTo>
                <a:lnTo>
                  <a:pt x="21" y="22"/>
                </a:lnTo>
                <a:lnTo>
                  <a:pt x="32" y="13"/>
                </a:lnTo>
                <a:lnTo>
                  <a:pt x="44" y="6"/>
                </a:lnTo>
                <a:lnTo>
                  <a:pt x="58" y="2"/>
                </a:lnTo>
                <a:lnTo>
                  <a:pt x="73" y="0"/>
                </a:lnTo>
                <a:lnTo>
                  <a:pt x="82" y="0"/>
                </a:lnTo>
                <a:lnTo>
                  <a:pt x="82" y="0"/>
                </a:lnTo>
                <a:lnTo>
                  <a:pt x="87" y="0"/>
                </a:lnTo>
                <a:lnTo>
                  <a:pt x="91" y="4"/>
                </a:lnTo>
                <a:lnTo>
                  <a:pt x="94" y="9"/>
                </a:lnTo>
                <a:lnTo>
                  <a:pt x="96" y="14"/>
                </a:lnTo>
                <a:lnTo>
                  <a:pt x="96" y="31"/>
                </a:lnTo>
                <a:lnTo>
                  <a:pt x="96" y="31"/>
                </a:lnTo>
                <a:lnTo>
                  <a:pt x="94" y="37"/>
                </a:lnTo>
                <a:lnTo>
                  <a:pt x="91" y="41"/>
                </a:lnTo>
                <a:lnTo>
                  <a:pt x="87" y="44"/>
                </a:lnTo>
                <a:lnTo>
                  <a:pt x="82" y="45"/>
                </a:lnTo>
                <a:lnTo>
                  <a:pt x="73" y="45"/>
                </a:lnTo>
                <a:lnTo>
                  <a:pt x="73" y="45"/>
                </a:lnTo>
                <a:lnTo>
                  <a:pt x="67" y="45"/>
                </a:lnTo>
                <a:lnTo>
                  <a:pt x="62" y="48"/>
                </a:lnTo>
                <a:lnTo>
                  <a:pt x="56" y="50"/>
                </a:lnTo>
                <a:lnTo>
                  <a:pt x="52" y="53"/>
                </a:lnTo>
                <a:lnTo>
                  <a:pt x="50" y="57"/>
                </a:lnTo>
                <a:lnTo>
                  <a:pt x="47" y="63"/>
                </a:lnTo>
                <a:lnTo>
                  <a:pt x="44" y="68"/>
                </a:lnTo>
                <a:lnTo>
                  <a:pt x="44" y="73"/>
                </a:lnTo>
                <a:lnTo>
                  <a:pt x="44" y="79"/>
                </a:lnTo>
                <a:lnTo>
                  <a:pt x="44" y="79"/>
                </a:lnTo>
                <a:lnTo>
                  <a:pt x="44" y="81"/>
                </a:lnTo>
                <a:lnTo>
                  <a:pt x="47" y="84"/>
                </a:lnTo>
                <a:lnTo>
                  <a:pt x="48" y="85"/>
                </a:lnTo>
                <a:lnTo>
                  <a:pt x="51" y="85"/>
                </a:lnTo>
                <a:lnTo>
                  <a:pt x="82" y="85"/>
                </a:lnTo>
                <a:lnTo>
                  <a:pt x="82" y="85"/>
                </a:lnTo>
                <a:lnTo>
                  <a:pt x="87" y="87"/>
                </a:lnTo>
                <a:lnTo>
                  <a:pt x="94" y="88"/>
                </a:lnTo>
                <a:lnTo>
                  <a:pt x="100" y="91"/>
                </a:lnTo>
                <a:lnTo>
                  <a:pt x="104" y="95"/>
                </a:lnTo>
                <a:lnTo>
                  <a:pt x="108" y="99"/>
                </a:lnTo>
                <a:lnTo>
                  <a:pt x="110" y="104"/>
                </a:lnTo>
                <a:lnTo>
                  <a:pt x="112" y="111"/>
                </a:lnTo>
                <a:lnTo>
                  <a:pt x="113" y="117"/>
                </a:lnTo>
                <a:lnTo>
                  <a:pt x="113" y="168"/>
                </a:lnTo>
                <a:lnTo>
                  <a:pt x="113" y="168"/>
                </a:lnTo>
                <a:lnTo>
                  <a:pt x="112" y="175"/>
                </a:lnTo>
                <a:lnTo>
                  <a:pt x="110" y="180"/>
                </a:lnTo>
                <a:lnTo>
                  <a:pt x="108" y="185"/>
                </a:lnTo>
                <a:lnTo>
                  <a:pt x="104" y="191"/>
                </a:lnTo>
                <a:lnTo>
                  <a:pt x="100" y="194"/>
                </a:lnTo>
                <a:lnTo>
                  <a:pt x="94" y="198"/>
                </a:lnTo>
                <a:lnTo>
                  <a:pt x="87" y="199"/>
                </a:lnTo>
                <a:lnTo>
                  <a:pt x="82" y="199"/>
                </a:lnTo>
                <a:lnTo>
                  <a:pt x="82" y="199"/>
                </a:lnTo>
                <a:close/>
                <a:moveTo>
                  <a:pt x="73" y="11"/>
                </a:moveTo>
                <a:lnTo>
                  <a:pt x="73" y="11"/>
                </a:lnTo>
                <a:lnTo>
                  <a:pt x="60" y="13"/>
                </a:lnTo>
                <a:lnTo>
                  <a:pt x="48" y="15"/>
                </a:lnTo>
                <a:lnTo>
                  <a:pt x="37" y="22"/>
                </a:lnTo>
                <a:lnTo>
                  <a:pt x="28" y="29"/>
                </a:lnTo>
                <a:lnTo>
                  <a:pt x="21" y="38"/>
                </a:lnTo>
                <a:lnTo>
                  <a:pt x="15" y="49"/>
                </a:lnTo>
                <a:lnTo>
                  <a:pt x="10" y="61"/>
                </a:lnTo>
                <a:lnTo>
                  <a:pt x="10" y="73"/>
                </a:lnTo>
                <a:lnTo>
                  <a:pt x="10" y="168"/>
                </a:lnTo>
                <a:lnTo>
                  <a:pt x="10" y="168"/>
                </a:lnTo>
                <a:lnTo>
                  <a:pt x="10" y="172"/>
                </a:lnTo>
                <a:lnTo>
                  <a:pt x="12" y="176"/>
                </a:lnTo>
                <a:lnTo>
                  <a:pt x="16" y="183"/>
                </a:lnTo>
                <a:lnTo>
                  <a:pt x="23" y="187"/>
                </a:lnTo>
                <a:lnTo>
                  <a:pt x="27" y="188"/>
                </a:lnTo>
                <a:lnTo>
                  <a:pt x="31" y="188"/>
                </a:lnTo>
                <a:lnTo>
                  <a:pt x="82" y="188"/>
                </a:lnTo>
                <a:lnTo>
                  <a:pt x="82" y="188"/>
                </a:lnTo>
                <a:lnTo>
                  <a:pt x="86" y="188"/>
                </a:lnTo>
                <a:lnTo>
                  <a:pt x="90" y="187"/>
                </a:lnTo>
                <a:lnTo>
                  <a:pt x="96" y="183"/>
                </a:lnTo>
                <a:lnTo>
                  <a:pt x="101" y="176"/>
                </a:lnTo>
                <a:lnTo>
                  <a:pt x="101" y="172"/>
                </a:lnTo>
                <a:lnTo>
                  <a:pt x="102" y="168"/>
                </a:lnTo>
                <a:lnTo>
                  <a:pt x="102" y="117"/>
                </a:lnTo>
                <a:lnTo>
                  <a:pt x="102" y="117"/>
                </a:lnTo>
                <a:lnTo>
                  <a:pt x="101" y="112"/>
                </a:lnTo>
                <a:lnTo>
                  <a:pt x="101" y="108"/>
                </a:lnTo>
                <a:lnTo>
                  <a:pt x="96" y="103"/>
                </a:lnTo>
                <a:lnTo>
                  <a:pt x="90" y="98"/>
                </a:lnTo>
                <a:lnTo>
                  <a:pt x="86" y="96"/>
                </a:lnTo>
                <a:lnTo>
                  <a:pt x="82" y="96"/>
                </a:lnTo>
                <a:lnTo>
                  <a:pt x="51" y="96"/>
                </a:lnTo>
                <a:lnTo>
                  <a:pt x="51" y="96"/>
                </a:lnTo>
                <a:lnTo>
                  <a:pt x="44" y="95"/>
                </a:lnTo>
                <a:lnTo>
                  <a:pt x="39" y="91"/>
                </a:lnTo>
                <a:lnTo>
                  <a:pt x="35" y="85"/>
                </a:lnTo>
                <a:lnTo>
                  <a:pt x="33" y="79"/>
                </a:lnTo>
                <a:lnTo>
                  <a:pt x="33" y="73"/>
                </a:lnTo>
                <a:lnTo>
                  <a:pt x="33" y="73"/>
                </a:lnTo>
                <a:lnTo>
                  <a:pt x="35" y="67"/>
                </a:lnTo>
                <a:lnTo>
                  <a:pt x="36" y="58"/>
                </a:lnTo>
                <a:lnTo>
                  <a:pt x="40" y="52"/>
                </a:lnTo>
                <a:lnTo>
                  <a:pt x="46" y="46"/>
                </a:lnTo>
                <a:lnTo>
                  <a:pt x="51" y="41"/>
                </a:lnTo>
                <a:lnTo>
                  <a:pt x="58" y="37"/>
                </a:lnTo>
                <a:lnTo>
                  <a:pt x="64" y="36"/>
                </a:lnTo>
                <a:lnTo>
                  <a:pt x="73" y="34"/>
                </a:lnTo>
                <a:lnTo>
                  <a:pt x="82" y="34"/>
                </a:lnTo>
                <a:lnTo>
                  <a:pt x="82" y="34"/>
                </a:lnTo>
                <a:lnTo>
                  <a:pt x="83" y="33"/>
                </a:lnTo>
                <a:lnTo>
                  <a:pt x="85" y="31"/>
                </a:lnTo>
                <a:lnTo>
                  <a:pt x="85" y="14"/>
                </a:lnTo>
                <a:lnTo>
                  <a:pt x="85" y="14"/>
                </a:lnTo>
                <a:lnTo>
                  <a:pt x="83" y="11"/>
                </a:lnTo>
                <a:lnTo>
                  <a:pt x="82" y="11"/>
                </a:lnTo>
                <a:lnTo>
                  <a:pt x="73" y="11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76" name="Freeform 73"/>
          <p:cNvSpPr>
            <a:spLocks/>
          </p:cNvSpPr>
          <p:nvPr/>
        </p:nvSpPr>
        <p:spPr bwMode="auto">
          <a:xfrm>
            <a:off x="4588719" y="5098570"/>
            <a:ext cx="108051" cy="59756"/>
          </a:xfrm>
          <a:custGeom>
            <a:avLst/>
            <a:gdLst/>
            <a:ahLst/>
            <a:cxnLst>
              <a:cxn ang="0">
                <a:pos x="8" y="1"/>
              </a:cxn>
              <a:cxn ang="0">
                <a:pos x="35" y="28"/>
              </a:cxn>
              <a:cxn ang="0">
                <a:pos x="62" y="1"/>
              </a:cxn>
              <a:cxn ang="0">
                <a:pos x="62" y="1"/>
              </a:cxn>
              <a:cxn ang="0">
                <a:pos x="64" y="0"/>
              </a:cxn>
              <a:cxn ang="0">
                <a:pos x="64" y="0"/>
              </a:cxn>
              <a:cxn ang="0">
                <a:pos x="65" y="1"/>
              </a:cxn>
              <a:cxn ang="0">
                <a:pos x="69" y="4"/>
              </a:cxn>
              <a:cxn ang="0">
                <a:pos x="69" y="4"/>
              </a:cxn>
              <a:cxn ang="0">
                <a:pos x="69" y="7"/>
              </a:cxn>
              <a:cxn ang="0">
                <a:pos x="69" y="7"/>
              </a:cxn>
              <a:cxn ang="0">
                <a:pos x="69" y="8"/>
              </a:cxn>
              <a:cxn ang="0">
                <a:pos x="37" y="40"/>
              </a:cxn>
              <a:cxn ang="0">
                <a:pos x="37" y="40"/>
              </a:cxn>
              <a:cxn ang="0">
                <a:pos x="35" y="40"/>
              </a:cxn>
              <a:cxn ang="0">
                <a:pos x="35" y="40"/>
              </a:cxn>
              <a:cxn ang="0">
                <a:pos x="34" y="40"/>
              </a:cxn>
              <a:cxn ang="0">
                <a:pos x="2" y="8"/>
              </a:cxn>
              <a:cxn ang="0">
                <a:pos x="2" y="8"/>
              </a:cxn>
              <a:cxn ang="0">
                <a:pos x="0" y="7"/>
              </a:cxn>
              <a:cxn ang="0">
                <a:pos x="0" y="7"/>
              </a:cxn>
              <a:cxn ang="0">
                <a:pos x="2" y="4"/>
              </a:cxn>
              <a:cxn ang="0">
                <a:pos x="4" y="1"/>
              </a:cxn>
              <a:cxn ang="0">
                <a:pos x="4" y="1"/>
              </a:cxn>
              <a:cxn ang="0">
                <a:pos x="6" y="0"/>
              </a:cxn>
              <a:cxn ang="0">
                <a:pos x="6" y="0"/>
              </a:cxn>
              <a:cxn ang="0">
                <a:pos x="8" y="1"/>
              </a:cxn>
              <a:cxn ang="0">
                <a:pos x="8" y="1"/>
              </a:cxn>
            </a:cxnLst>
            <a:rect l="0" t="0" r="r" b="b"/>
            <a:pathLst>
              <a:path w="69" h="40">
                <a:moveTo>
                  <a:pt x="8" y="1"/>
                </a:moveTo>
                <a:lnTo>
                  <a:pt x="35" y="28"/>
                </a:lnTo>
                <a:lnTo>
                  <a:pt x="62" y="1"/>
                </a:lnTo>
                <a:lnTo>
                  <a:pt x="62" y="1"/>
                </a:lnTo>
                <a:lnTo>
                  <a:pt x="64" y="0"/>
                </a:lnTo>
                <a:lnTo>
                  <a:pt x="64" y="0"/>
                </a:lnTo>
                <a:lnTo>
                  <a:pt x="65" y="1"/>
                </a:lnTo>
                <a:lnTo>
                  <a:pt x="69" y="4"/>
                </a:lnTo>
                <a:lnTo>
                  <a:pt x="69" y="4"/>
                </a:lnTo>
                <a:lnTo>
                  <a:pt x="69" y="7"/>
                </a:lnTo>
                <a:lnTo>
                  <a:pt x="69" y="7"/>
                </a:lnTo>
                <a:lnTo>
                  <a:pt x="69" y="8"/>
                </a:lnTo>
                <a:lnTo>
                  <a:pt x="37" y="40"/>
                </a:lnTo>
                <a:lnTo>
                  <a:pt x="37" y="40"/>
                </a:lnTo>
                <a:lnTo>
                  <a:pt x="35" y="40"/>
                </a:lnTo>
                <a:lnTo>
                  <a:pt x="35" y="40"/>
                </a:lnTo>
                <a:lnTo>
                  <a:pt x="34" y="40"/>
                </a:lnTo>
                <a:lnTo>
                  <a:pt x="2" y="8"/>
                </a:lnTo>
                <a:lnTo>
                  <a:pt x="2" y="8"/>
                </a:lnTo>
                <a:lnTo>
                  <a:pt x="0" y="7"/>
                </a:lnTo>
                <a:lnTo>
                  <a:pt x="0" y="7"/>
                </a:lnTo>
                <a:lnTo>
                  <a:pt x="2" y="4"/>
                </a:lnTo>
                <a:lnTo>
                  <a:pt x="4" y="1"/>
                </a:lnTo>
                <a:lnTo>
                  <a:pt x="4" y="1"/>
                </a:lnTo>
                <a:lnTo>
                  <a:pt x="6" y="0"/>
                </a:lnTo>
                <a:lnTo>
                  <a:pt x="6" y="0"/>
                </a:lnTo>
                <a:lnTo>
                  <a:pt x="8" y="1"/>
                </a:lnTo>
                <a:lnTo>
                  <a:pt x="8" y="1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77" name="Freeform 74"/>
          <p:cNvSpPr>
            <a:spLocks noEditPoints="1"/>
          </p:cNvSpPr>
          <p:nvPr/>
        </p:nvSpPr>
        <p:spPr bwMode="auto">
          <a:xfrm>
            <a:off x="10949566" y="4956076"/>
            <a:ext cx="366429" cy="307971"/>
          </a:xfrm>
          <a:custGeom>
            <a:avLst/>
            <a:gdLst/>
            <a:ahLst/>
            <a:cxnLst>
              <a:cxn ang="0">
                <a:pos x="141" y="195"/>
              </a:cxn>
              <a:cxn ang="0">
                <a:pos x="138" y="162"/>
              </a:cxn>
              <a:cxn ang="0">
                <a:pos x="160" y="154"/>
              </a:cxn>
              <a:cxn ang="0">
                <a:pos x="184" y="142"/>
              </a:cxn>
              <a:cxn ang="0">
                <a:pos x="188" y="121"/>
              </a:cxn>
              <a:cxn ang="0">
                <a:pos x="152" y="114"/>
              </a:cxn>
              <a:cxn ang="0">
                <a:pos x="129" y="104"/>
              </a:cxn>
              <a:cxn ang="0">
                <a:pos x="119" y="31"/>
              </a:cxn>
              <a:cxn ang="0">
                <a:pos x="129" y="9"/>
              </a:cxn>
              <a:cxn ang="0">
                <a:pos x="203" y="0"/>
              </a:cxn>
              <a:cxn ang="0">
                <a:pos x="225" y="9"/>
              </a:cxn>
              <a:cxn ang="0">
                <a:pos x="234" y="126"/>
              </a:cxn>
              <a:cxn ang="0">
                <a:pos x="212" y="177"/>
              </a:cxn>
              <a:cxn ang="0">
                <a:pos x="160" y="199"/>
              </a:cxn>
              <a:cxn ang="0">
                <a:pos x="148" y="185"/>
              </a:cxn>
              <a:cxn ang="0">
                <a:pos x="160" y="188"/>
              </a:cxn>
              <a:cxn ang="0">
                <a:pos x="212" y="161"/>
              </a:cxn>
              <a:cxn ang="0">
                <a:pos x="223" y="31"/>
              </a:cxn>
              <a:cxn ang="0">
                <a:pos x="207" y="11"/>
              </a:cxn>
              <a:cxn ang="0">
                <a:pos x="144" y="13"/>
              </a:cxn>
              <a:cxn ang="0">
                <a:pos x="130" y="83"/>
              </a:cxn>
              <a:cxn ang="0">
                <a:pos x="144" y="102"/>
              </a:cxn>
              <a:cxn ang="0">
                <a:pos x="188" y="104"/>
              </a:cxn>
              <a:cxn ang="0">
                <a:pos x="199" y="126"/>
              </a:cxn>
              <a:cxn ang="0">
                <a:pos x="181" y="158"/>
              </a:cxn>
              <a:cxn ang="0">
                <a:pos x="40" y="199"/>
              </a:cxn>
              <a:cxn ang="0">
                <a:pos x="18" y="191"/>
              </a:cxn>
              <a:cxn ang="0">
                <a:pos x="21" y="158"/>
              </a:cxn>
              <a:cxn ang="0">
                <a:pos x="45" y="154"/>
              </a:cxn>
              <a:cxn ang="0">
                <a:pos x="67" y="137"/>
              </a:cxn>
              <a:cxn ang="0">
                <a:pos x="68" y="118"/>
              </a:cxn>
              <a:cxn ang="0">
                <a:pos x="31" y="114"/>
              </a:cxn>
              <a:cxn ang="0">
                <a:pos x="4" y="100"/>
              </a:cxn>
              <a:cxn ang="0">
                <a:pos x="0" y="31"/>
              </a:cxn>
              <a:cxn ang="0">
                <a:pos x="14" y="6"/>
              </a:cxn>
              <a:cxn ang="0">
                <a:pos x="83" y="0"/>
              </a:cxn>
              <a:cxn ang="0">
                <a:pos x="108" y="14"/>
              </a:cxn>
              <a:cxn ang="0">
                <a:pos x="114" y="126"/>
              </a:cxn>
              <a:cxn ang="0">
                <a:pos x="81" y="187"/>
              </a:cxn>
              <a:cxn ang="0">
                <a:pos x="31" y="165"/>
              </a:cxn>
              <a:cxn ang="0">
                <a:pos x="27" y="185"/>
              </a:cxn>
              <a:cxn ang="0">
                <a:pos x="52" y="187"/>
              </a:cxn>
              <a:cxn ang="0">
                <a:pos x="98" y="150"/>
              </a:cxn>
              <a:cxn ang="0">
                <a:pos x="102" y="27"/>
              </a:cxn>
              <a:cxn ang="0">
                <a:pos x="83" y="11"/>
              </a:cxn>
              <a:cxn ang="0">
                <a:pos x="17" y="17"/>
              </a:cxn>
              <a:cxn ang="0">
                <a:pos x="11" y="83"/>
              </a:cxn>
              <a:cxn ang="0">
                <a:pos x="27" y="103"/>
              </a:cxn>
              <a:cxn ang="0">
                <a:pos x="73" y="108"/>
              </a:cxn>
              <a:cxn ang="0">
                <a:pos x="79" y="133"/>
              </a:cxn>
              <a:cxn ang="0">
                <a:pos x="54" y="162"/>
              </a:cxn>
            </a:cxnLst>
            <a:rect l="0" t="0" r="r" b="b"/>
            <a:pathLst>
              <a:path w="234" h="199">
                <a:moveTo>
                  <a:pt x="160" y="199"/>
                </a:moveTo>
                <a:lnTo>
                  <a:pt x="152" y="199"/>
                </a:lnTo>
                <a:lnTo>
                  <a:pt x="152" y="199"/>
                </a:lnTo>
                <a:lnTo>
                  <a:pt x="146" y="199"/>
                </a:lnTo>
                <a:lnTo>
                  <a:pt x="141" y="195"/>
                </a:lnTo>
                <a:lnTo>
                  <a:pt x="138" y="191"/>
                </a:lnTo>
                <a:lnTo>
                  <a:pt x="137" y="185"/>
                </a:lnTo>
                <a:lnTo>
                  <a:pt x="137" y="168"/>
                </a:lnTo>
                <a:lnTo>
                  <a:pt x="137" y="168"/>
                </a:lnTo>
                <a:lnTo>
                  <a:pt x="138" y="162"/>
                </a:lnTo>
                <a:lnTo>
                  <a:pt x="141" y="158"/>
                </a:lnTo>
                <a:lnTo>
                  <a:pt x="146" y="156"/>
                </a:lnTo>
                <a:lnTo>
                  <a:pt x="152" y="154"/>
                </a:lnTo>
                <a:lnTo>
                  <a:pt x="160" y="154"/>
                </a:lnTo>
                <a:lnTo>
                  <a:pt x="160" y="154"/>
                </a:lnTo>
                <a:lnTo>
                  <a:pt x="165" y="154"/>
                </a:lnTo>
                <a:lnTo>
                  <a:pt x="171" y="152"/>
                </a:lnTo>
                <a:lnTo>
                  <a:pt x="176" y="149"/>
                </a:lnTo>
                <a:lnTo>
                  <a:pt x="180" y="146"/>
                </a:lnTo>
                <a:lnTo>
                  <a:pt x="184" y="142"/>
                </a:lnTo>
                <a:lnTo>
                  <a:pt x="187" y="137"/>
                </a:lnTo>
                <a:lnTo>
                  <a:pt x="188" y="131"/>
                </a:lnTo>
                <a:lnTo>
                  <a:pt x="188" y="126"/>
                </a:lnTo>
                <a:lnTo>
                  <a:pt x="188" y="121"/>
                </a:lnTo>
                <a:lnTo>
                  <a:pt x="188" y="121"/>
                </a:lnTo>
                <a:lnTo>
                  <a:pt x="188" y="118"/>
                </a:lnTo>
                <a:lnTo>
                  <a:pt x="187" y="115"/>
                </a:lnTo>
                <a:lnTo>
                  <a:pt x="184" y="114"/>
                </a:lnTo>
                <a:lnTo>
                  <a:pt x="181" y="114"/>
                </a:lnTo>
                <a:lnTo>
                  <a:pt x="152" y="114"/>
                </a:lnTo>
                <a:lnTo>
                  <a:pt x="152" y="114"/>
                </a:lnTo>
                <a:lnTo>
                  <a:pt x="145" y="112"/>
                </a:lnTo>
                <a:lnTo>
                  <a:pt x="139" y="111"/>
                </a:lnTo>
                <a:lnTo>
                  <a:pt x="134" y="108"/>
                </a:lnTo>
                <a:lnTo>
                  <a:pt x="129" y="104"/>
                </a:lnTo>
                <a:lnTo>
                  <a:pt x="125" y="100"/>
                </a:lnTo>
                <a:lnTo>
                  <a:pt x="122" y="95"/>
                </a:lnTo>
                <a:lnTo>
                  <a:pt x="121" y="88"/>
                </a:lnTo>
                <a:lnTo>
                  <a:pt x="119" y="83"/>
                </a:lnTo>
                <a:lnTo>
                  <a:pt x="119" y="31"/>
                </a:lnTo>
                <a:lnTo>
                  <a:pt x="119" y="31"/>
                </a:lnTo>
                <a:lnTo>
                  <a:pt x="121" y="25"/>
                </a:lnTo>
                <a:lnTo>
                  <a:pt x="122" y="19"/>
                </a:lnTo>
                <a:lnTo>
                  <a:pt x="125" y="14"/>
                </a:lnTo>
                <a:lnTo>
                  <a:pt x="129" y="9"/>
                </a:lnTo>
                <a:lnTo>
                  <a:pt x="134" y="6"/>
                </a:lnTo>
                <a:lnTo>
                  <a:pt x="139" y="2"/>
                </a:lnTo>
                <a:lnTo>
                  <a:pt x="145" y="0"/>
                </a:lnTo>
                <a:lnTo>
                  <a:pt x="152" y="0"/>
                </a:lnTo>
                <a:lnTo>
                  <a:pt x="203" y="0"/>
                </a:lnTo>
                <a:lnTo>
                  <a:pt x="203" y="0"/>
                </a:lnTo>
                <a:lnTo>
                  <a:pt x="208" y="0"/>
                </a:lnTo>
                <a:lnTo>
                  <a:pt x="215" y="2"/>
                </a:lnTo>
                <a:lnTo>
                  <a:pt x="221" y="6"/>
                </a:lnTo>
                <a:lnTo>
                  <a:pt x="225" y="9"/>
                </a:lnTo>
                <a:lnTo>
                  <a:pt x="229" y="14"/>
                </a:lnTo>
                <a:lnTo>
                  <a:pt x="231" y="19"/>
                </a:lnTo>
                <a:lnTo>
                  <a:pt x="233" y="25"/>
                </a:lnTo>
                <a:lnTo>
                  <a:pt x="234" y="31"/>
                </a:lnTo>
                <a:lnTo>
                  <a:pt x="234" y="126"/>
                </a:lnTo>
                <a:lnTo>
                  <a:pt x="234" y="126"/>
                </a:lnTo>
                <a:lnTo>
                  <a:pt x="233" y="141"/>
                </a:lnTo>
                <a:lnTo>
                  <a:pt x="227" y="154"/>
                </a:lnTo>
                <a:lnTo>
                  <a:pt x="221" y="167"/>
                </a:lnTo>
                <a:lnTo>
                  <a:pt x="212" y="177"/>
                </a:lnTo>
                <a:lnTo>
                  <a:pt x="202" y="187"/>
                </a:lnTo>
                <a:lnTo>
                  <a:pt x="188" y="194"/>
                </a:lnTo>
                <a:lnTo>
                  <a:pt x="175" y="198"/>
                </a:lnTo>
                <a:lnTo>
                  <a:pt x="160" y="199"/>
                </a:lnTo>
                <a:lnTo>
                  <a:pt x="160" y="199"/>
                </a:lnTo>
                <a:close/>
                <a:moveTo>
                  <a:pt x="152" y="165"/>
                </a:moveTo>
                <a:lnTo>
                  <a:pt x="152" y="165"/>
                </a:lnTo>
                <a:lnTo>
                  <a:pt x="149" y="167"/>
                </a:lnTo>
                <a:lnTo>
                  <a:pt x="148" y="168"/>
                </a:lnTo>
                <a:lnTo>
                  <a:pt x="148" y="185"/>
                </a:lnTo>
                <a:lnTo>
                  <a:pt x="148" y="185"/>
                </a:lnTo>
                <a:lnTo>
                  <a:pt x="149" y="188"/>
                </a:lnTo>
                <a:lnTo>
                  <a:pt x="152" y="188"/>
                </a:lnTo>
                <a:lnTo>
                  <a:pt x="160" y="188"/>
                </a:lnTo>
                <a:lnTo>
                  <a:pt x="160" y="188"/>
                </a:lnTo>
                <a:lnTo>
                  <a:pt x="172" y="187"/>
                </a:lnTo>
                <a:lnTo>
                  <a:pt x="184" y="184"/>
                </a:lnTo>
                <a:lnTo>
                  <a:pt x="195" y="177"/>
                </a:lnTo>
                <a:lnTo>
                  <a:pt x="204" y="171"/>
                </a:lnTo>
                <a:lnTo>
                  <a:pt x="212" y="161"/>
                </a:lnTo>
                <a:lnTo>
                  <a:pt x="218" y="150"/>
                </a:lnTo>
                <a:lnTo>
                  <a:pt x="222" y="138"/>
                </a:lnTo>
                <a:lnTo>
                  <a:pt x="223" y="126"/>
                </a:lnTo>
                <a:lnTo>
                  <a:pt x="223" y="31"/>
                </a:lnTo>
                <a:lnTo>
                  <a:pt x="223" y="31"/>
                </a:lnTo>
                <a:lnTo>
                  <a:pt x="222" y="27"/>
                </a:lnTo>
                <a:lnTo>
                  <a:pt x="222" y="23"/>
                </a:lnTo>
                <a:lnTo>
                  <a:pt x="216" y="17"/>
                </a:lnTo>
                <a:lnTo>
                  <a:pt x="211" y="13"/>
                </a:lnTo>
                <a:lnTo>
                  <a:pt x="207" y="11"/>
                </a:lnTo>
                <a:lnTo>
                  <a:pt x="203" y="11"/>
                </a:lnTo>
                <a:lnTo>
                  <a:pt x="152" y="11"/>
                </a:lnTo>
                <a:lnTo>
                  <a:pt x="152" y="11"/>
                </a:lnTo>
                <a:lnTo>
                  <a:pt x="148" y="11"/>
                </a:lnTo>
                <a:lnTo>
                  <a:pt x="144" y="13"/>
                </a:lnTo>
                <a:lnTo>
                  <a:pt x="137" y="17"/>
                </a:lnTo>
                <a:lnTo>
                  <a:pt x="133" y="23"/>
                </a:lnTo>
                <a:lnTo>
                  <a:pt x="131" y="27"/>
                </a:lnTo>
                <a:lnTo>
                  <a:pt x="130" y="31"/>
                </a:lnTo>
                <a:lnTo>
                  <a:pt x="130" y="83"/>
                </a:lnTo>
                <a:lnTo>
                  <a:pt x="130" y="83"/>
                </a:lnTo>
                <a:lnTo>
                  <a:pt x="131" y="87"/>
                </a:lnTo>
                <a:lnTo>
                  <a:pt x="133" y="91"/>
                </a:lnTo>
                <a:lnTo>
                  <a:pt x="137" y="96"/>
                </a:lnTo>
                <a:lnTo>
                  <a:pt x="144" y="102"/>
                </a:lnTo>
                <a:lnTo>
                  <a:pt x="148" y="103"/>
                </a:lnTo>
                <a:lnTo>
                  <a:pt x="152" y="103"/>
                </a:lnTo>
                <a:lnTo>
                  <a:pt x="181" y="103"/>
                </a:lnTo>
                <a:lnTo>
                  <a:pt x="181" y="103"/>
                </a:lnTo>
                <a:lnTo>
                  <a:pt x="188" y="104"/>
                </a:lnTo>
                <a:lnTo>
                  <a:pt x="194" y="108"/>
                </a:lnTo>
                <a:lnTo>
                  <a:pt x="198" y="114"/>
                </a:lnTo>
                <a:lnTo>
                  <a:pt x="199" y="121"/>
                </a:lnTo>
                <a:lnTo>
                  <a:pt x="199" y="126"/>
                </a:lnTo>
                <a:lnTo>
                  <a:pt x="199" y="126"/>
                </a:lnTo>
                <a:lnTo>
                  <a:pt x="199" y="133"/>
                </a:lnTo>
                <a:lnTo>
                  <a:pt x="196" y="141"/>
                </a:lnTo>
                <a:lnTo>
                  <a:pt x="192" y="148"/>
                </a:lnTo>
                <a:lnTo>
                  <a:pt x="188" y="153"/>
                </a:lnTo>
                <a:lnTo>
                  <a:pt x="181" y="158"/>
                </a:lnTo>
                <a:lnTo>
                  <a:pt x="175" y="162"/>
                </a:lnTo>
                <a:lnTo>
                  <a:pt x="168" y="164"/>
                </a:lnTo>
                <a:lnTo>
                  <a:pt x="160" y="165"/>
                </a:lnTo>
                <a:lnTo>
                  <a:pt x="152" y="165"/>
                </a:lnTo>
                <a:close/>
                <a:moveTo>
                  <a:pt x="40" y="199"/>
                </a:moveTo>
                <a:lnTo>
                  <a:pt x="31" y="199"/>
                </a:lnTo>
                <a:lnTo>
                  <a:pt x="31" y="199"/>
                </a:lnTo>
                <a:lnTo>
                  <a:pt x="26" y="199"/>
                </a:lnTo>
                <a:lnTo>
                  <a:pt x="21" y="195"/>
                </a:lnTo>
                <a:lnTo>
                  <a:pt x="18" y="191"/>
                </a:lnTo>
                <a:lnTo>
                  <a:pt x="17" y="185"/>
                </a:lnTo>
                <a:lnTo>
                  <a:pt x="17" y="168"/>
                </a:lnTo>
                <a:lnTo>
                  <a:pt x="17" y="168"/>
                </a:lnTo>
                <a:lnTo>
                  <a:pt x="18" y="162"/>
                </a:lnTo>
                <a:lnTo>
                  <a:pt x="21" y="158"/>
                </a:lnTo>
                <a:lnTo>
                  <a:pt x="26" y="156"/>
                </a:lnTo>
                <a:lnTo>
                  <a:pt x="31" y="154"/>
                </a:lnTo>
                <a:lnTo>
                  <a:pt x="40" y="154"/>
                </a:lnTo>
                <a:lnTo>
                  <a:pt x="40" y="154"/>
                </a:lnTo>
                <a:lnTo>
                  <a:pt x="45" y="154"/>
                </a:lnTo>
                <a:lnTo>
                  <a:pt x="50" y="152"/>
                </a:lnTo>
                <a:lnTo>
                  <a:pt x="56" y="149"/>
                </a:lnTo>
                <a:lnTo>
                  <a:pt x="60" y="146"/>
                </a:lnTo>
                <a:lnTo>
                  <a:pt x="64" y="142"/>
                </a:lnTo>
                <a:lnTo>
                  <a:pt x="67" y="137"/>
                </a:lnTo>
                <a:lnTo>
                  <a:pt x="68" y="131"/>
                </a:lnTo>
                <a:lnTo>
                  <a:pt x="68" y="126"/>
                </a:lnTo>
                <a:lnTo>
                  <a:pt x="68" y="121"/>
                </a:lnTo>
                <a:lnTo>
                  <a:pt x="68" y="121"/>
                </a:lnTo>
                <a:lnTo>
                  <a:pt x="68" y="118"/>
                </a:lnTo>
                <a:lnTo>
                  <a:pt x="67" y="115"/>
                </a:lnTo>
                <a:lnTo>
                  <a:pt x="64" y="114"/>
                </a:lnTo>
                <a:lnTo>
                  <a:pt x="61" y="114"/>
                </a:lnTo>
                <a:lnTo>
                  <a:pt x="31" y="114"/>
                </a:lnTo>
                <a:lnTo>
                  <a:pt x="31" y="114"/>
                </a:lnTo>
                <a:lnTo>
                  <a:pt x="25" y="112"/>
                </a:lnTo>
                <a:lnTo>
                  <a:pt x="19" y="111"/>
                </a:lnTo>
                <a:lnTo>
                  <a:pt x="14" y="108"/>
                </a:lnTo>
                <a:lnTo>
                  <a:pt x="9" y="104"/>
                </a:lnTo>
                <a:lnTo>
                  <a:pt x="4" y="100"/>
                </a:lnTo>
                <a:lnTo>
                  <a:pt x="2" y="95"/>
                </a:lnTo>
                <a:lnTo>
                  <a:pt x="0" y="88"/>
                </a:lnTo>
                <a:lnTo>
                  <a:pt x="0" y="83"/>
                </a:lnTo>
                <a:lnTo>
                  <a:pt x="0" y="31"/>
                </a:lnTo>
                <a:lnTo>
                  <a:pt x="0" y="31"/>
                </a:lnTo>
                <a:lnTo>
                  <a:pt x="0" y="25"/>
                </a:lnTo>
                <a:lnTo>
                  <a:pt x="2" y="19"/>
                </a:lnTo>
                <a:lnTo>
                  <a:pt x="4" y="14"/>
                </a:lnTo>
                <a:lnTo>
                  <a:pt x="9" y="9"/>
                </a:lnTo>
                <a:lnTo>
                  <a:pt x="14" y="6"/>
                </a:lnTo>
                <a:lnTo>
                  <a:pt x="19" y="2"/>
                </a:lnTo>
                <a:lnTo>
                  <a:pt x="25" y="0"/>
                </a:lnTo>
                <a:lnTo>
                  <a:pt x="31" y="0"/>
                </a:lnTo>
                <a:lnTo>
                  <a:pt x="83" y="0"/>
                </a:lnTo>
                <a:lnTo>
                  <a:pt x="83" y="0"/>
                </a:lnTo>
                <a:lnTo>
                  <a:pt x="88" y="0"/>
                </a:lnTo>
                <a:lnTo>
                  <a:pt x="95" y="2"/>
                </a:lnTo>
                <a:lnTo>
                  <a:pt x="100" y="6"/>
                </a:lnTo>
                <a:lnTo>
                  <a:pt x="104" y="9"/>
                </a:lnTo>
                <a:lnTo>
                  <a:pt x="108" y="14"/>
                </a:lnTo>
                <a:lnTo>
                  <a:pt x="111" y="19"/>
                </a:lnTo>
                <a:lnTo>
                  <a:pt x="112" y="25"/>
                </a:lnTo>
                <a:lnTo>
                  <a:pt x="114" y="31"/>
                </a:lnTo>
                <a:lnTo>
                  <a:pt x="114" y="126"/>
                </a:lnTo>
                <a:lnTo>
                  <a:pt x="114" y="126"/>
                </a:lnTo>
                <a:lnTo>
                  <a:pt x="112" y="141"/>
                </a:lnTo>
                <a:lnTo>
                  <a:pt x="107" y="154"/>
                </a:lnTo>
                <a:lnTo>
                  <a:pt x="100" y="167"/>
                </a:lnTo>
                <a:lnTo>
                  <a:pt x="92" y="177"/>
                </a:lnTo>
                <a:lnTo>
                  <a:pt x="81" y="187"/>
                </a:lnTo>
                <a:lnTo>
                  <a:pt x="68" y="194"/>
                </a:lnTo>
                <a:lnTo>
                  <a:pt x="54" y="198"/>
                </a:lnTo>
                <a:lnTo>
                  <a:pt x="40" y="199"/>
                </a:lnTo>
                <a:lnTo>
                  <a:pt x="40" y="199"/>
                </a:lnTo>
                <a:close/>
                <a:moveTo>
                  <a:pt x="31" y="165"/>
                </a:moveTo>
                <a:lnTo>
                  <a:pt x="31" y="165"/>
                </a:lnTo>
                <a:lnTo>
                  <a:pt x="29" y="167"/>
                </a:lnTo>
                <a:lnTo>
                  <a:pt x="27" y="168"/>
                </a:lnTo>
                <a:lnTo>
                  <a:pt x="27" y="185"/>
                </a:lnTo>
                <a:lnTo>
                  <a:pt x="27" y="185"/>
                </a:lnTo>
                <a:lnTo>
                  <a:pt x="29" y="188"/>
                </a:lnTo>
                <a:lnTo>
                  <a:pt x="31" y="188"/>
                </a:lnTo>
                <a:lnTo>
                  <a:pt x="40" y="188"/>
                </a:lnTo>
                <a:lnTo>
                  <a:pt x="40" y="188"/>
                </a:lnTo>
                <a:lnTo>
                  <a:pt x="52" y="187"/>
                </a:lnTo>
                <a:lnTo>
                  <a:pt x="64" y="184"/>
                </a:lnTo>
                <a:lnTo>
                  <a:pt x="75" y="177"/>
                </a:lnTo>
                <a:lnTo>
                  <a:pt x="84" y="171"/>
                </a:lnTo>
                <a:lnTo>
                  <a:pt x="92" y="161"/>
                </a:lnTo>
                <a:lnTo>
                  <a:pt x="98" y="150"/>
                </a:lnTo>
                <a:lnTo>
                  <a:pt x="102" y="138"/>
                </a:lnTo>
                <a:lnTo>
                  <a:pt x="103" y="126"/>
                </a:lnTo>
                <a:lnTo>
                  <a:pt x="103" y="31"/>
                </a:lnTo>
                <a:lnTo>
                  <a:pt x="103" y="31"/>
                </a:lnTo>
                <a:lnTo>
                  <a:pt x="102" y="27"/>
                </a:lnTo>
                <a:lnTo>
                  <a:pt x="102" y="23"/>
                </a:lnTo>
                <a:lnTo>
                  <a:pt x="96" y="17"/>
                </a:lnTo>
                <a:lnTo>
                  <a:pt x="91" y="13"/>
                </a:lnTo>
                <a:lnTo>
                  <a:pt x="87" y="11"/>
                </a:lnTo>
                <a:lnTo>
                  <a:pt x="83" y="11"/>
                </a:lnTo>
                <a:lnTo>
                  <a:pt x="31" y="11"/>
                </a:lnTo>
                <a:lnTo>
                  <a:pt x="31" y="11"/>
                </a:lnTo>
                <a:lnTo>
                  <a:pt x="27" y="11"/>
                </a:lnTo>
                <a:lnTo>
                  <a:pt x="23" y="13"/>
                </a:lnTo>
                <a:lnTo>
                  <a:pt x="17" y="17"/>
                </a:lnTo>
                <a:lnTo>
                  <a:pt x="13" y="23"/>
                </a:lnTo>
                <a:lnTo>
                  <a:pt x="11" y="27"/>
                </a:lnTo>
                <a:lnTo>
                  <a:pt x="11" y="31"/>
                </a:lnTo>
                <a:lnTo>
                  <a:pt x="11" y="83"/>
                </a:lnTo>
                <a:lnTo>
                  <a:pt x="11" y="83"/>
                </a:lnTo>
                <a:lnTo>
                  <a:pt x="11" y="87"/>
                </a:lnTo>
                <a:lnTo>
                  <a:pt x="13" y="91"/>
                </a:lnTo>
                <a:lnTo>
                  <a:pt x="17" y="96"/>
                </a:lnTo>
                <a:lnTo>
                  <a:pt x="23" y="102"/>
                </a:lnTo>
                <a:lnTo>
                  <a:pt x="27" y="103"/>
                </a:lnTo>
                <a:lnTo>
                  <a:pt x="31" y="103"/>
                </a:lnTo>
                <a:lnTo>
                  <a:pt x="61" y="103"/>
                </a:lnTo>
                <a:lnTo>
                  <a:pt x="61" y="103"/>
                </a:lnTo>
                <a:lnTo>
                  <a:pt x="68" y="104"/>
                </a:lnTo>
                <a:lnTo>
                  <a:pt x="73" y="108"/>
                </a:lnTo>
                <a:lnTo>
                  <a:pt x="77" y="114"/>
                </a:lnTo>
                <a:lnTo>
                  <a:pt x="79" y="121"/>
                </a:lnTo>
                <a:lnTo>
                  <a:pt x="79" y="126"/>
                </a:lnTo>
                <a:lnTo>
                  <a:pt x="79" y="126"/>
                </a:lnTo>
                <a:lnTo>
                  <a:pt x="79" y="133"/>
                </a:lnTo>
                <a:lnTo>
                  <a:pt x="76" y="141"/>
                </a:lnTo>
                <a:lnTo>
                  <a:pt x="72" y="148"/>
                </a:lnTo>
                <a:lnTo>
                  <a:pt x="68" y="153"/>
                </a:lnTo>
                <a:lnTo>
                  <a:pt x="61" y="158"/>
                </a:lnTo>
                <a:lnTo>
                  <a:pt x="54" y="162"/>
                </a:lnTo>
                <a:lnTo>
                  <a:pt x="48" y="164"/>
                </a:lnTo>
                <a:lnTo>
                  <a:pt x="40" y="165"/>
                </a:lnTo>
                <a:lnTo>
                  <a:pt x="31" y="165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78" name="Freeform 75"/>
          <p:cNvSpPr>
            <a:spLocks noEditPoints="1"/>
          </p:cNvSpPr>
          <p:nvPr/>
        </p:nvSpPr>
        <p:spPr bwMode="auto">
          <a:xfrm>
            <a:off x="9357005" y="4179261"/>
            <a:ext cx="314755" cy="303372"/>
          </a:xfrm>
          <a:custGeom>
            <a:avLst/>
            <a:gdLst/>
            <a:ahLst/>
            <a:cxnLst>
              <a:cxn ang="0">
                <a:pos x="87" y="200"/>
              </a:cxn>
              <a:cxn ang="0">
                <a:pos x="80" y="199"/>
              </a:cxn>
              <a:cxn ang="0">
                <a:pos x="75" y="195"/>
              </a:cxn>
              <a:cxn ang="0">
                <a:pos x="69" y="181"/>
              </a:cxn>
              <a:cxn ang="0">
                <a:pos x="19" y="131"/>
              </a:cxn>
              <a:cxn ang="0">
                <a:pos x="11" y="130"/>
              </a:cxn>
              <a:cxn ang="0">
                <a:pos x="6" y="126"/>
              </a:cxn>
              <a:cxn ang="0">
                <a:pos x="0" y="112"/>
              </a:cxn>
              <a:cxn ang="0">
                <a:pos x="0" y="87"/>
              </a:cxn>
              <a:cxn ang="0">
                <a:pos x="6" y="75"/>
              </a:cxn>
              <a:cxn ang="0">
                <a:pos x="11" y="71"/>
              </a:cxn>
              <a:cxn ang="0">
                <a:pos x="69" y="69"/>
              </a:cxn>
              <a:cxn ang="0">
                <a:pos x="69" y="18"/>
              </a:cxn>
              <a:cxn ang="0">
                <a:pos x="75" y="6"/>
              </a:cxn>
              <a:cxn ang="0">
                <a:pos x="80" y="2"/>
              </a:cxn>
              <a:cxn ang="0">
                <a:pos x="114" y="0"/>
              </a:cxn>
              <a:cxn ang="0">
                <a:pos x="121" y="2"/>
              </a:cxn>
              <a:cxn ang="0">
                <a:pos x="126" y="6"/>
              </a:cxn>
              <a:cxn ang="0">
                <a:pos x="131" y="18"/>
              </a:cxn>
              <a:cxn ang="0">
                <a:pos x="181" y="69"/>
              </a:cxn>
              <a:cxn ang="0">
                <a:pos x="189" y="71"/>
              </a:cxn>
              <a:cxn ang="0">
                <a:pos x="195" y="75"/>
              </a:cxn>
              <a:cxn ang="0">
                <a:pos x="200" y="87"/>
              </a:cxn>
              <a:cxn ang="0">
                <a:pos x="200" y="112"/>
              </a:cxn>
              <a:cxn ang="0">
                <a:pos x="195" y="126"/>
              </a:cxn>
              <a:cxn ang="0">
                <a:pos x="189" y="130"/>
              </a:cxn>
              <a:cxn ang="0">
                <a:pos x="131" y="131"/>
              </a:cxn>
              <a:cxn ang="0">
                <a:pos x="131" y="181"/>
              </a:cxn>
              <a:cxn ang="0">
                <a:pos x="126" y="195"/>
              </a:cxn>
              <a:cxn ang="0">
                <a:pos x="121" y="199"/>
              </a:cxn>
              <a:cxn ang="0">
                <a:pos x="114" y="200"/>
              </a:cxn>
              <a:cxn ang="0">
                <a:pos x="19" y="80"/>
              </a:cxn>
              <a:cxn ang="0">
                <a:pos x="14" y="81"/>
              </a:cxn>
              <a:cxn ang="0">
                <a:pos x="11" y="84"/>
              </a:cxn>
              <a:cxn ang="0">
                <a:pos x="11" y="112"/>
              </a:cxn>
              <a:cxn ang="0">
                <a:pos x="11" y="116"/>
              </a:cxn>
              <a:cxn ang="0">
                <a:pos x="14" y="118"/>
              </a:cxn>
              <a:cxn ang="0">
                <a:pos x="19" y="121"/>
              </a:cxn>
              <a:cxn ang="0">
                <a:pos x="80" y="181"/>
              </a:cxn>
              <a:cxn ang="0">
                <a:pos x="80" y="184"/>
              </a:cxn>
              <a:cxn ang="0">
                <a:pos x="83" y="187"/>
              </a:cxn>
              <a:cxn ang="0">
                <a:pos x="87" y="189"/>
              </a:cxn>
              <a:cxn ang="0">
                <a:pos x="114" y="189"/>
              </a:cxn>
              <a:cxn ang="0">
                <a:pos x="118" y="187"/>
              </a:cxn>
              <a:cxn ang="0">
                <a:pos x="121" y="184"/>
              </a:cxn>
              <a:cxn ang="0">
                <a:pos x="121" y="121"/>
              </a:cxn>
              <a:cxn ang="0">
                <a:pos x="181" y="121"/>
              </a:cxn>
              <a:cxn ang="0">
                <a:pos x="187" y="118"/>
              </a:cxn>
              <a:cxn ang="0">
                <a:pos x="188" y="116"/>
              </a:cxn>
              <a:cxn ang="0">
                <a:pos x="189" y="87"/>
              </a:cxn>
              <a:cxn ang="0">
                <a:pos x="188" y="84"/>
              </a:cxn>
              <a:cxn ang="0">
                <a:pos x="187" y="81"/>
              </a:cxn>
              <a:cxn ang="0">
                <a:pos x="181" y="80"/>
              </a:cxn>
              <a:cxn ang="0">
                <a:pos x="121" y="18"/>
              </a:cxn>
              <a:cxn ang="0">
                <a:pos x="121" y="15"/>
              </a:cxn>
              <a:cxn ang="0">
                <a:pos x="118" y="14"/>
              </a:cxn>
              <a:cxn ang="0">
                <a:pos x="114" y="11"/>
              </a:cxn>
              <a:cxn ang="0">
                <a:pos x="87" y="11"/>
              </a:cxn>
              <a:cxn ang="0">
                <a:pos x="83" y="14"/>
              </a:cxn>
              <a:cxn ang="0">
                <a:pos x="80" y="15"/>
              </a:cxn>
              <a:cxn ang="0">
                <a:pos x="80" y="80"/>
              </a:cxn>
            </a:cxnLst>
            <a:rect l="0" t="0" r="r" b="b"/>
            <a:pathLst>
              <a:path w="200" h="200">
                <a:moveTo>
                  <a:pt x="114" y="200"/>
                </a:moveTo>
                <a:lnTo>
                  <a:pt x="87" y="200"/>
                </a:lnTo>
                <a:lnTo>
                  <a:pt x="87" y="200"/>
                </a:lnTo>
                <a:lnTo>
                  <a:pt x="80" y="199"/>
                </a:lnTo>
                <a:lnTo>
                  <a:pt x="75" y="195"/>
                </a:lnTo>
                <a:lnTo>
                  <a:pt x="75" y="195"/>
                </a:lnTo>
                <a:lnTo>
                  <a:pt x="71" y="188"/>
                </a:lnTo>
                <a:lnTo>
                  <a:pt x="69" y="181"/>
                </a:lnTo>
                <a:lnTo>
                  <a:pt x="69" y="131"/>
                </a:lnTo>
                <a:lnTo>
                  <a:pt x="19" y="131"/>
                </a:lnTo>
                <a:lnTo>
                  <a:pt x="19" y="131"/>
                </a:lnTo>
                <a:lnTo>
                  <a:pt x="11" y="130"/>
                </a:lnTo>
                <a:lnTo>
                  <a:pt x="6" y="126"/>
                </a:lnTo>
                <a:lnTo>
                  <a:pt x="6" y="126"/>
                </a:lnTo>
                <a:lnTo>
                  <a:pt x="2" y="121"/>
                </a:lnTo>
                <a:lnTo>
                  <a:pt x="0" y="112"/>
                </a:lnTo>
                <a:lnTo>
                  <a:pt x="0" y="87"/>
                </a:lnTo>
                <a:lnTo>
                  <a:pt x="0" y="87"/>
                </a:lnTo>
                <a:lnTo>
                  <a:pt x="2" y="80"/>
                </a:lnTo>
                <a:lnTo>
                  <a:pt x="6" y="75"/>
                </a:lnTo>
                <a:lnTo>
                  <a:pt x="6" y="75"/>
                </a:lnTo>
                <a:lnTo>
                  <a:pt x="11" y="71"/>
                </a:lnTo>
                <a:lnTo>
                  <a:pt x="19" y="69"/>
                </a:lnTo>
                <a:lnTo>
                  <a:pt x="69" y="69"/>
                </a:lnTo>
                <a:lnTo>
                  <a:pt x="69" y="18"/>
                </a:lnTo>
                <a:lnTo>
                  <a:pt x="69" y="18"/>
                </a:lnTo>
                <a:lnTo>
                  <a:pt x="71" y="11"/>
                </a:lnTo>
                <a:lnTo>
                  <a:pt x="75" y="6"/>
                </a:lnTo>
                <a:lnTo>
                  <a:pt x="75" y="6"/>
                </a:lnTo>
                <a:lnTo>
                  <a:pt x="80" y="2"/>
                </a:lnTo>
                <a:lnTo>
                  <a:pt x="87" y="0"/>
                </a:lnTo>
                <a:lnTo>
                  <a:pt x="114" y="0"/>
                </a:lnTo>
                <a:lnTo>
                  <a:pt x="114" y="0"/>
                </a:lnTo>
                <a:lnTo>
                  <a:pt x="121" y="2"/>
                </a:lnTo>
                <a:lnTo>
                  <a:pt x="126" y="6"/>
                </a:lnTo>
                <a:lnTo>
                  <a:pt x="126" y="6"/>
                </a:lnTo>
                <a:lnTo>
                  <a:pt x="130" y="11"/>
                </a:lnTo>
                <a:lnTo>
                  <a:pt x="131" y="18"/>
                </a:lnTo>
                <a:lnTo>
                  <a:pt x="131" y="69"/>
                </a:lnTo>
                <a:lnTo>
                  <a:pt x="181" y="69"/>
                </a:lnTo>
                <a:lnTo>
                  <a:pt x="181" y="69"/>
                </a:lnTo>
                <a:lnTo>
                  <a:pt x="189" y="71"/>
                </a:lnTo>
                <a:lnTo>
                  <a:pt x="195" y="75"/>
                </a:lnTo>
                <a:lnTo>
                  <a:pt x="195" y="75"/>
                </a:lnTo>
                <a:lnTo>
                  <a:pt x="199" y="80"/>
                </a:lnTo>
                <a:lnTo>
                  <a:pt x="200" y="87"/>
                </a:lnTo>
                <a:lnTo>
                  <a:pt x="200" y="112"/>
                </a:lnTo>
                <a:lnTo>
                  <a:pt x="200" y="112"/>
                </a:lnTo>
                <a:lnTo>
                  <a:pt x="199" y="121"/>
                </a:lnTo>
                <a:lnTo>
                  <a:pt x="195" y="126"/>
                </a:lnTo>
                <a:lnTo>
                  <a:pt x="195" y="126"/>
                </a:lnTo>
                <a:lnTo>
                  <a:pt x="189" y="130"/>
                </a:lnTo>
                <a:lnTo>
                  <a:pt x="181" y="131"/>
                </a:lnTo>
                <a:lnTo>
                  <a:pt x="131" y="131"/>
                </a:lnTo>
                <a:lnTo>
                  <a:pt x="131" y="181"/>
                </a:lnTo>
                <a:lnTo>
                  <a:pt x="131" y="181"/>
                </a:lnTo>
                <a:lnTo>
                  <a:pt x="130" y="188"/>
                </a:lnTo>
                <a:lnTo>
                  <a:pt x="126" y="195"/>
                </a:lnTo>
                <a:lnTo>
                  <a:pt x="126" y="195"/>
                </a:lnTo>
                <a:lnTo>
                  <a:pt x="121" y="199"/>
                </a:lnTo>
                <a:lnTo>
                  <a:pt x="114" y="200"/>
                </a:lnTo>
                <a:lnTo>
                  <a:pt x="114" y="200"/>
                </a:lnTo>
                <a:close/>
                <a:moveTo>
                  <a:pt x="19" y="80"/>
                </a:moveTo>
                <a:lnTo>
                  <a:pt x="19" y="80"/>
                </a:lnTo>
                <a:lnTo>
                  <a:pt x="15" y="80"/>
                </a:lnTo>
                <a:lnTo>
                  <a:pt x="14" y="81"/>
                </a:lnTo>
                <a:lnTo>
                  <a:pt x="14" y="81"/>
                </a:lnTo>
                <a:lnTo>
                  <a:pt x="11" y="84"/>
                </a:lnTo>
                <a:lnTo>
                  <a:pt x="11" y="87"/>
                </a:lnTo>
                <a:lnTo>
                  <a:pt x="11" y="112"/>
                </a:lnTo>
                <a:lnTo>
                  <a:pt x="11" y="112"/>
                </a:lnTo>
                <a:lnTo>
                  <a:pt x="11" y="116"/>
                </a:lnTo>
                <a:lnTo>
                  <a:pt x="14" y="118"/>
                </a:lnTo>
                <a:lnTo>
                  <a:pt x="14" y="118"/>
                </a:lnTo>
                <a:lnTo>
                  <a:pt x="17" y="121"/>
                </a:lnTo>
                <a:lnTo>
                  <a:pt x="19" y="121"/>
                </a:lnTo>
                <a:lnTo>
                  <a:pt x="80" y="121"/>
                </a:lnTo>
                <a:lnTo>
                  <a:pt x="80" y="181"/>
                </a:lnTo>
                <a:lnTo>
                  <a:pt x="80" y="181"/>
                </a:lnTo>
                <a:lnTo>
                  <a:pt x="80" y="184"/>
                </a:lnTo>
                <a:lnTo>
                  <a:pt x="83" y="187"/>
                </a:lnTo>
                <a:lnTo>
                  <a:pt x="83" y="187"/>
                </a:lnTo>
                <a:lnTo>
                  <a:pt x="84" y="188"/>
                </a:lnTo>
                <a:lnTo>
                  <a:pt x="87" y="189"/>
                </a:lnTo>
                <a:lnTo>
                  <a:pt x="114" y="189"/>
                </a:lnTo>
                <a:lnTo>
                  <a:pt x="114" y="189"/>
                </a:lnTo>
                <a:lnTo>
                  <a:pt x="117" y="188"/>
                </a:lnTo>
                <a:lnTo>
                  <a:pt x="118" y="187"/>
                </a:lnTo>
                <a:lnTo>
                  <a:pt x="118" y="187"/>
                </a:lnTo>
                <a:lnTo>
                  <a:pt x="121" y="184"/>
                </a:lnTo>
                <a:lnTo>
                  <a:pt x="121" y="181"/>
                </a:lnTo>
                <a:lnTo>
                  <a:pt x="121" y="121"/>
                </a:lnTo>
                <a:lnTo>
                  <a:pt x="181" y="121"/>
                </a:lnTo>
                <a:lnTo>
                  <a:pt x="181" y="121"/>
                </a:lnTo>
                <a:lnTo>
                  <a:pt x="184" y="121"/>
                </a:lnTo>
                <a:lnTo>
                  <a:pt x="187" y="118"/>
                </a:lnTo>
                <a:lnTo>
                  <a:pt x="187" y="118"/>
                </a:lnTo>
                <a:lnTo>
                  <a:pt x="188" y="116"/>
                </a:lnTo>
                <a:lnTo>
                  <a:pt x="189" y="112"/>
                </a:lnTo>
                <a:lnTo>
                  <a:pt x="189" y="87"/>
                </a:lnTo>
                <a:lnTo>
                  <a:pt x="189" y="87"/>
                </a:lnTo>
                <a:lnTo>
                  <a:pt x="188" y="84"/>
                </a:lnTo>
                <a:lnTo>
                  <a:pt x="187" y="81"/>
                </a:lnTo>
                <a:lnTo>
                  <a:pt x="187" y="81"/>
                </a:lnTo>
                <a:lnTo>
                  <a:pt x="184" y="80"/>
                </a:lnTo>
                <a:lnTo>
                  <a:pt x="181" y="80"/>
                </a:lnTo>
                <a:lnTo>
                  <a:pt x="121" y="80"/>
                </a:lnTo>
                <a:lnTo>
                  <a:pt x="121" y="18"/>
                </a:lnTo>
                <a:lnTo>
                  <a:pt x="121" y="18"/>
                </a:lnTo>
                <a:lnTo>
                  <a:pt x="121" y="15"/>
                </a:lnTo>
                <a:lnTo>
                  <a:pt x="118" y="14"/>
                </a:lnTo>
                <a:lnTo>
                  <a:pt x="118" y="14"/>
                </a:lnTo>
                <a:lnTo>
                  <a:pt x="117" y="11"/>
                </a:lnTo>
                <a:lnTo>
                  <a:pt x="114" y="11"/>
                </a:lnTo>
                <a:lnTo>
                  <a:pt x="87" y="11"/>
                </a:lnTo>
                <a:lnTo>
                  <a:pt x="87" y="11"/>
                </a:lnTo>
                <a:lnTo>
                  <a:pt x="84" y="11"/>
                </a:lnTo>
                <a:lnTo>
                  <a:pt x="83" y="14"/>
                </a:lnTo>
                <a:lnTo>
                  <a:pt x="83" y="14"/>
                </a:lnTo>
                <a:lnTo>
                  <a:pt x="80" y="15"/>
                </a:lnTo>
                <a:lnTo>
                  <a:pt x="80" y="18"/>
                </a:lnTo>
                <a:lnTo>
                  <a:pt x="80" y="80"/>
                </a:lnTo>
                <a:lnTo>
                  <a:pt x="19" y="80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79" name="Freeform 76"/>
          <p:cNvSpPr>
            <a:spLocks noEditPoints="1"/>
          </p:cNvSpPr>
          <p:nvPr/>
        </p:nvSpPr>
        <p:spPr bwMode="auto">
          <a:xfrm>
            <a:off x="8506699" y="1775266"/>
            <a:ext cx="389920" cy="330951"/>
          </a:xfrm>
          <a:custGeom>
            <a:avLst/>
            <a:gdLst/>
            <a:ahLst/>
            <a:cxnLst>
              <a:cxn ang="0">
                <a:pos x="214" y="216"/>
              </a:cxn>
              <a:cxn ang="0">
                <a:pos x="206" y="211"/>
              </a:cxn>
              <a:cxn ang="0">
                <a:pos x="205" y="10"/>
              </a:cxn>
              <a:cxn ang="0">
                <a:pos x="210" y="0"/>
              </a:cxn>
              <a:cxn ang="0">
                <a:pos x="240" y="0"/>
              </a:cxn>
              <a:cxn ang="0">
                <a:pos x="249" y="6"/>
              </a:cxn>
              <a:cxn ang="0">
                <a:pos x="249" y="207"/>
              </a:cxn>
              <a:cxn ang="0">
                <a:pos x="244" y="216"/>
              </a:cxn>
              <a:cxn ang="0">
                <a:pos x="216" y="205"/>
              </a:cxn>
              <a:cxn ang="0">
                <a:pos x="216" y="11"/>
              </a:cxn>
              <a:cxn ang="0">
                <a:pos x="163" y="216"/>
              </a:cxn>
              <a:cxn ang="0">
                <a:pos x="156" y="214"/>
              </a:cxn>
              <a:cxn ang="0">
                <a:pos x="154" y="79"/>
              </a:cxn>
              <a:cxn ang="0">
                <a:pos x="156" y="72"/>
              </a:cxn>
              <a:cxn ang="0">
                <a:pos x="189" y="69"/>
              </a:cxn>
              <a:cxn ang="0">
                <a:pos x="195" y="72"/>
              </a:cxn>
              <a:cxn ang="0">
                <a:pos x="198" y="207"/>
              </a:cxn>
              <a:cxn ang="0">
                <a:pos x="195" y="214"/>
              </a:cxn>
              <a:cxn ang="0">
                <a:pos x="189" y="216"/>
              </a:cxn>
              <a:cxn ang="0">
                <a:pos x="187" y="80"/>
              </a:cxn>
              <a:cxn ang="0">
                <a:pos x="137" y="216"/>
              </a:cxn>
              <a:cxn ang="0">
                <a:pos x="108" y="216"/>
              </a:cxn>
              <a:cxn ang="0">
                <a:pos x="102" y="207"/>
              </a:cxn>
              <a:cxn ang="0">
                <a:pos x="102" y="126"/>
              </a:cxn>
              <a:cxn ang="0">
                <a:pos x="112" y="120"/>
              </a:cxn>
              <a:cxn ang="0">
                <a:pos x="141" y="120"/>
              </a:cxn>
              <a:cxn ang="0">
                <a:pos x="147" y="130"/>
              </a:cxn>
              <a:cxn ang="0">
                <a:pos x="147" y="211"/>
              </a:cxn>
              <a:cxn ang="0">
                <a:pos x="137" y="216"/>
              </a:cxn>
              <a:cxn ang="0">
                <a:pos x="136" y="205"/>
              </a:cxn>
              <a:cxn ang="0">
                <a:pos x="113" y="205"/>
              </a:cxn>
              <a:cxn ang="0">
                <a:pos x="60" y="216"/>
              </a:cxn>
              <a:cxn ang="0">
                <a:pos x="51" y="211"/>
              </a:cxn>
              <a:cxn ang="0">
                <a:pos x="51" y="164"/>
              </a:cxn>
              <a:cxn ang="0">
                <a:pos x="56" y="155"/>
              </a:cxn>
              <a:cxn ang="0">
                <a:pos x="86" y="154"/>
              </a:cxn>
              <a:cxn ang="0">
                <a:pos x="95" y="161"/>
              </a:cxn>
              <a:cxn ang="0">
                <a:pos x="95" y="207"/>
              </a:cxn>
              <a:cxn ang="0">
                <a:pos x="90" y="216"/>
              </a:cxn>
              <a:cxn ang="0">
                <a:pos x="62" y="205"/>
              </a:cxn>
              <a:cxn ang="0">
                <a:pos x="62" y="165"/>
              </a:cxn>
              <a:cxn ang="0">
                <a:pos x="9" y="216"/>
              </a:cxn>
              <a:cxn ang="0">
                <a:pos x="2" y="214"/>
              </a:cxn>
              <a:cxn ang="0">
                <a:pos x="0" y="181"/>
              </a:cxn>
              <a:cxn ang="0">
                <a:pos x="2" y="174"/>
              </a:cxn>
              <a:cxn ang="0">
                <a:pos x="35" y="172"/>
              </a:cxn>
              <a:cxn ang="0">
                <a:pos x="41" y="174"/>
              </a:cxn>
              <a:cxn ang="0">
                <a:pos x="44" y="207"/>
              </a:cxn>
              <a:cxn ang="0">
                <a:pos x="41" y="214"/>
              </a:cxn>
              <a:cxn ang="0">
                <a:pos x="35" y="216"/>
              </a:cxn>
              <a:cxn ang="0">
                <a:pos x="33" y="182"/>
              </a:cxn>
            </a:cxnLst>
            <a:rect l="0" t="0" r="r" b="b"/>
            <a:pathLst>
              <a:path w="249" h="216">
                <a:moveTo>
                  <a:pt x="240" y="216"/>
                </a:moveTo>
                <a:lnTo>
                  <a:pt x="214" y="216"/>
                </a:lnTo>
                <a:lnTo>
                  <a:pt x="214" y="216"/>
                </a:lnTo>
                <a:lnTo>
                  <a:pt x="210" y="216"/>
                </a:lnTo>
                <a:lnTo>
                  <a:pt x="208" y="214"/>
                </a:lnTo>
                <a:lnTo>
                  <a:pt x="206" y="211"/>
                </a:lnTo>
                <a:lnTo>
                  <a:pt x="205" y="207"/>
                </a:lnTo>
                <a:lnTo>
                  <a:pt x="205" y="10"/>
                </a:lnTo>
                <a:lnTo>
                  <a:pt x="205" y="10"/>
                </a:lnTo>
                <a:lnTo>
                  <a:pt x="206" y="6"/>
                </a:lnTo>
                <a:lnTo>
                  <a:pt x="208" y="3"/>
                </a:lnTo>
                <a:lnTo>
                  <a:pt x="210" y="0"/>
                </a:lnTo>
                <a:lnTo>
                  <a:pt x="214" y="0"/>
                </a:lnTo>
                <a:lnTo>
                  <a:pt x="240" y="0"/>
                </a:lnTo>
                <a:lnTo>
                  <a:pt x="240" y="0"/>
                </a:lnTo>
                <a:lnTo>
                  <a:pt x="244" y="0"/>
                </a:lnTo>
                <a:lnTo>
                  <a:pt x="247" y="3"/>
                </a:lnTo>
                <a:lnTo>
                  <a:pt x="249" y="6"/>
                </a:lnTo>
                <a:lnTo>
                  <a:pt x="249" y="10"/>
                </a:lnTo>
                <a:lnTo>
                  <a:pt x="249" y="207"/>
                </a:lnTo>
                <a:lnTo>
                  <a:pt x="249" y="207"/>
                </a:lnTo>
                <a:lnTo>
                  <a:pt x="249" y="211"/>
                </a:lnTo>
                <a:lnTo>
                  <a:pt x="247" y="214"/>
                </a:lnTo>
                <a:lnTo>
                  <a:pt x="244" y="216"/>
                </a:lnTo>
                <a:lnTo>
                  <a:pt x="240" y="216"/>
                </a:lnTo>
                <a:lnTo>
                  <a:pt x="240" y="216"/>
                </a:lnTo>
                <a:close/>
                <a:moveTo>
                  <a:pt x="216" y="205"/>
                </a:moveTo>
                <a:lnTo>
                  <a:pt x="239" y="205"/>
                </a:lnTo>
                <a:lnTo>
                  <a:pt x="239" y="11"/>
                </a:lnTo>
                <a:lnTo>
                  <a:pt x="216" y="11"/>
                </a:lnTo>
                <a:lnTo>
                  <a:pt x="216" y="205"/>
                </a:lnTo>
                <a:close/>
                <a:moveTo>
                  <a:pt x="189" y="216"/>
                </a:moveTo>
                <a:lnTo>
                  <a:pt x="163" y="216"/>
                </a:lnTo>
                <a:lnTo>
                  <a:pt x="163" y="216"/>
                </a:lnTo>
                <a:lnTo>
                  <a:pt x="159" y="216"/>
                </a:lnTo>
                <a:lnTo>
                  <a:pt x="156" y="214"/>
                </a:lnTo>
                <a:lnTo>
                  <a:pt x="154" y="211"/>
                </a:lnTo>
                <a:lnTo>
                  <a:pt x="154" y="207"/>
                </a:lnTo>
                <a:lnTo>
                  <a:pt x="154" y="79"/>
                </a:lnTo>
                <a:lnTo>
                  <a:pt x="154" y="79"/>
                </a:lnTo>
                <a:lnTo>
                  <a:pt x="154" y="74"/>
                </a:lnTo>
                <a:lnTo>
                  <a:pt x="156" y="72"/>
                </a:lnTo>
                <a:lnTo>
                  <a:pt x="159" y="69"/>
                </a:lnTo>
                <a:lnTo>
                  <a:pt x="163" y="69"/>
                </a:lnTo>
                <a:lnTo>
                  <a:pt x="189" y="69"/>
                </a:lnTo>
                <a:lnTo>
                  <a:pt x="189" y="69"/>
                </a:lnTo>
                <a:lnTo>
                  <a:pt x="193" y="69"/>
                </a:lnTo>
                <a:lnTo>
                  <a:pt x="195" y="72"/>
                </a:lnTo>
                <a:lnTo>
                  <a:pt x="198" y="74"/>
                </a:lnTo>
                <a:lnTo>
                  <a:pt x="198" y="79"/>
                </a:lnTo>
                <a:lnTo>
                  <a:pt x="198" y="207"/>
                </a:lnTo>
                <a:lnTo>
                  <a:pt x="198" y="207"/>
                </a:lnTo>
                <a:lnTo>
                  <a:pt x="198" y="211"/>
                </a:lnTo>
                <a:lnTo>
                  <a:pt x="195" y="214"/>
                </a:lnTo>
                <a:lnTo>
                  <a:pt x="193" y="216"/>
                </a:lnTo>
                <a:lnTo>
                  <a:pt x="189" y="216"/>
                </a:lnTo>
                <a:lnTo>
                  <a:pt x="189" y="216"/>
                </a:lnTo>
                <a:close/>
                <a:moveTo>
                  <a:pt x="164" y="205"/>
                </a:moveTo>
                <a:lnTo>
                  <a:pt x="187" y="205"/>
                </a:lnTo>
                <a:lnTo>
                  <a:pt x="187" y="80"/>
                </a:lnTo>
                <a:lnTo>
                  <a:pt x="164" y="80"/>
                </a:lnTo>
                <a:lnTo>
                  <a:pt x="164" y="205"/>
                </a:lnTo>
                <a:close/>
                <a:moveTo>
                  <a:pt x="137" y="216"/>
                </a:moveTo>
                <a:lnTo>
                  <a:pt x="112" y="216"/>
                </a:lnTo>
                <a:lnTo>
                  <a:pt x="112" y="216"/>
                </a:lnTo>
                <a:lnTo>
                  <a:pt x="108" y="216"/>
                </a:lnTo>
                <a:lnTo>
                  <a:pt x="105" y="214"/>
                </a:lnTo>
                <a:lnTo>
                  <a:pt x="102" y="211"/>
                </a:lnTo>
                <a:lnTo>
                  <a:pt x="102" y="207"/>
                </a:lnTo>
                <a:lnTo>
                  <a:pt x="102" y="130"/>
                </a:lnTo>
                <a:lnTo>
                  <a:pt x="102" y="130"/>
                </a:lnTo>
                <a:lnTo>
                  <a:pt x="102" y="126"/>
                </a:lnTo>
                <a:lnTo>
                  <a:pt x="105" y="123"/>
                </a:lnTo>
                <a:lnTo>
                  <a:pt x="108" y="120"/>
                </a:lnTo>
                <a:lnTo>
                  <a:pt x="112" y="120"/>
                </a:lnTo>
                <a:lnTo>
                  <a:pt x="137" y="120"/>
                </a:lnTo>
                <a:lnTo>
                  <a:pt x="137" y="120"/>
                </a:lnTo>
                <a:lnTo>
                  <a:pt x="141" y="120"/>
                </a:lnTo>
                <a:lnTo>
                  <a:pt x="144" y="123"/>
                </a:lnTo>
                <a:lnTo>
                  <a:pt x="147" y="126"/>
                </a:lnTo>
                <a:lnTo>
                  <a:pt x="147" y="130"/>
                </a:lnTo>
                <a:lnTo>
                  <a:pt x="147" y="207"/>
                </a:lnTo>
                <a:lnTo>
                  <a:pt x="147" y="207"/>
                </a:lnTo>
                <a:lnTo>
                  <a:pt x="147" y="211"/>
                </a:lnTo>
                <a:lnTo>
                  <a:pt x="144" y="214"/>
                </a:lnTo>
                <a:lnTo>
                  <a:pt x="141" y="216"/>
                </a:lnTo>
                <a:lnTo>
                  <a:pt x="137" y="216"/>
                </a:lnTo>
                <a:lnTo>
                  <a:pt x="137" y="216"/>
                </a:lnTo>
                <a:close/>
                <a:moveTo>
                  <a:pt x="113" y="205"/>
                </a:moveTo>
                <a:lnTo>
                  <a:pt x="136" y="205"/>
                </a:lnTo>
                <a:lnTo>
                  <a:pt x="136" y="131"/>
                </a:lnTo>
                <a:lnTo>
                  <a:pt x="113" y="131"/>
                </a:lnTo>
                <a:lnTo>
                  <a:pt x="113" y="205"/>
                </a:lnTo>
                <a:close/>
                <a:moveTo>
                  <a:pt x="86" y="216"/>
                </a:moveTo>
                <a:lnTo>
                  <a:pt x="60" y="216"/>
                </a:lnTo>
                <a:lnTo>
                  <a:pt x="60" y="216"/>
                </a:lnTo>
                <a:lnTo>
                  <a:pt x="56" y="216"/>
                </a:lnTo>
                <a:lnTo>
                  <a:pt x="54" y="214"/>
                </a:lnTo>
                <a:lnTo>
                  <a:pt x="51" y="211"/>
                </a:lnTo>
                <a:lnTo>
                  <a:pt x="51" y="207"/>
                </a:lnTo>
                <a:lnTo>
                  <a:pt x="51" y="164"/>
                </a:lnTo>
                <a:lnTo>
                  <a:pt x="51" y="164"/>
                </a:lnTo>
                <a:lnTo>
                  <a:pt x="51" y="161"/>
                </a:lnTo>
                <a:lnTo>
                  <a:pt x="54" y="157"/>
                </a:lnTo>
                <a:lnTo>
                  <a:pt x="56" y="155"/>
                </a:lnTo>
                <a:lnTo>
                  <a:pt x="60" y="154"/>
                </a:lnTo>
                <a:lnTo>
                  <a:pt x="86" y="154"/>
                </a:lnTo>
                <a:lnTo>
                  <a:pt x="86" y="154"/>
                </a:lnTo>
                <a:lnTo>
                  <a:pt x="90" y="155"/>
                </a:lnTo>
                <a:lnTo>
                  <a:pt x="93" y="157"/>
                </a:lnTo>
                <a:lnTo>
                  <a:pt x="95" y="161"/>
                </a:lnTo>
                <a:lnTo>
                  <a:pt x="95" y="164"/>
                </a:lnTo>
                <a:lnTo>
                  <a:pt x="95" y="207"/>
                </a:lnTo>
                <a:lnTo>
                  <a:pt x="95" y="207"/>
                </a:lnTo>
                <a:lnTo>
                  <a:pt x="95" y="211"/>
                </a:lnTo>
                <a:lnTo>
                  <a:pt x="93" y="214"/>
                </a:lnTo>
                <a:lnTo>
                  <a:pt x="90" y="216"/>
                </a:lnTo>
                <a:lnTo>
                  <a:pt x="86" y="216"/>
                </a:lnTo>
                <a:lnTo>
                  <a:pt x="86" y="216"/>
                </a:lnTo>
                <a:close/>
                <a:moveTo>
                  <a:pt x="62" y="205"/>
                </a:moveTo>
                <a:lnTo>
                  <a:pt x="85" y="205"/>
                </a:lnTo>
                <a:lnTo>
                  <a:pt x="85" y="165"/>
                </a:lnTo>
                <a:lnTo>
                  <a:pt x="62" y="165"/>
                </a:lnTo>
                <a:lnTo>
                  <a:pt x="62" y="205"/>
                </a:lnTo>
                <a:close/>
                <a:moveTo>
                  <a:pt x="35" y="216"/>
                </a:moveTo>
                <a:lnTo>
                  <a:pt x="9" y="216"/>
                </a:lnTo>
                <a:lnTo>
                  <a:pt x="9" y="216"/>
                </a:lnTo>
                <a:lnTo>
                  <a:pt x="5" y="216"/>
                </a:lnTo>
                <a:lnTo>
                  <a:pt x="2" y="214"/>
                </a:lnTo>
                <a:lnTo>
                  <a:pt x="0" y="211"/>
                </a:lnTo>
                <a:lnTo>
                  <a:pt x="0" y="207"/>
                </a:lnTo>
                <a:lnTo>
                  <a:pt x="0" y="181"/>
                </a:lnTo>
                <a:lnTo>
                  <a:pt x="0" y="181"/>
                </a:lnTo>
                <a:lnTo>
                  <a:pt x="0" y="177"/>
                </a:lnTo>
                <a:lnTo>
                  <a:pt x="2" y="174"/>
                </a:lnTo>
                <a:lnTo>
                  <a:pt x="5" y="173"/>
                </a:lnTo>
                <a:lnTo>
                  <a:pt x="9" y="172"/>
                </a:lnTo>
                <a:lnTo>
                  <a:pt x="35" y="172"/>
                </a:lnTo>
                <a:lnTo>
                  <a:pt x="35" y="172"/>
                </a:lnTo>
                <a:lnTo>
                  <a:pt x="39" y="173"/>
                </a:lnTo>
                <a:lnTo>
                  <a:pt x="41" y="174"/>
                </a:lnTo>
                <a:lnTo>
                  <a:pt x="43" y="177"/>
                </a:lnTo>
                <a:lnTo>
                  <a:pt x="44" y="181"/>
                </a:lnTo>
                <a:lnTo>
                  <a:pt x="44" y="207"/>
                </a:lnTo>
                <a:lnTo>
                  <a:pt x="44" y="207"/>
                </a:lnTo>
                <a:lnTo>
                  <a:pt x="43" y="211"/>
                </a:lnTo>
                <a:lnTo>
                  <a:pt x="41" y="214"/>
                </a:lnTo>
                <a:lnTo>
                  <a:pt x="39" y="216"/>
                </a:lnTo>
                <a:lnTo>
                  <a:pt x="35" y="216"/>
                </a:lnTo>
                <a:lnTo>
                  <a:pt x="35" y="216"/>
                </a:lnTo>
                <a:close/>
                <a:moveTo>
                  <a:pt x="10" y="205"/>
                </a:moveTo>
                <a:lnTo>
                  <a:pt x="33" y="205"/>
                </a:lnTo>
                <a:lnTo>
                  <a:pt x="33" y="182"/>
                </a:lnTo>
                <a:lnTo>
                  <a:pt x="10" y="182"/>
                </a:lnTo>
                <a:lnTo>
                  <a:pt x="10" y="205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80" name="Freeform 77"/>
          <p:cNvSpPr>
            <a:spLocks/>
          </p:cNvSpPr>
          <p:nvPr/>
        </p:nvSpPr>
        <p:spPr bwMode="auto">
          <a:xfrm>
            <a:off x="3043136" y="4271193"/>
            <a:ext cx="108051" cy="105721"/>
          </a:xfrm>
          <a:custGeom>
            <a:avLst/>
            <a:gdLst/>
            <a:ahLst/>
            <a:cxnLst>
              <a:cxn ang="0">
                <a:pos x="69" y="63"/>
              </a:cxn>
              <a:cxn ang="0">
                <a:pos x="42" y="36"/>
              </a:cxn>
              <a:cxn ang="0">
                <a:pos x="69" y="9"/>
              </a:cxn>
              <a:cxn ang="0">
                <a:pos x="60" y="0"/>
              </a:cxn>
              <a:cxn ang="0">
                <a:pos x="35" y="27"/>
              </a:cxn>
              <a:cxn ang="0">
                <a:pos x="8" y="0"/>
              </a:cxn>
              <a:cxn ang="0">
                <a:pos x="0" y="9"/>
              </a:cxn>
              <a:cxn ang="0">
                <a:pos x="27" y="36"/>
              </a:cxn>
              <a:cxn ang="0">
                <a:pos x="0" y="63"/>
              </a:cxn>
              <a:cxn ang="0">
                <a:pos x="8" y="69"/>
              </a:cxn>
              <a:cxn ang="0">
                <a:pos x="35" y="42"/>
              </a:cxn>
              <a:cxn ang="0">
                <a:pos x="60" y="69"/>
              </a:cxn>
              <a:cxn ang="0">
                <a:pos x="69" y="63"/>
              </a:cxn>
            </a:cxnLst>
            <a:rect l="0" t="0" r="r" b="b"/>
            <a:pathLst>
              <a:path w="69" h="69">
                <a:moveTo>
                  <a:pt x="69" y="63"/>
                </a:moveTo>
                <a:lnTo>
                  <a:pt x="42" y="36"/>
                </a:lnTo>
                <a:lnTo>
                  <a:pt x="69" y="9"/>
                </a:lnTo>
                <a:lnTo>
                  <a:pt x="60" y="0"/>
                </a:lnTo>
                <a:lnTo>
                  <a:pt x="35" y="27"/>
                </a:lnTo>
                <a:lnTo>
                  <a:pt x="8" y="0"/>
                </a:lnTo>
                <a:lnTo>
                  <a:pt x="0" y="9"/>
                </a:lnTo>
                <a:lnTo>
                  <a:pt x="27" y="36"/>
                </a:lnTo>
                <a:lnTo>
                  <a:pt x="0" y="63"/>
                </a:lnTo>
                <a:lnTo>
                  <a:pt x="8" y="69"/>
                </a:lnTo>
                <a:lnTo>
                  <a:pt x="35" y="42"/>
                </a:lnTo>
                <a:lnTo>
                  <a:pt x="60" y="69"/>
                </a:lnTo>
                <a:lnTo>
                  <a:pt x="69" y="63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81" name="Freeform 78"/>
          <p:cNvSpPr>
            <a:spLocks/>
          </p:cNvSpPr>
          <p:nvPr/>
        </p:nvSpPr>
        <p:spPr bwMode="auto">
          <a:xfrm>
            <a:off x="3677344" y="4142489"/>
            <a:ext cx="248985" cy="372321"/>
          </a:xfrm>
          <a:custGeom>
            <a:avLst/>
            <a:gdLst/>
            <a:ahLst/>
            <a:cxnLst>
              <a:cxn ang="0">
                <a:pos x="147" y="227"/>
              </a:cxn>
              <a:cxn ang="0">
                <a:pos x="147" y="230"/>
              </a:cxn>
              <a:cxn ang="0">
                <a:pos x="143" y="234"/>
              </a:cxn>
              <a:cxn ang="0">
                <a:pos x="140" y="234"/>
              </a:cxn>
              <a:cxn ang="0">
                <a:pos x="136" y="232"/>
              </a:cxn>
              <a:cxn ang="0">
                <a:pos x="17" y="166"/>
              </a:cxn>
              <a:cxn ang="0">
                <a:pos x="15" y="166"/>
              </a:cxn>
              <a:cxn ang="0">
                <a:pos x="12" y="162"/>
              </a:cxn>
              <a:cxn ang="0">
                <a:pos x="11" y="85"/>
              </a:cxn>
              <a:cxn ang="0">
                <a:pos x="12" y="82"/>
              </a:cxn>
              <a:cxn ang="0">
                <a:pos x="15" y="80"/>
              </a:cxn>
              <a:cxn ang="0">
                <a:pos x="70" y="78"/>
              </a:cxn>
              <a:cxn ang="0">
                <a:pos x="136" y="14"/>
              </a:cxn>
              <a:cxn ang="0">
                <a:pos x="140" y="11"/>
              </a:cxn>
              <a:cxn ang="0">
                <a:pos x="143" y="12"/>
              </a:cxn>
              <a:cxn ang="0">
                <a:pos x="147" y="15"/>
              </a:cxn>
              <a:cxn ang="0">
                <a:pos x="147" y="68"/>
              </a:cxn>
              <a:cxn ang="0">
                <a:pos x="158" y="18"/>
              </a:cxn>
              <a:cxn ang="0">
                <a:pos x="156" y="11"/>
              </a:cxn>
              <a:cxn ang="0">
                <a:pos x="147" y="1"/>
              </a:cxn>
              <a:cxn ang="0">
                <a:pos x="140" y="0"/>
              </a:cxn>
              <a:cxn ang="0">
                <a:pos x="128" y="5"/>
              </a:cxn>
              <a:cxn ang="0">
                <a:pos x="17" y="68"/>
              </a:cxn>
              <a:cxn ang="0">
                <a:pos x="11" y="69"/>
              </a:cxn>
              <a:cxn ang="0">
                <a:pos x="1" y="78"/>
              </a:cxn>
              <a:cxn ang="0">
                <a:pos x="0" y="159"/>
              </a:cxn>
              <a:cxn ang="0">
                <a:pos x="1" y="166"/>
              </a:cxn>
              <a:cxn ang="0">
                <a:pos x="11" y="176"/>
              </a:cxn>
              <a:cxn ang="0">
                <a:pos x="66" y="177"/>
              </a:cxn>
              <a:cxn ang="0">
                <a:pos x="128" y="239"/>
              </a:cxn>
              <a:cxn ang="0">
                <a:pos x="140" y="244"/>
              </a:cxn>
              <a:cxn ang="0">
                <a:pos x="147" y="243"/>
              </a:cxn>
              <a:cxn ang="0">
                <a:pos x="156" y="234"/>
              </a:cxn>
              <a:cxn ang="0">
                <a:pos x="158" y="174"/>
              </a:cxn>
            </a:cxnLst>
            <a:rect l="0" t="0" r="r" b="b"/>
            <a:pathLst>
              <a:path w="158" h="244">
                <a:moveTo>
                  <a:pt x="147" y="174"/>
                </a:moveTo>
                <a:lnTo>
                  <a:pt x="147" y="227"/>
                </a:lnTo>
                <a:lnTo>
                  <a:pt x="147" y="227"/>
                </a:lnTo>
                <a:lnTo>
                  <a:pt x="147" y="230"/>
                </a:lnTo>
                <a:lnTo>
                  <a:pt x="146" y="232"/>
                </a:lnTo>
                <a:lnTo>
                  <a:pt x="143" y="234"/>
                </a:lnTo>
                <a:lnTo>
                  <a:pt x="140" y="234"/>
                </a:lnTo>
                <a:lnTo>
                  <a:pt x="140" y="234"/>
                </a:lnTo>
                <a:lnTo>
                  <a:pt x="138" y="234"/>
                </a:lnTo>
                <a:lnTo>
                  <a:pt x="136" y="232"/>
                </a:lnTo>
                <a:lnTo>
                  <a:pt x="70" y="166"/>
                </a:lnTo>
                <a:lnTo>
                  <a:pt x="17" y="166"/>
                </a:lnTo>
                <a:lnTo>
                  <a:pt x="17" y="166"/>
                </a:lnTo>
                <a:lnTo>
                  <a:pt x="15" y="166"/>
                </a:lnTo>
                <a:lnTo>
                  <a:pt x="13" y="165"/>
                </a:lnTo>
                <a:lnTo>
                  <a:pt x="12" y="162"/>
                </a:lnTo>
                <a:lnTo>
                  <a:pt x="11" y="159"/>
                </a:lnTo>
                <a:lnTo>
                  <a:pt x="11" y="85"/>
                </a:lnTo>
                <a:lnTo>
                  <a:pt x="11" y="85"/>
                </a:lnTo>
                <a:lnTo>
                  <a:pt x="12" y="82"/>
                </a:lnTo>
                <a:lnTo>
                  <a:pt x="13" y="81"/>
                </a:lnTo>
                <a:lnTo>
                  <a:pt x="15" y="80"/>
                </a:lnTo>
                <a:lnTo>
                  <a:pt x="17" y="78"/>
                </a:lnTo>
                <a:lnTo>
                  <a:pt x="70" y="78"/>
                </a:lnTo>
                <a:lnTo>
                  <a:pt x="136" y="14"/>
                </a:lnTo>
                <a:lnTo>
                  <a:pt x="136" y="14"/>
                </a:lnTo>
                <a:lnTo>
                  <a:pt x="138" y="12"/>
                </a:lnTo>
                <a:lnTo>
                  <a:pt x="140" y="11"/>
                </a:lnTo>
                <a:lnTo>
                  <a:pt x="140" y="11"/>
                </a:lnTo>
                <a:lnTo>
                  <a:pt x="143" y="12"/>
                </a:lnTo>
                <a:lnTo>
                  <a:pt x="146" y="14"/>
                </a:lnTo>
                <a:lnTo>
                  <a:pt x="147" y="15"/>
                </a:lnTo>
                <a:lnTo>
                  <a:pt x="147" y="18"/>
                </a:lnTo>
                <a:lnTo>
                  <a:pt x="147" y="68"/>
                </a:lnTo>
                <a:lnTo>
                  <a:pt x="158" y="68"/>
                </a:lnTo>
                <a:lnTo>
                  <a:pt x="158" y="18"/>
                </a:lnTo>
                <a:lnTo>
                  <a:pt x="158" y="18"/>
                </a:lnTo>
                <a:lnTo>
                  <a:pt x="156" y="11"/>
                </a:lnTo>
                <a:lnTo>
                  <a:pt x="154" y="5"/>
                </a:lnTo>
                <a:lnTo>
                  <a:pt x="147" y="1"/>
                </a:lnTo>
                <a:lnTo>
                  <a:pt x="140" y="0"/>
                </a:lnTo>
                <a:lnTo>
                  <a:pt x="140" y="0"/>
                </a:lnTo>
                <a:lnTo>
                  <a:pt x="133" y="1"/>
                </a:lnTo>
                <a:lnTo>
                  <a:pt x="128" y="5"/>
                </a:lnTo>
                <a:lnTo>
                  <a:pt x="66" y="68"/>
                </a:lnTo>
                <a:lnTo>
                  <a:pt x="17" y="68"/>
                </a:lnTo>
                <a:lnTo>
                  <a:pt x="17" y="68"/>
                </a:lnTo>
                <a:lnTo>
                  <a:pt x="11" y="69"/>
                </a:lnTo>
                <a:lnTo>
                  <a:pt x="5" y="73"/>
                </a:lnTo>
                <a:lnTo>
                  <a:pt x="1" y="78"/>
                </a:lnTo>
                <a:lnTo>
                  <a:pt x="0" y="85"/>
                </a:lnTo>
                <a:lnTo>
                  <a:pt x="0" y="159"/>
                </a:lnTo>
                <a:lnTo>
                  <a:pt x="0" y="159"/>
                </a:lnTo>
                <a:lnTo>
                  <a:pt x="1" y="166"/>
                </a:lnTo>
                <a:lnTo>
                  <a:pt x="5" y="172"/>
                </a:lnTo>
                <a:lnTo>
                  <a:pt x="11" y="176"/>
                </a:lnTo>
                <a:lnTo>
                  <a:pt x="17" y="177"/>
                </a:lnTo>
                <a:lnTo>
                  <a:pt x="66" y="177"/>
                </a:lnTo>
                <a:lnTo>
                  <a:pt x="128" y="239"/>
                </a:lnTo>
                <a:lnTo>
                  <a:pt x="128" y="239"/>
                </a:lnTo>
                <a:lnTo>
                  <a:pt x="133" y="243"/>
                </a:lnTo>
                <a:lnTo>
                  <a:pt x="140" y="244"/>
                </a:lnTo>
                <a:lnTo>
                  <a:pt x="140" y="244"/>
                </a:lnTo>
                <a:lnTo>
                  <a:pt x="147" y="243"/>
                </a:lnTo>
                <a:lnTo>
                  <a:pt x="154" y="239"/>
                </a:lnTo>
                <a:lnTo>
                  <a:pt x="156" y="234"/>
                </a:lnTo>
                <a:lnTo>
                  <a:pt x="158" y="227"/>
                </a:lnTo>
                <a:lnTo>
                  <a:pt x="158" y="174"/>
                </a:lnTo>
                <a:lnTo>
                  <a:pt x="147" y="174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82" name="Freeform 79"/>
          <p:cNvSpPr>
            <a:spLocks/>
          </p:cNvSpPr>
          <p:nvPr/>
        </p:nvSpPr>
        <p:spPr bwMode="auto">
          <a:xfrm>
            <a:off x="3869955" y="4275787"/>
            <a:ext cx="98656" cy="101124"/>
          </a:xfrm>
          <a:custGeom>
            <a:avLst/>
            <a:gdLst/>
            <a:ahLst/>
            <a:cxnLst>
              <a:cxn ang="0">
                <a:pos x="38" y="65"/>
              </a:cxn>
              <a:cxn ang="0">
                <a:pos x="38" y="38"/>
              </a:cxn>
              <a:cxn ang="0">
                <a:pos x="64" y="38"/>
              </a:cxn>
              <a:cxn ang="0">
                <a:pos x="64" y="27"/>
              </a:cxn>
              <a:cxn ang="0">
                <a:pos x="38" y="27"/>
              </a:cxn>
              <a:cxn ang="0">
                <a:pos x="38" y="0"/>
              </a:cxn>
              <a:cxn ang="0">
                <a:pos x="27" y="0"/>
              </a:cxn>
              <a:cxn ang="0">
                <a:pos x="27" y="27"/>
              </a:cxn>
              <a:cxn ang="0">
                <a:pos x="0" y="27"/>
              </a:cxn>
              <a:cxn ang="0">
                <a:pos x="0" y="38"/>
              </a:cxn>
              <a:cxn ang="0">
                <a:pos x="27" y="38"/>
              </a:cxn>
              <a:cxn ang="0">
                <a:pos x="27" y="65"/>
              </a:cxn>
              <a:cxn ang="0">
                <a:pos x="38" y="65"/>
              </a:cxn>
            </a:cxnLst>
            <a:rect l="0" t="0" r="r" b="b"/>
            <a:pathLst>
              <a:path w="64" h="65">
                <a:moveTo>
                  <a:pt x="38" y="65"/>
                </a:moveTo>
                <a:lnTo>
                  <a:pt x="38" y="38"/>
                </a:lnTo>
                <a:lnTo>
                  <a:pt x="64" y="38"/>
                </a:lnTo>
                <a:lnTo>
                  <a:pt x="64" y="27"/>
                </a:lnTo>
                <a:lnTo>
                  <a:pt x="38" y="27"/>
                </a:lnTo>
                <a:lnTo>
                  <a:pt x="38" y="0"/>
                </a:lnTo>
                <a:lnTo>
                  <a:pt x="27" y="0"/>
                </a:lnTo>
                <a:lnTo>
                  <a:pt x="27" y="27"/>
                </a:lnTo>
                <a:lnTo>
                  <a:pt x="0" y="27"/>
                </a:lnTo>
                <a:lnTo>
                  <a:pt x="0" y="38"/>
                </a:lnTo>
                <a:lnTo>
                  <a:pt x="27" y="38"/>
                </a:lnTo>
                <a:lnTo>
                  <a:pt x="27" y="65"/>
                </a:lnTo>
                <a:lnTo>
                  <a:pt x="38" y="65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83" name="Freeform 80"/>
          <p:cNvSpPr>
            <a:spLocks/>
          </p:cNvSpPr>
          <p:nvPr/>
        </p:nvSpPr>
        <p:spPr bwMode="auto">
          <a:xfrm>
            <a:off x="4499462" y="4142489"/>
            <a:ext cx="248985" cy="372321"/>
          </a:xfrm>
          <a:custGeom>
            <a:avLst/>
            <a:gdLst/>
            <a:ahLst/>
            <a:cxnLst>
              <a:cxn ang="0">
                <a:pos x="147" y="227"/>
              </a:cxn>
              <a:cxn ang="0">
                <a:pos x="147" y="230"/>
              </a:cxn>
              <a:cxn ang="0">
                <a:pos x="143" y="234"/>
              </a:cxn>
              <a:cxn ang="0">
                <a:pos x="140" y="234"/>
              </a:cxn>
              <a:cxn ang="0">
                <a:pos x="136" y="232"/>
              </a:cxn>
              <a:cxn ang="0">
                <a:pos x="17" y="166"/>
              </a:cxn>
              <a:cxn ang="0">
                <a:pos x="15" y="166"/>
              </a:cxn>
              <a:cxn ang="0">
                <a:pos x="12" y="162"/>
              </a:cxn>
              <a:cxn ang="0">
                <a:pos x="10" y="85"/>
              </a:cxn>
              <a:cxn ang="0">
                <a:pos x="12" y="82"/>
              </a:cxn>
              <a:cxn ang="0">
                <a:pos x="15" y="80"/>
              </a:cxn>
              <a:cxn ang="0">
                <a:pos x="70" y="78"/>
              </a:cxn>
              <a:cxn ang="0">
                <a:pos x="136" y="14"/>
              </a:cxn>
              <a:cxn ang="0">
                <a:pos x="140" y="11"/>
              </a:cxn>
              <a:cxn ang="0">
                <a:pos x="143" y="12"/>
              </a:cxn>
              <a:cxn ang="0">
                <a:pos x="147" y="15"/>
              </a:cxn>
              <a:cxn ang="0">
                <a:pos x="147" y="68"/>
              </a:cxn>
              <a:cxn ang="0">
                <a:pos x="158" y="18"/>
              </a:cxn>
              <a:cxn ang="0">
                <a:pos x="156" y="11"/>
              </a:cxn>
              <a:cxn ang="0">
                <a:pos x="147" y="1"/>
              </a:cxn>
              <a:cxn ang="0">
                <a:pos x="140" y="0"/>
              </a:cxn>
              <a:cxn ang="0">
                <a:pos x="128" y="5"/>
              </a:cxn>
              <a:cxn ang="0">
                <a:pos x="17" y="68"/>
              </a:cxn>
              <a:cxn ang="0">
                <a:pos x="10" y="69"/>
              </a:cxn>
              <a:cxn ang="0">
                <a:pos x="1" y="78"/>
              </a:cxn>
              <a:cxn ang="0">
                <a:pos x="0" y="159"/>
              </a:cxn>
              <a:cxn ang="0">
                <a:pos x="1" y="166"/>
              </a:cxn>
              <a:cxn ang="0">
                <a:pos x="10" y="176"/>
              </a:cxn>
              <a:cxn ang="0">
                <a:pos x="66" y="177"/>
              </a:cxn>
              <a:cxn ang="0">
                <a:pos x="128" y="239"/>
              </a:cxn>
              <a:cxn ang="0">
                <a:pos x="140" y="244"/>
              </a:cxn>
              <a:cxn ang="0">
                <a:pos x="147" y="243"/>
              </a:cxn>
              <a:cxn ang="0">
                <a:pos x="156" y="234"/>
              </a:cxn>
              <a:cxn ang="0">
                <a:pos x="158" y="174"/>
              </a:cxn>
            </a:cxnLst>
            <a:rect l="0" t="0" r="r" b="b"/>
            <a:pathLst>
              <a:path w="158" h="244">
                <a:moveTo>
                  <a:pt x="147" y="174"/>
                </a:moveTo>
                <a:lnTo>
                  <a:pt x="147" y="227"/>
                </a:lnTo>
                <a:lnTo>
                  <a:pt x="147" y="227"/>
                </a:lnTo>
                <a:lnTo>
                  <a:pt x="147" y="230"/>
                </a:lnTo>
                <a:lnTo>
                  <a:pt x="145" y="232"/>
                </a:lnTo>
                <a:lnTo>
                  <a:pt x="143" y="234"/>
                </a:lnTo>
                <a:lnTo>
                  <a:pt x="140" y="234"/>
                </a:lnTo>
                <a:lnTo>
                  <a:pt x="140" y="234"/>
                </a:lnTo>
                <a:lnTo>
                  <a:pt x="137" y="234"/>
                </a:lnTo>
                <a:lnTo>
                  <a:pt x="136" y="232"/>
                </a:lnTo>
                <a:lnTo>
                  <a:pt x="70" y="166"/>
                </a:lnTo>
                <a:lnTo>
                  <a:pt x="17" y="166"/>
                </a:lnTo>
                <a:lnTo>
                  <a:pt x="17" y="166"/>
                </a:lnTo>
                <a:lnTo>
                  <a:pt x="15" y="166"/>
                </a:lnTo>
                <a:lnTo>
                  <a:pt x="13" y="165"/>
                </a:lnTo>
                <a:lnTo>
                  <a:pt x="12" y="162"/>
                </a:lnTo>
                <a:lnTo>
                  <a:pt x="10" y="159"/>
                </a:lnTo>
                <a:lnTo>
                  <a:pt x="10" y="85"/>
                </a:lnTo>
                <a:lnTo>
                  <a:pt x="10" y="85"/>
                </a:lnTo>
                <a:lnTo>
                  <a:pt x="12" y="82"/>
                </a:lnTo>
                <a:lnTo>
                  <a:pt x="13" y="81"/>
                </a:lnTo>
                <a:lnTo>
                  <a:pt x="15" y="80"/>
                </a:lnTo>
                <a:lnTo>
                  <a:pt x="17" y="78"/>
                </a:lnTo>
                <a:lnTo>
                  <a:pt x="70" y="78"/>
                </a:lnTo>
                <a:lnTo>
                  <a:pt x="136" y="14"/>
                </a:lnTo>
                <a:lnTo>
                  <a:pt x="136" y="14"/>
                </a:lnTo>
                <a:lnTo>
                  <a:pt x="137" y="12"/>
                </a:lnTo>
                <a:lnTo>
                  <a:pt x="140" y="11"/>
                </a:lnTo>
                <a:lnTo>
                  <a:pt x="140" y="11"/>
                </a:lnTo>
                <a:lnTo>
                  <a:pt x="143" y="12"/>
                </a:lnTo>
                <a:lnTo>
                  <a:pt x="145" y="14"/>
                </a:lnTo>
                <a:lnTo>
                  <a:pt x="147" y="15"/>
                </a:lnTo>
                <a:lnTo>
                  <a:pt x="147" y="18"/>
                </a:lnTo>
                <a:lnTo>
                  <a:pt x="147" y="68"/>
                </a:lnTo>
                <a:lnTo>
                  <a:pt x="158" y="68"/>
                </a:lnTo>
                <a:lnTo>
                  <a:pt x="158" y="18"/>
                </a:lnTo>
                <a:lnTo>
                  <a:pt x="158" y="18"/>
                </a:lnTo>
                <a:lnTo>
                  <a:pt x="156" y="11"/>
                </a:lnTo>
                <a:lnTo>
                  <a:pt x="154" y="5"/>
                </a:lnTo>
                <a:lnTo>
                  <a:pt x="147" y="1"/>
                </a:lnTo>
                <a:lnTo>
                  <a:pt x="140" y="0"/>
                </a:lnTo>
                <a:lnTo>
                  <a:pt x="140" y="0"/>
                </a:lnTo>
                <a:lnTo>
                  <a:pt x="133" y="1"/>
                </a:lnTo>
                <a:lnTo>
                  <a:pt x="128" y="5"/>
                </a:lnTo>
                <a:lnTo>
                  <a:pt x="66" y="68"/>
                </a:lnTo>
                <a:lnTo>
                  <a:pt x="17" y="68"/>
                </a:lnTo>
                <a:lnTo>
                  <a:pt x="17" y="68"/>
                </a:lnTo>
                <a:lnTo>
                  <a:pt x="10" y="69"/>
                </a:lnTo>
                <a:lnTo>
                  <a:pt x="5" y="73"/>
                </a:lnTo>
                <a:lnTo>
                  <a:pt x="1" y="78"/>
                </a:lnTo>
                <a:lnTo>
                  <a:pt x="0" y="85"/>
                </a:lnTo>
                <a:lnTo>
                  <a:pt x="0" y="159"/>
                </a:lnTo>
                <a:lnTo>
                  <a:pt x="0" y="159"/>
                </a:lnTo>
                <a:lnTo>
                  <a:pt x="1" y="166"/>
                </a:lnTo>
                <a:lnTo>
                  <a:pt x="5" y="172"/>
                </a:lnTo>
                <a:lnTo>
                  <a:pt x="10" y="176"/>
                </a:lnTo>
                <a:lnTo>
                  <a:pt x="17" y="177"/>
                </a:lnTo>
                <a:lnTo>
                  <a:pt x="66" y="177"/>
                </a:lnTo>
                <a:lnTo>
                  <a:pt x="128" y="239"/>
                </a:lnTo>
                <a:lnTo>
                  <a:pt x="128" y="239"/>
                </a:lnTo>
                <a:lnTo>
                  <a:pt x="133" y="243"/>
                </a:lnTo>
                <a:lnTo>
                  <a:pt x="140" y="244"/>
                </a:lnTo>
                <a:lnTo>
                  <a:pt x="140" y="244"/>
                </a:lnTo>
                <a:lnTo>
                  <a:pt x="147" y="243"/>
                </a:lnTo>
                <a:lnTo>
                  <a:pt x="154" y="239"/>
                </a:lnTo>
                <a:lnTo>
                  <a:pt x="156" y="234"/>
                </a:lnTo>
                <a:lnTo>
                  <a:pt x="158" y="227"/>
                </a:lnTo>
                <a:lnTo>
                  <a:pt x="158" y="174"/>
                </a:lnTo>
                <a:lnTo>
                  <a:pt x="147" y="174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84" name="Rectangle 81"/>
          <p:cNvSpPr>
            <a:spLocks noChangeArrowheads="1"/>
          </p:cNvSpPr>
          <p:nvPr/>
        </p:nvSpPr>
        <p:spPr bwMode="auto">
          <a:xfrm>
            <a:off x="4687375" y="4317157"/>
            <a:ext cx="103352" cy="18387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85" name="Freeform 82"/>
          <p:cNvSpPr>
            <a:spLocks/>
          </p:cNvSpPr>
          <p:nvPr/>
        </p:nvSpPr>
        <p:spPr bwMode="auto">
          <a:xfrm>
            <a:off x="5260509" y="4142489"/>
            <a:ext cx="248985" cy="372321"/>
          </a:xfrm>
          <a:custGeom>
            <a:avLst/>
            <a:gdLst/>
            <a:ahLst/>
            <a:cxnLst>
              <a:cxn ang="0">
                <a:pos x="147" y="227"/>
              </a:cxn>
              <a:cxn ang="0">
                <a:pos x="147" y="228"/>
              </a:cxn>
              <a:cxn ang="0">
                <a:pos x="143" y="232"/>
              </a:cxn>
              <a:cxn ang="0">
                <a:pos x="140" y="234"/>
              </a:cxn>
              <a:cxn ang="0">
                <a:pos x="136" y="231"/>
              </a:cxn>
              <a:cxn ang="0">
                <a:pos x="18" y="166"/>
              </a:cxn>
              <a:cxn ang="0">
                <a:pos x="15" y="165"/>
              </a:cxn>
              <a:cxn ang="0">
                <a:pos x="11" y="161"/>
              </a:cxn>
              <a:cxn ang="0">
                <a:pos x="11" y="85"/>
              </a:cxn>
              <a:cxn ang="0">
                <a:pos x="11" y="82"/>
              </a:cxn>
              <a:cxn ang="0">
                <a:pos x="15" y="78"/>
              </a:cxn>
              <a:cxn ang="0">
                <a:pos x="70" y="78"/>
              </a:cxn>
              <a:cxn ang="0">
                <a:pos x="136" y="12"/>
              </a:cxn>
              <a:cxn ang="0">
                <a:pos x="140" y="11"/>
              </a:cxn>
              <a:cxn ang="0">
                <a:pos x="143" y="11"/>
              </a:cxn>
              <a:cxn ang="0">
                <a:pos x="147" y="15"/>
              </a:cxn>
              <a:cxn ang="0">
                <a:pos x="147" y="68"/>
              </a:cxn>
              <a:cxn ang="0">
                <a:pos x="158" y="18"/>
              </a:cxn>
              <a:cxn ang="0">
                <a:pos x="157" y="11"/>
              </a:cxn>
              <a:cxn ang="0">
                <a:pos x="147" y="1"/>
              </a:cxn>
              <a:cxn ang="0">
                <a:pos x="140" y="0"/>
              </a:cxn>
              <a:cxn ang="0">
                <a:pos x="128" y="5"/>
              </a:cxn>
              <a:cxn ang="0">
                <a:pos x="18" y="68"/>
              </a:cxn>
              <a:cxn ang="0">
                <a:pos x="11" y="69"/>
              </a:cxn>
              <a:cxn ang="0">
                <a:pos x="1" y="78"/>
              </a:cxn>
              <a:cxn ang="0">
                <a:pos x="0" y="159"/>
              </a:cxn>
              <a:cxn ang="0">
                <a:pos x="1" y="166"/>
              </a:cxn>
              <a:cxn ang="0">
                <a:pos x="11" y="176"/>
              </a:cxn>
              <a:cxn ang="0">
                <a:pos x="66" y="177"/>
              </a:cxn>
              <a:cxn ang="0">
                <a:pos x="128" y="239"/>
              </a:cxn>
              <a:cxn ang="0">
                <a:pos x="140" y="244"/>
              </a:cxn>
              <a:cxn ang="0">
                <a:pos x="147" y="243"/>
              </a:cxn>
              <a:cxn ang="0">
                <a:pos x="157" y="234"/>
              </a:cxn>
              <a:cxn ang="0">
                <a:pos x="158" y="174"/>
              </a:cxn>
            </a:cxnLst>
            <a:rect l="0" t="0" r="r" b="b"/>
            <a:pathLst>
              <a:path w="158" h="244">
                <a:moveTo>
                  <a:pt x="147" y="174"/>
                </a:moveTo>
                <a:lnTo>
                  <a:pt x="147" y="227"/>
                </a:lnTo>
                <a:lnTo>
                  <a:pt x="147" y="227"/>
                </a:lnTo>
                <a:lnTo>
                  <a:pt x="147" y="228"/>
                </a:lnTo>
                <a:lnTo>
                  <a:pt x="146" y="231"/>
                </a:lnTo>
                <a:lnTo>
                  <a:pt x="143" y="232"/>
                </a:lnTo>
                <a:lnTo>
                  <a:pt x="140" y="234"/>
                </a:lnTo>
                <a:lnTo>
                  <a:pt x="140" y="234"/>
                </a:lnTo>
                <a:lnTo>
                  <a:pt x="138" y="232"/>
                </a:lnTo>
                <a:lnTo>
                  <a:pt x="136" y="231"/>
                </a:lnTo>
                <a:lnTo>
                  <a:pt x="70" y="166"/>
                </a:lnTo>
                <a:lnTo>
                  <a:pt x="18" y="166"/>
                </a:lnTo>
                <a:lnTo>
                  <a:pt x="18" y="166"/>
                </a:lnTo>
                <a:lnTo>
                  <a:pt x="15" y="165"/>
                </a:lnTo>
                <a:lnTo>
                  <a:pt x="14" y="163"/>
                </a:lnTo>
                <a:lnTo>
                  <a:pt x="11" y="161"/>
                </a:lnTo>
                <a:lnTo>
                  <a:pt x="11" y="159"/>
                </a:lnTo>
                <a:lnTo>
                  <a:pt x="11" y="85"/>
                </a:lnTo>
                <a:lnTo>
                  <a:pt x="11" y="85"/>
                </a:lnTo>
                <a:lnTo>
                  <a:pt x="11" y="82"/>
                </a:lnTo>
                <a:lnTo>
                  <a:pt x="14" y="80"/>
                </a:lnTo>
                <a:lnTo>
                  <a:pt x="15" y="78"/>
                </a:lnTo>
                <a:lnTo>
                  <a:pt x="18" y="78"/>
                </a:lnTo>
                <a:lnTo>
                  <a:pt x="70" y="78"/>
                </a:lnTo>
                <a:lnTo>
                  <a:pt x="136" y="12"/>
                </a:lnTo>
                <a:lnTo>
                  <a:pt x="136" y="12"/>
                </a:lnTo>
                <a:lnTo>
                  <a:pt x="138" y="11"/>
                </a:lnTo>
                <a:lnTo>
                  <a:pt x="140" y="11"/>
                </a:lnTo>
                <a:lnTo>
                  <a:pt x="140" y="11"/>
                </a:lnTo>
                <a:lnTo>
                  <a:pt x="143" y="11"/>
                </a:lnTo>
                <a:lnTo>
                  <a:pt x="146" y="12"/>
                </a:lnTo>
                <a:lnTo>
                  <a:pt x="147" y="15"/>
                </a:lnTo>
                <a:lnTo>
                  <a:pt x="147" y="18"/>
                </a:lnTo>
                <a:lnTo>
                  <a:pt x="147" y="68"/>
                </a:lnTo>
                <a:lnTo>
                  <a:pt x="158" y="68"/>
                </a:lnTo>
                <a:lnTo>
                  <a:pt x="158" y="18"/>
                </a:lnTo>
                <a:lnTo>
                  <a:pt x="158" y="18"/>
                </a:lnTo>
                <a:lnTo>
                  <a:pt x="157" y="11"/>
                </a:lnTo>
                <a:lnTo>
                  <a:pt x="153" y="5"/>
                </a:lnTo>
                <a:lnTo>
                  <a:pt x="147" y="1"/>
                </a:lnTo>
                <a:lnTo>
                  <a:pt x="140" y="0"/>
                </a:lnTo>
                <a:lnTo>
                  <a:pt x="140" y="0"/>
                </a:lnTo>
                <a:lnTo>
                  <a:pt x="134" y="1"/>
                </a:lnTo>
                <a:lnTo>
                  <a:pt x="128" y="5"/>
                </a:lnTo>
                <a:lnTo>
                  <a:pt x="66" y="68"/>
                </a:lnTo>
                <a:lnTo>
                  <a:pt x="18" y="68"/>
                </a:lnTo>
                <a:lnTo>
                  <a:pt x="18" y="68"/>
                </a:lnTo>
                <a:lnTo>
                  <a:pt x="11" y="69"/>
                </a:lnTo>
                <a:lnTo>
                  <a:pt x="5" y="73"/>
                </a:lnTo>
                <a:lnTo>
                  <a:pt x="1" y="78"/>
                </a:lnTo>
                <a:lnTo>
                  <a:pt x="0" y="85"/>
                </a:lnTo>
                <a:lnTo>
                  <a:pt x="0" y="159"/>
                </a:lnTo>
                <a:lnTo>
                  <a:pt x="0" y="159"/>
                </a:lnTo>
                <a:lnTo>
                  <a:pt x="1" y="166"/>
                </a:lnTo>
                <a:lnTo>
                  <a:pt x="5" y="172"/>
                </a:lnTo>
                <a:lnTo>
                  <a:pt x="11" y="176"/>
                </a:lnTo>
                <a:lnTo>
                  <a:pt x="18" y="177"/>
                </a:lnTo>
                <a:lnTo>
                  <a:pt x="66" y="177"/>
                </a:lnTo>
                <a:lnTo>
                  <a:pt x="128" y="239"/>
                </a:lnTo>
                <a:lnTo>
                  <a:pt x="128" y="239"/>
                </a:lnTo>
                <a:lnTo>
                  <a:pt x="134" y="243"/>
                </a:lnTo>
                <a:lnTo>
                  <a:pt x="140" y="244"/>
                </a:lnTo>
                <a:lnTo>
                  <a:pt x="140" y="244"/>
                </a:lnTo>
                <a:lnTo>
                  <a:pt x="147" y="243"/>
                </a:lnTo>
                <a:lnTo>
                  <a:pt x="153" y="239"/>
                </a:lnTo>
                <a:lnTo>
                  <a:pt x="157" y="234"/>
                </a:lnTo>
                <a:lnTo>
                  <a:pt x="158" y="227"/>
                </a:lnTo>
                <a:lnTo>
                  <a:pt x="158" y="174"/>
                </a:lnTo>
                <a:lnTo>
                  <a:pt x="147" y="174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86" name="Freeform 83"/>
          <p:cNvSpPr>
            <a:spLocks/>
          </p:cNvSpPr>
          <p:nvPr/>
        </p:nvSpPr>
        <p:spPr bwMode="auto">
          <a:xfrm>
            <a:off x="5528282" y="4294174"/>
            <a:ext cx="32887" cy="68949"/>
          </a:xfrm>
          <a:custGeom>
            <a:avLst/>
            <a:gdLst/>
            <a:ahLst/>
            <a:cxnLst>
              <a:cxn ang="0">
                <a:pos x="9" y="45"/>
              </a:cxn>
              <a:cxn ang="0">
                <a:pos x="9" y="45"/>
              </a:cxn>
              <a:cxn ang="0">
                <a:pos x="7" y="45"/>
              </a:cxn>
              <a:cxn ang="0">
                <a:pos x="7" y="45"/>
              </a:cxn>
              <a:cxn ang="0">
                <a:pos x="4" y="45"/>
              </a:cxn>
              <a:cxn ang="0">
                <a:pos x="3" y="43"/>
              </a:cxn>
              <a:cxn ang="0">
                <a:pos x="1" y="40"/>
              </a:cxn>
              <a:cxn ang="0">
                <a:pos x="0" y="38"/>
              </a:cxn>
              <a:cxn ang="0">
                <a:pos x="0" y="38"/>
              </a:cxn>
              <a:cxn ang="0">
                <a:pos x="1" y="36"/>
              </a:cxn>
              <a:cxn ang="0">
                <a:pos x="3" y="35"/>
              </a:cxn>
              <a:cxn ang="0">
                <a:pos x="7" y="32"/>
              </a:cxn>
              <a:cxn ang="0">
                <a:pos x="9" y="28"/>
              </a:cxn>
              <a:cxn ang="0">
                <a:pos x="11" y="26"/>
              </a:cxn>
              <a:cxn ang="0">
                <a:pos x="12" y="22"/>
              </a:cxn>
              <a:cxn ang="0">
                <a:pos x="12" y="22"/>
              </a:cxn>
              <a:cxn ang="0">
                <a:pos x="11" y="19"/>
              </a:cxn>
              <a:cxn ang="0">
                <a:pos x="9" y="16"/>
              </a:cxn>
              <a:cxn ang="0">
                <a:pos x="7" y="12"/>
              </a:cxn>
              <a:cxn ang="0">
                <a:pos x="3" y="9"/>
              </a:cxn>
              <a:cxn ang="0">
                <a:pos x="1" y="8"/>
              </a:cxn>
              <a:cxn ang="0">
                <a:pos x="0" y="5"/>
              </a:cxn>
              <a:cxn ang="0">
                <a:pos x="0" y="5"/>
              </a:cxn>
              <a:cxn ang="0">
                <a:pos x="1" y="3"/>
              </a:cxn>
              <a:cxn ang="0">
                <a:pos x="3" y="1"/>
              </a:cxn>
              <a:cxn ang="0">
                <a:pos x="4" y="0"/>
              </a:cxn>
              <a:cxn ang="0">
                <a:pos x="7" y="0"/>
              </a:cxn>
              <a:cxn ang="0">
                <a:pos x="7" y="0"/>
              </a:cxn>
              <a:cxn ang="0">
                <a:pos x="9" y="0"/>
              </a:cxn>
              <a:cxn ang="0">
                <a:pos x="9" y="0"/>
              </a:cxn>
              <a:cxn ang="0">
                <a:pos x="15" y="4"/>
              </a:cxn>
              <a:cxn ang="0">
                <a:pos x="20" y="8"/>
              </a:cxn>
              <a:cxn ang="0">
                <a:pos x="23" y="15"/>
              </a:cxn>
              <a:cxn ang="0">
                <a:pos x="23" y="22"/>
              </a:cxn>
              <a:cxn ang="0">
                <a:pos x="23" y="22"/>
              </a:cxn>
              <a:cxn ang="0">
                <a:pos x="23" y="28"/>
              </a:cxn>
              <a:cxn ang="0">
                <a:pos x="20" y="35"/>
              </a:cxn>
              <a:cxn ang="0">
                <a:pos x="15" y="40"/>
              </a:cxn>
              <a:cxn ang="0">
                <a:pos x="9" y="45"/>
              </a:cxn>
              <a:cxn ang="0">
                <a:pos x="9" y="45"/>
              </a:cxn>
            </a:cxnLst>
            <a:rect l="0" t="0" r="r" b="b"/>
            <a:pathLst>
              <a:path w="23" h="45">
                <a:moveTo>
                  <a:pt x="9" y="45"/>
                </a:moveTo>
                <a:lnTo>
                  <a:pt x="9" y="45"/>
                </a:lnTo>
                <a:lnTo>
                  <a:pt x="7" y="45"/>
                </a:lnTo>
                <a:lnTo>
                  <a:pt x="7" y="45"/>
                </a:lnTo>
                <a:lnTo>
                  <a:pt x="4" y="45"/>
                </a:lnTo>
                <a:lnTo>
                  <a:pt x="3" y="43"/>
                </a:lnTo>
                <a:lnTo>
                  <a:pt x="1" y="40"/>
                </a:lnTo>
                <a:lnTo>
                  <a:pt x="0" y="38"/>
                </a:lnTo>
                <a:lnTo>
                  <a:pt x="0" y="38"/>
                </a:lnTo>
                <a:lnTo>
                  <a:pt x="1" y="36"/>
                </a:lnTo>
                <a:lnTo>
                  <a:pt x="3" y="35"/>
                </a:lnTo>
                <a:lnTo>
                  <a:pt x="7" y="32"/>
                </a:lnTo>
                <a:lnTo>
                  <a:pt x="9" y="28"/>
                </a:lnTo>
                <a:lnTo>
                  <a:pt x="11" y="26"/>
                </a:lnTo>
                <a:lnTo>
                  <a:pt x="12" y="22"/>
                </a:lnTo>
                <a:lnTo>
                  <a:pt x="12" y="22"/>
                </a:lnTo>
                <a:lnTo>
                  <a:pt x="11" y="19"/>
                </a:lnTo>
                <a:lnTo>
                  <a:pt x="9" y="16"/>
                </a:lnTo>
                <a:lnTo>
                  <a:pt x="7" y="12"/>
                </a:lnTo>
                <a:lnTo>
                  <a:pt x="3" y="9"/>
                </a:lnTo>
                <a:lnTo>
                  <a:pt x="1" y="8"/>
                </a:lnTo>
                <a:lnTo>
                  <a:pt x="0" y="5"/>
                </a:lnTo>
                <a:lnTo>
                  <a:pt x="0" y="5"/>
                </a:lnTo>
                <a:lnTo>
                  <a:pt x="1" y="3"/>
                </a:lnTo>
                <a:lnTo>
                  <a:pt x="3" y="1"/>
                </a:lnTo>
                <a:lnTo>
                  <a:pt x="4" y="0"/>
                </a:lnTo>
                <a:lnTo>
                  <a:pt x="7" y="0"/>
                </a:lnTo>
                <a:lnTo>
                  <a:pt x="7" y="0"/>
                </a:lnTo>
                <a:lnTo>
                  <a:pt x="9" y="0"/>
                </a:lnTo>
                <a:lnTo>
                  <a:pt x="9" y="0"/>
                </a:lnTo>
                <a:lnTo>
                  <a:pt x="15" y="4"/>
                </a:lnTo>
                <a:lnTo>
                  <a:pt x="20" y="8"/>
                </a:lnTo>
                <a:lnTo>
                  <a:pt x="23" y="15"/>
                </a:lnTo>
                <a:lnTo>
                  <a:pt x="23" y="22"/>
                </a:lnTo>
                <a:lnTo>
                  <a:pt x="23" y="22"/>
                </a:lnTo>
                <a:lnTo>
                  <a:pt x="23" y="28"/>
                </a:lnTo>
                <a:lnTo>
                  <a:pt x="20" y="35"/>
                </a:lnTo>
                <a:lnTo>
                  <a:pt x="15" y="40"/>
                </a:lnTo>
                <a:lnTo>
                  <a:pt x="9" y="45"/>
                </a:lnTo>
                <a:lnTo>
                  <a:pt x="9" y="45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87" name="Freeform 84"/>
          <p:cNvSpPr>
            <a:spLocks/>
          </p:cNvSpPr>
          <p:nvPr/>
        </p:nvSpPr>
        <p:spPr bwMode="auto">
          <a:xfrm>
            <a:off x="6073232" y="4142489"/>
            <a:ext cx="248985" cy="372321"/>
          </a:xfrm>
          <a:custGeom>
            <a:avLst/>
            <a:gdLst/>
            <a:ahLst/>
            <a:cxnLst>
              <a:cxn ang="0">
                <a:pos x="147" y="227"/>
              </a:cxn>
              <a:cxn ang="0">
                <a:pos x="147" y="228"/>
              </a:cxn>
              <a:cxn ang="0">
                <a:pos x="143" y="232"/>
              </a:cxn>
              <a:cxn ang="0">
                <a:pos x="140" y="234"/>
              </a:cxn>
              <a:cxn ang="0">
                <a:pos x="135" y="231"/>
              </a:cxn>
              <a:cxn ang="0">
                <a:pos x="17" y="166"/>
              </a:cxn>
              <a:cxn ang="0">
                <a:pos x="14" y="165"/>
              </a:cxn>
              <a:cxn ang="0">
                <a:pos x="10" y="161"/>
              </a:cxn>
              <a:cxn ang="0">
                <a:pos x="10" y="85"/>
              </a:cxn>
              <a:cxn ang="0">
                <a:pos x="10" y="82"/>
              </a:cxn>
              <a:cxn ang="0">
                <a:pos x="14" y="78"/>
              </a:cxn>
              <a:cxn ang="0">
                <a:pos x="70" y="78"/>
              </a:cxn>
              <a:cxn ang="0">
                <a:pos x="135" y="12"/>
              </a:cxn>
              <a:cxn ang="0">
                <a:pos x="140" y="11"/>
              </a:cxn>
              <a:cxn ang="0">
                <a:pos x="143" y="11"/>
              </a:cxn>
              <a:cxn ang="0">
                <a:pos x="147" y="15"/>
              </a:cxn>
              <a:cxn ang="0">
                <a:pos x="147" y="68"/>
              </a:cxn>
              <a:cxn ang="0">
                <a:pos x="158" y="18"/>
              </a:cxn>
              <a:cxn ang="0">
                <a:pos x="156" y="11"/>
              </a:cxn>
              <a:cxn ang="0">
                <a:pos x="147" y="1"/>
              </a:cxn>
              <a:cxn ang="0">
                <a:pos x="140" y="0"/>
              </a:cxn>
              <a:cxn ang="0">
                <a:pos x="128" y="5"/>
              </a:cxn>
              <a:cxn ang="0">
                <a:pos x="17" y="68"/>
              </a:cxn>
              <a:cxn ang="0">
                <a:pos x="10" y="69"/>
              </a:cxn>
              <a:cxn ang="0">
                <a:pos x="1" y="78"/>
              </a:cxn>
              <a:cxn ang="0">
                <a:pos x="0" y="159"/>
              </a:cxn>
              <a:cxn ang="0">
                <a:pos x="1" y="166"/>
              </a:cxn>
              <a:cxn ang="0">
                <a:pos x="10" y="176"/>
              </a:cxn>
              <a:cxn ang="0">
                <a:pos x="66" y="177"/>
              </a:cxn>
              <a:cxn ang="0">
                <a:pos x="128" y="239"/>
              </a:cxn>
              <a:cxn ang="0">
                <a:pos x="140" y="244"/>
              </a:cxn>
              <a:cxn ang="0">
                <a:pos x="147" y="243"/>
              </a:cxn>
              <a:cxn ang="0">
                <a:pos x="156" y="234"/>
              </a:cxn>
              <a:cxn ang="0">
                <a:pos x="158" y="174"/>
              </a:cxn>
            </a:cxnLst>
            <a:rect l="0" t="0" r="r" b="b"/>
            <a:pathLst>
              <a:path w="158" h="244">
                <a:moveTo>
                  <a:pt x="147" y="174"/>
                </a:moveTo>
                <a:lnTo>
                  <a:pt x="147" y="227"/>
                </a:lnTo>
                <a:lnTo>
                  <a:pt x="147" y="227"/>
                </a:lnTo>
                <a:lnTo>
                  <a:pt x="147" y="228"/>
                </a:lnTo>
                <a:lnTo>
                  <a:pt x="145" y="231"/>
                </a:lnTo>
                <a:lnTo>
                  <a:pt x="143" y="232"/>
                </a:lnTo>
                <a:lnTo>
                  <a:pt x="140" y="234"/>
                </a:lnTo>
                <a:lnTo>
                  <a:pt x="140" y="234"/>
                </a:lnTo>
                <a:lnTo>
                  <a:pt x="137" y="232"/>
                </a:lnTo>
                <a:lnTo>
                  <a:pt x="135" y="231"/>
                </a:lnTo>
                <a:lnTo>
                  <a:pt x="70" y="166"/>
                </a:lnTo>
                <a:lnTo>
                  <a:pt x="17" y="166"/>
                </a:lnTo>
                <a:lnTo>
                  <a:pt x="17" y="166"/>
                </a:lnTo>
                <a:lnTo>
                  <a:pt x="14" y="165"/>
                </a:lnTo>
                <a:lnTo>
                  <a:pt x="12" y="163"/>
                </a:lnTo>
                <a:lnTo>
                  <a:pt x="10" y="161"/>
                </a:lnTo>
                <a:lnTo>
                  <a:pt x="10" y="159"/>
                </a:lnTo>
                <a:lnTo>
                  <a:pt x="10" y="85"/>
                </a:lnTo>
                <a:lnTo>
                  <a:pt x="10" y="85"/>
                </a:lnTo>
                <a:lnTo>
                  <a:pt x="10" y="82"/>
                </a:lnTo>
                <a:lnTo>
                  <a:pt x="12" y="80"/>
                </a:lnTo>
                <a:lnTo>
                  <a:pt x="14" y="78"/>
                </a:lnTo>
                <a:lnTo>
                  <a:pt x="17" y="78"/>
                </a:lnTo>
                <a:lnTo>
                  <a:pt x="70" y="78"/>
                </a:lnTo>
                <a:lnTo>
                  <a:pt x="135" y="12"/>
                </a:lnTo>
                <a:lnTo>
                  <a:pt x="135" y="12"/>
                </a:lnTo>
                <a:lnTo>
                  <a:pt x="137" y="11"/>
                </a:lnTo>
                <a:lnTo>
                  <a:pt x="140" y="11"/>
                </a:lnTo>
                <a:lnTo>
                  <a:pt x="140" y="11"/>
                </a:lnTo>
                <a:lnTo>
                  <a:pt x="143" y="11"/>
                </a:lnTo>
                <a:lnTo>
                  <a:pt x="145" y="12"/>
                </a:lnTo>
                <a:lnTo>
                  <a:pt x="147" y="15"/>
                </a:lnTo>
                <a:lnTo>
                  <a:pt x="147" y="18"/>
                </a:lnTo>
                <a:lnTo>
                  <a:pt x="147" y="68"/>
                </a:lnTo>
                <a:lnTo>
                  <a:pt x="158" y="68"/>
                </a:lnTo>
                <a:lnTo>
                  <a:pt x="158" y="18"/>
                </a:lnTo>
                <a:lnTo>
                  <a:pt x="158" y="18"/>
                </a:lnTo>
                <a:lnTo>
                  <a:pt x="156" y="11"/>
                </a:lnTo>
                <a:lnTo>
                  <a:pt x="152" y="5"/>
                </a:lnTo>
                <a:lnTo>
                  <a:pt x="147" y="1"/>
                </a:lnTo>
                <a:lnTo>
                  <a:pt x="140" y="0"/>
                </a:lnTo>
                <a:lnTo>
                  <a:pt x="140" y="0"/>
                </a:lnTo>
                <a:lnTo>
                  <a:pt x="133" y="1"/>
                </a:lnTo>
                <a:lnTo>
                  <a:pt x="128" y="5"/>
                </a:lnTo>
                <a:lnTo>
                  <a:pt x="66" y="68"/>
                </a:lnTo>
                <a:lnTo>
                  <a:pt x="17" y="68"/>
                </a:lnTo>
                <a:lnTo>
                  <a:pt x="17" y="68"/>
                </a:lnTo>
                <a:lnTo>
                  <a:pt x="10" y="69"/>
                </a:lnTo>
                <a:lnTo>
                  <a:pt x="5" y="73"/>
                </a:lnTo>
                <a:lnTo>
                  <a:pt x="1" y="78"/>
                </a:lnTo>
                <a:lnTo>
                  <a:pt x="0" y="85"/>
                </a:lnTo>
                <a:lnTo>
                  <a:pt x="0" y="159"/>
                </a:lnTo>
                <a:lnTo>
                  <a:pt x="0" y="159"/>
                </a:lnTo>
                <a:lnTo>
                  <a:pt x="1" y="166"/>
                </a:lnTo>
                <a:lnTo>
                  <a:pt x="5" y="172"/>
                </a:lnTo>
                <a:lnTo>
                  <a:pt x="10" y="176"/>
                </a:lnTo>
                <a:lnTo>
                  <a:pt x="17" y="177"/>
                </a:lnTo>
                <a:lnTo>
                  <a:pt x="66" y="177"/>
                </a:lnTo>
                <a:lnTo>
                  <a:pt x="128" y="239"/>
                </a:lnTo>
                <a:lnTo>
                  <a:pt x="128" y="239"/>
                </a:lnTo>
                <a:lnTo>
                  <a:pt x="133" y="243"/>
                </a:lnTo>
                <a:lnTo>
                  <a:pt x="140" y="244"/>
                </a:lnTo>
                <a:lnTo>
                  <a:pt x="140" y="244"/>
                </a:lnTo>
                <a:lnTo>
                  <a:pt x="147" y="243"/>
                </a:lnTo>
                <a:lnTo>
                  <a:pt x="152" y="239"/>
                </a:lnTo>
                <a:lnTo>
                  <a:pt x="156" y="234"/>
                </a:lnTo>
                <a:lnTo>
                  <a:pt x="158" y="227"/>
                </a:lnTo>
                <a:lnTo>
                  <a:pt x="158" y="174"/>
                </a:lnTo>
                <a:lnTo>
                  <a:pt x="147" y="174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88" name="Freeform 85"/>
          <p:cNvSpPr>
            <a:spLocks noEditPoints="1"/>
          </p:cNvSpPr>
          <p:nvPr/>
        </p:nvSpPr>
        <p:spPr bwMode="auto">
          <a:xfrm>
            <a:off x="6336310" y="4225227"/>
            <a:ext cx="112748" cy="206847"/>
          </a:xfrm>
          <a:custGeom>
            <a:avLst/>
            <a:gdLst/>
            <a:ahLst/>
            <a:cxnLst>
              <a:cxn ang="0">
                <a:pos x="7" y="90"/>
              </a:cxn>
              <a:cxn ang="0">
                <a:pos x="3" y="88"/>
              </a:cxn>
              <a:cxn ang="0">
                <a:pos x="0" y="83"/>
              </a:cxn>
              <a:cxn ang="0">
                <a:pos x="6" y="77"/>
              </a:cxn>
              <a:cxn ang="0">
                <a:pos x="11" y="67"/>
              </a:cxn>
              <a:cxn ang="0">
                <a:pos x="10" y="61"/>
              </a:cxn>
              <a:cxn ang="0">
                <a:pos x="2" y="53"/>
              </a:cxn>
              <a:cxn ang="0">
                <a:pos x="2" y="48"/>
              </a:cxn>
              <a:cxn ang="0">
                <a:pos x="7" y="45"/>
              </a:cxn>
              <a:cxn ang="0">
                <a:pos x="10" y="45"/>
              </a:cxn>
              <a:cxn ang="0">
                <a:pos x="23" y="60"/>
              </a:cxn>
              <a:cxn ang="0">
                <a:pos x="23" y="73"/>
              </a:cxn>
              <a:cxn ang="0">
                <a:pos x="10" y="90"/>
              </a:cxn>
              <a:cxn ang="0">
                <a:pos x="19" y="111"/>
              </a:cxn>
              <a:cxn ang="0">
                <a:pos x="14" y="111"/>
              </a:cxn>
              <a:cxn ang="0">
                <a:pos x="10" y="106"/>
              </a:cxn>
              <a:cxn ang="0">
                <a:pos x="14" y="100"/>
              </a:cxn>
              <a:cxn ang="0">
                <a:pos x="21" y="96"/>
              </a:cxn>
              <a:cxn ang="0">
                <a:pos x="35" y="75"/>
              </a:cxn>
              <a:cxn ang="0">
                <a:pos x="35" y="58"/>
              </a:cxn>
              <a:cxn ang="0">
                <a:pos x="21" y="38"/>
              </a:cxn>
              <a:cxn ang="0">
                <a:pos x="14" y="34"/>
              </a:cxn>
              <a:cxn ang="0">
                <a:pos x="10" y="29"/>
              </a:cxn>
              <a:cxn ang="0">
                <a:pos x="14" y="22"/>
              </a:cxn>
              <a:cxn ang="0">
                <a:pos x="19" y="22"/>
              </a:cxn>
              <a:cxn ang="0">
                <a:pos x="31" y="30"/>
              </a:cxn>
              <a:cxn ang="0">
                <a:pos x="44" y="46"/>
              </a:cxn>
              <a:cxn ang="0">
                <a:pos x="48" y="67"/>
              </a:cxn>
              <a:cxn ang="0">
                <a:pos x="46" y="81"/>
              </a:cxn>
              <a:cxn ang="0">
                <a:pos x="35" y="99"/>
              </a:cxn>
              <a:cxn ang="0">
                <a:pos x="19" y="111"/>
              </a:cxn>
              <a:cxn ang="0">
                <a:pos x="29" y="133"/>
              </a:cxn>
              <a:cxn ang="0">
                <a:pos x="23" y="133"/>
              </a:cxn>
              <a:cxn ang="0">
                <a:pos x="19" y="127"/>
              </a:cxn>
              <a:cxn ang="0">
                <a:pos x="23" y="122"/>
              </a:cxn>
              <a:cxn ang="0">
                <a:pos x="27" y="121"/>
              </a:cxn>
              <a:cxn ang="0">
                <a:pos x="41" y="111"/>
              </a:cxn>
              <a:cxn ang="0">
                <a:pos x="53" y="94"/>
              </a:cxn>
              <a:cxn ang="0">
                <a:pos x="60" y="75"/>
              </a:cxn>
              <a:cxn ang="0">
                <a:pos x="60" y="60"/>
              </a:cxn>
              <a:cxn ang="0">
                <a:pos x="53" y="40"/>
              </a:cxn>
              <a:cxn ang="0">
                <a:pos x="41" y="23"/>
              </a:cxn>
              <a:cxn ang="0">
                <a:pos x="27" y="14"/>
              </a:cxn>
              <a:cxn ang="0">
                <a:pos x="23" y="11"/>
              </a:cxn>
              <a:cxn ang="0">
                <a:pos x="19" y="6"/>
              </a:cxn>
              <a:cxn ang="0">
                <a:pos x="23" y="0"/>
              </a:cxn>
              <a:cxn ang="0">
                <a:pos x="29" y="0"/>
              </a:cxn>
              <a:cxn ang="0">
                <a:pos x="46" y="11"/>
              </a:cxn>
              <a:cxn ang="0">
                <a:pos x="65" y="37"/>
              </a:cxn>
              <a:cxn ang="0">
                <a:pos x="72" y="67"/>
              </a:cxn>
              <a:cxn ang="0">
                <a:pos x="69" y="88"/>
              </a:cxn>
              <a:cxn ang="0">
                <a:pos x="54" y="115"/>
              </a:cxn>
              <a:cxn ang="0">
                <a:pos x="29" y="133"/>
              </a:cxn>
            </a:cxnLst>
            <a:rect l="0" t="0" r="r" b="b"/>
            <a:pathLst>
              <a:path w="72" h="134">
                <a:moveTo>
                  <a:pt x="10" y="90"/>
                </a:moveTo>
                <a:lnTo>
                  <a:pt x="10" y="90"/>
                </a:lnTo>
                <a:lnTo>
                  <a:pt x="7" y="90"/>
                </a:lnTo>
                <a:lnTo>
                  <a:pt x="7" y="90"/>
                </a:lnTo>
                <a:lnTo>
                  <a:pt x="4" y="90"/>
                </a:lnTo>
                <a:lnTo>
                  <a:pt x="3" y="88"/>
                </a:lnTo>
                <a:lnTo>
                  <a:pt x="2" y="85"/>
                </a:lnTo>
                <a:lnTo>
                  <a:pt x="0" y="83"/>
                </a:lnTo>
                <a:lnTo>
                  <a:pt x="0" y="83"/>
                </a:lnTo>
                <a:lnTo>
                  <a:pt x="2" y="81"/>
                </a:lnTo>
                <a:lnTo>
                  <a:pt x="3" y="80"/>
                </a:lnTo>
                <a:lnTo>
                  <a:pt x="6" y="77"/>
                </a:lnTo>
                <a:lnTo>
                  <a:pt x="10" y="73"/>
                </a:lnTo>
                <a:lnTo>
                  <a:pt x="11" y="71"/>
                </a:lnTo>
                <a:lnTo>
                  <a:pt x="11" y="67"/>
                </a:lnTo>
                <a:lnTo>
                  <a:pt x="11" y="67"/>
                </a:lnTo>
                <a:lnTo>
                  <a:pt x="11" y="64"/>
                </a:lnTo>
                <a:lnTo>
                  <a:pt x="10" y="61"/>
                </a:lnTo>
                <a:lnTo>
                  <a:pt x="6" y="57"/>
                </a:lnTo>
                <a:lnTo>
                  <a:pt x="3" y="54"/>
                </a:lnTo>
                <a:lnTo>
                  <a:pt x="2" y="53"/>
                </a:lnTo>
                <a:lnTo>
                  <a:pt x="0" y="50"/>
                </a:lnTo>
                <a:lnTo>
                  <a:pt x="0" y="50"/>
                </a:lnTo>
                <a:lnTo>
                  <a:pt x="2" y="48"/>
                </a:lnTo>
                <a:lnTo>
                  <a:pt x="3" y="46"/>
                </a:lnTo>
                <a:lnTo>
                  <a:pt x="4" y="45"/>
                </a:lnTo>
                <a:lnTo>
                  <a:pt x="7" y="45"/>
                </a:lnTo>
                <a:lnTo>
                  <a:pt x="7" y="45"/>
                </a:lnTo>
                <a:lnTo>
                  <a:pt x="10" y="45"/>
                </a:lnTo>
                <a:lnTo>
                  <a:pt x="10" y="45"/>
                </a:lnTo>
                <a:lnTo>
                  <a:pt x="15" y="49"/>
                </a:lnTo>
                <a:lnTo>
                  <a:pt x="19" y="53"/>
                </a:lnTo>
                <a:lnTo>
                  <a:pt x="23" y="60"/>
                </a:lnTo>
                <a:lnTo>
                  <a:pt x="23" y="67"/>
                </a:lnTo>
                <a:lnTo>
                  <a:pt x="23" y="67"/>
                </a:lnTo>
                <a:lnTo>
                  <a:pt x="23" y="73"/>
                </a:lnTo>
                <a:lnTo>
                  <a:pt x="19" y="80"/>
                </a:lnTo>
                <a:lnTo>
                  <a:pt x="15" y="85"/>
                </a:lnTo>
                <a:lnTo>
                  <a:pt x="10" y="90"/>
                </a:lnTo>
                <a:lnTo>
                  <a:pt x="10" y="90"/>
                </a:lnTo>
                <a:close/>
                <a:moveTo>
                  <a:pt x="19" y="111"/>
                </a:moveTo>
                <a:lnTo>
                  <a:pt x="19" y="111"/>
                </a:lnTo>
                <a:lnTo>
                  <a:pt x="17" y="111"/>
                </a:lnTo>
                <a:lnTo>
                  <a:pt x="17" y="111"/>
                </a:lnTo>
                <a:lnTo>
                  <a:pt x="14" y="111"/>
                </a:lnTo>
                <a:lnTo>
                  <a:pt x="12" y="110"/>
                </a:lnTo>
                <a:lnTo>
                  <a:pt x="11" y="108"/>
                </a:lnTo>
                <a:lnTo>
                  <a:pt x="10" y="106"/>
                </a:lnTo>
                <a:lnTo>
                  <a:pt x="10" y="106"/>
                </a:lnTo>
                <a:lnTo>
                  <a:pt x="11" y="102"/>
                </a:lnTo>
                <a:lnTo>
                  <a:pt x="14" y="100"/>
                </a:lnTo>
                <a:lnTo>
                  <a:pt x="14" y="100"/>
                </a:lnTo>
                <a:lnTo>
                  <a:pt x="21" y="96"/>
                </a:lnTo>
                <a:lnTo>
                  <a:pt x="21" y="96"/>
                </a:lnTo>
                <a:lnTo>
                  <a:pt x="27" y="90"/>
                </a:lnTo>
                <a:lnTo>
                  <a:pt x="31" y="83"/>
                </a:lnTo>
                <a:lnTo>
                  <a:pt x="35" y="75"/>
                </a:lnTo>
                <a:lnTo>
                  <a:pt x="35" y="67"/>
                </a:lnTo>
                <a:lnTo>
                  <a:pt x="35" y="67"/>
                </a:lnTo>
                <a:lnTo>
                  <a:pt x="35" y="58"/>
                </a:lnTo>
                <a:lnTo>
                  <a:pt x="31" y="50"/>
                </a:lnTo>
                <a:lnTo>
                  <a:pt x="27" y="44"/>
                </a:lnTo>
                <a:lnTo>
                  <a:pt x="21" y="38"/>
                </a:lnTo>
                <a:lnTo>
                  <a:pt x="21" y="38"/>
                </a:lnTo>
                <a:lnTo>
                  <a:pt x="14" y="34"/>
                </a:lnTo>
                <a:lnTo>
                  <a:pt x="14" y="34"/>
                </a:lnTo>
                <a:lnTo>
                  <a:pt x="11" y="31"/>
                </a:lnTo>
                <a:lnTo>
                  <a:pt x="10" y="29"/>
                </a:lnTo>
                <a:lnTo>
                  <a:pt x="10" y="29"/>
                </a:lnTo>
                <a:lnTo>
                  <a:pt x="11" y="26"/>
                </a:lnTo>
                <a:lnTo>
                  <a:pt x="12" y="23"/>
                </a:lnTo>
                <a:lnTo>
                  <a:pt x="14" y="22"/>
                </a:lnTo>
                <a:lnTo>
                  <a:pt x="17" y="22"/>
                </a:lnTo>
                <a:lnTo>
                  <a:pt x="17" y="22"/>
                </a:lnTo>
                <a:lnTo>
                  <a:pt x="19" y="22"/>
                </a:lnTo>
                <a:lnTo>
                  <a:pt x="19" y="22"/>
                </a:lnTo>
                <a:lnTo>
                  <a:pt x="25" y="26"/>
                </a:lnTo>
                <a:lnTo>
                  <a:pt x="31" y="30"/>
                </a:lnTo>
                <a:lnTo>
                  <a:pt x="35" y="35"/>
                </a:lnTo>
                <a:lnTo>
                  <a:pt x="39" y="41"/>
                </a:lnTo>
                <a:lnTo>
                  <a:pt x="44" y="46"/>
                </a:lnTo>
                <a:lnTo>
                  <a:pt x="46" y="53"/>
                </a:lnTo>
                <a:lnTo>
                  <a:pt x="48" y="60"/>
                </a:lnTo>
                <a:lnTo>
                  <a:pt x="48" y="67"/>
                </a:lnTo>
                <a:lnTo>
                  <a:pt x="48" y="67"/>
                </a:lnTo>
                <a:lnTo>
                  <a:pt x="48" y="73"/>
                </a:lnTo>
                <a:lnTo>
                  <a:pt x="46" y="81"/>
                </a:lnTo>
                <a:lnTo>
                  <a:pt x="44" y="87"/>
                </a:lnTo>
                <a:lnTo>
                  <a:pt x="39" y="94"/>
                </a:lnTo>
                <a:lnTo>
                  <a:pt x="35" y="99"/>
                </a:lnTo>
                <a:lnTo>
                  <a:pt x="31" y="104"/>
                </a:lnTo>
                <a:lnTo>
                  <a:pt x="25" y="108"/>
                </a:lnTo>
                <a:lnTo>
                  <a:pt x="19" y="111"/>
                </a:lnTo>
                <a:lnTo>
                  <a:pt x="19" y="111"/>
                </a:lnTo>
                <a:close/>
                <a:moveTo>
                  <a:pt x="29" y="133"/>
                </a:moveTo>
                <a:lnTo>
                  <a:pt x="29" y="133"/>
                </a:lnTo>
                <a:lnTo>
                  <a:pt x="26" y="134"/>
                </a:lnTo>
                <a:lnTo>
                  <a:pt x="26" y="134"/>
                </a:lnTo>
                <a:lnTo>
                  <a:pt x="23" y="133"/>
                </a:lnTo>
                <a:lnTo>
                  <a:pt x="22" y="131"/>
                </a:lnTo>
                <a:lnTo>
                  <a:pt x="21" y="130"/>
                </a:lnTo>
                <a:lnTo>
                  <a:pt x="19" y="127"/>
                </a:lnTo>
                <a:lnTo>
                  <a:pt x="19" y="127"/>
                </a:lnTo>
                <a:lnTo>
                  <a:pt x="21" y="125"/>
                </a:lnTo>
                <a:lnTo>
                  <a:pt x="23" y="122"/>
                </a:lnTo>
                <a:lnTo>
                  <a:pt x="23" y="122"/>
                </a:lnTo>
                <a:lnTo>
                  <a:pt x="27" y="121"/>
                </a:lnTo>
                <a:lnTo>
                  <a:pt x="27" y="121"/>
                </a:lnTo>
                <a:lnTo>
                  <a:pt x="35" y="115"/>
                </a:lnTo>
                <a:lnTo>
                  <a:pt x="35" y="115"/>
                </a:lnTo>
                <a:lnTo>
                  <a:pt x="41" y="111"/>
                </a:lnTo>
                <a:lnTo>
                  <a:pt x="46" y="106"/>
                </a:lnTo>
                <a:lnTo>
                  <a:pt x="50" y="100"/>
                </a:lnTo>
                <a:lnTo>
                  <a:pt x="53" y="94"/>
                </a:lnTo>
                <a:lnTo>
                  <a:pt x="56" y="88"/>
                </a:lnTo>
                <a:lnTo>
                  <a:pt x="58" y="81"/>
                </a:lnTo>
                <a:lnTo>
                  <a:pt x="60" y="75"/>
                </a:lnTo>
                <a:lnTo>
                  <a:pt x="60" y="67"/>
                </a:lnTo>
                <a:lnTo>
                  <a:pt x="60" y="67"/>
                </a:lnTo>
                <a:lnTo>
                  <a:pt x="60" y="60"/>
                </a:lnTo>
                <a:lnTo>
                  <a:pt x="58" y="53"/>
                </a:lnTo>
                <a:lnTo>
                  <a:pt x="56" y="46"/>
                </a:lnTo>
                <a:lnTo>
                  <a:pt x="53" y="40"/>
                </a:lnTo>
                <a:lnTo>
                  <a:pt x="50" y="34"/>
                </a:lnTo>
                <a:lnTo>
                  <a:pt x="46" y="27"/>
                </a:lnTo>
                <a:lnTo>
                  <a:pt x="41" y="23"/>
                </a:lnTo>
                <a:lnTo>
                  <a:pt x="35" y="18"/>
                </a:lnTo>
                <a:lnTo>
                  <a:pt x="35" y="18"/>
                </a:lnTo>
                <a:lnTo>
                  <a:pt x="27" y="14"/>
                </a:lnTo>
                <a:lnTo>
                  <a:pt x="27" y="14"/>
                </a:lnTo>
                <a:lnTo>
                  <a:pt x="23" y="11"/>
                </a:lnTo>
                <a:lnTo>
                  <a:pt x="23" y="11"/>
                </a:lnTo>
                <a:lnTo>
                  <a:pt x="21" y="10"/>
                </a:lnTo>
                <a:lnTo>
                  <a:pt x="19" y="6"/>
                </a:lnTo>
                <a:lnTo>
                  <a:pt x="19" y="6"/>
                </a:lnTo>
                <a:lnTo>
                  <a:pt x="21" y="3"/>
                </a:lnTo>
                <a:lnTo>
                  <a:pt x="22" y="2"/>
                </a:lnTo>
                <a:lnTo>
                  <a:pt x="23" y="0"/>
                </a:lnTo>
                <a:lnTo>
                  <a:pt x="26" y="0"/>
                </a:lnTo>
                <a:lnTo>
                  <a:pt x="26" y="0"/>
                </a:lnTo>
                <a:lnTo>
                  <a:pt x="29" y="0"/>
                </a:lnTo>
                <a:lnTo>
                  <a:pt x="29" y="0"/>
                </a:lnTo>
                <a:lnTo>
                  <a:pt x="38" y="6"/>
                </a:lnTo>
                <a:lnTo>
                  <a:pt x="46" y="11"/>
                </a:lnTo>
                <a:lnTo>
                  <a:pt x="54" y="19"/>
                </a:lnTo>
                <a:lnTo>
                  <a:pt x="60" y="27"/>
                </a:lnTo>
                <a:lnTo>
                  <a:pt x="65" y="37"/>
                </a:lnTo>
                <a:lnTo>
                  <a:pt x="69" y="46"/>
                </a:lnTo>
                <a:lnTo>
                  <a:pt x="71" y="56"/>
                </a:lnTo>
                <a:lnTo>
                  <a:pt x="72" y="67"/>
                </a:lnTo>
                <a:lnTo>
                  <a:pt x="72" y="67"/>
                </a:lnTo>
                <a:lnTo>
                  <a:pt x="71" y="77"/>
                </a:lnTo>
                <a:lnTo>
                  <a:pt x="69" y="88"/>
                </a:lnTo>
                <a:lnTo>
                  <a:pt x="65" y="98"/>
                </a:lnTo>
                <a:lnTo>
                  <a:pt x="60" y="107"/>
                </a:lnTo>
                <a:lnTo>
                  <a:pt x="54" y="115"/>
                </a:lnTo>
                <a:lnTo>
                  <a:pt x="46" y="122"/>
                </a:lnTo>
                <a:lnTo>
                  <a:pt x="38" y="129"/>
                </a:lnTo>
                <a:lnTo>
                  <a:pt x="29" y="133"/>
                </a:lnTo>
                <a:lnTo>
                  <a:pt x="29" y="133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89" name="Freeform 86"/>
          <p:cNvSpPr>
            <a:spLocks noEditPoints="1"/>
          </p:cNvSpPr>
          <p:nvPr/>
        </p:nvSpPr>
        <p:spPr bwMode="auto">
          <a:xfrm>
            <a:off x="3625665" y="4923902"/>
            <a:ext cx="408712" cy="395303"/>
          </a:xfrm>
          <a:custGeom>
            <a:avLst/>
            <a:gdLst/>
            <a:ahLst/>
            <a:cxnLst>
              <a:cxn ang="0">
                <a:pos x="224" y="11"/>
              </a:cxn>
              <a:cxn ang="0">
                <a:pos x="235" y="14"/>
              </a:cxn>
              <a:cxn ang="0">
                <a:pos x="243" y="19"/>
              </a:cxn>
              <a:cxn ang="0">
                <a:pos x="248" y="29"/>
              </a:cxn>
              <a:cxn ang="0">
                <a:pos x="251" y="38"/>
              </a:cxn>
              <a:cxn ang="0">
                <a:pos x="251" y="221"/>
              </a:cxn>
              <a:cxn ang="0">
                <a:pos x="248" y="231"/>
              </a:cxn>
              <a:cxn ang="0">
                <a:pos x="243" y="239"/>
              </a:cxn>
              <a:cxn ang="0">
                <a:pos x="235" y="245"/>
              </a:cxn>
              <a:cxn ang="0">
                <a:pos x="224" y="248"/>
              </a:cxn>
              <a:cxn ang="0">
                <a:pos x="37" y="248"/>
              </a:cxn>
              <a:cxn ang="0">
                <a:pos x="28" y="245"/>
              </a:cxn>
              <a:cxn ang="0">
                <a:pos x="19" y="239"/>
              </a:cxn>
              <a:cxn ang="0">
                <a:pos x="13" y="231"/>
              </a:cxn>
              <a:cxn ang="0">
                <a:pos x="10" y="221"/>
              </a:cxn>
              <a:cxn ang="0">
                <a:pos x="10" y="38"/>
              </a:cxn>
              <a:cxn ang="0">
                <a:pos x="13" y="29"/>
              </a:cxn>
              <a:cxn ang="0">
                <a:pos x="19" y="19"/>
              </a:cxn>
              <a:cxn ang="0">
                <a:pos x="28" y="14"/>
              </a:cxn>
              <a:cxn ang="0">
                <a:pos x="37" y="11"/>
              </a:cxn>
              <a:cxn ang="0">
                <a:pos x="224" y="0"/>
              </a:cxn>
              <a:cxn ang="0">
                <a:pos x="37" y="0"/>
              </a:cxn>
              <a:cxn ang="0">
                <a:pos x="24" y="5"/>
              </a:cxn>
              <a:cxn ang="0">
                <a:pos x="12" y="13"/>
              </a:cxn>
              <a:cxn ang="0">
                <a:pos x="4" y="23"/>
              </a:cxn>
              <a:cxn ang="0">
                <a:pos x="0" y="38"/>
              </a:cxn>
              <a:cxn ang="0">
                <a:pos x="0" y="221"/>
              </a:cxn>
              <a:cxn ang="0">
                <a:pos x="4" y="235"/>
              </a:cxn>
              <a:cxn ang="0">
                <a:pos x="12" y="248"/>
              </a:cxn>
              <a:cxn ang="0">
                <a:pos x="24" y="256"/>
              </a:cxn>
              <a:cxn ang="0">
                <a:pos x="37" y="258"/>
              </a:cxn>
              <a:cxn ang="0">
                <a:pos x="224" y="258"/>
              </a:cxn>
              <a:cxn ang="0">
                <a:pos x="239" y="256"/>
              </a:cxn>
              <a:cxn ang="0">
                <a:pos x="251" y="248"/>
              </a:cxn>
              <a:cxn ang="0">
                <a:pos x="259" y="235"/>
              </a:cxn>
              <a:cxn ang="0">
                <a:pos x="262" y="221"/>
              </a:cxn>
              <a:cxn ang="0">
                <a:pos x="262" y="38"/>
              </a:cxn>
              <a:cxn ang="0">
                <a:pos x="259" y="23"/>
              </a:cxn>
              <a:cxn ang="0">
                <a:pos x="251" y="13"/>
              </a:cxn>
              <a:cxn ang="0">
                <a:pos x="239" y="5"/>
              </a:cxn>
              <a:cxn ang="0">
                <a:pos x="224" y="0"/>
              </a:cxn>
            </a:cxnLst>
            <a:rect l="0" t="0" r="r" b="b"/>
            <a:pathLst>
              <a:path w="262" h="258">
                <a:moveTo>
                  <a:pt x="224" y="11"/>
                </a:moveTo>
                <a:lnTo>
                  <a:pt x="224" y="11"/>
                </a:lnTo>
                <a:lnTo>
                  <a:pt x="229" y="13"/>
                </a:lnTo>
                <a:lnTo>
                  <a:pt x="235" y="14"/>
                </a:lnTo>
                <a:lnTo>
                  <a:pt x="239" y="17"/>
                </a:lnTo>
                <a:lnTo>
                  <a:pt x="243" y="19"/>
                </a:lnTo>
                <a:lnTo>
                  <a:pt x="245" y="23"/>
                </a:lnTo>
                <a:lnTo>
                  <a:pt x="248" y="29"/>
                </a:lnTo>
                <a:lnTo>
                  <a:pt x="249" y="33"/>
                </a:lnTo>
                <a:lnTo>
                  <a:pt x="251" y="38"/>
                </a:lnTo>
                <a:lnTo>
                  <a:pt x="251" y="221"/>
                </a:lnTo>
                <a:lnTo>
                  <a:pt x="251" y="221"/>
                </a:lnTo>
                <a:lnTo>
                  <a:pt x="249" y="226"/>
                </a:lnTo>
                <a:lnTo>
                  <a:pt x="248" y="231"/>
                </a:lnTo>
                <a:lnTo>
                  <a:pt x="245" y="235"/>
                </a:lnTo>
                <a:lnTo>
                  <a:pt x="243" y="239"/>
                </a:lnTo>
                <a:lnTo>
                  <a:pt x="239" y="244"/>
                </a:lnTo>
                <a:lnTo>
                  <a:pt x="235" y="245"/>
                </a:lnTo>
                <a:lnTo>
                  <a:pt x="229" y="248"/>
                </a:lnTo>
                <a:lnTo>
                  <a:pt x="224" y="248"/>
                </a:lnTo>
                <a:lnTo>
                  <a:pt x="37" y="248"/>
                </a:lnTo>
                <a:lnTo>
                  <a:pt x="37" y="248"/>
                </a:lnTo>
                <a:lnTo>
                  <a:pt x="32" y="248"/>
                </a:lnTo>
                <a:lnTo>
                  <a:pt x="28" y="245"/>
                </a:lnTo>
                <a:lnTo>
                  <a:pt x="23" y="244"/>
                </a:lnTo>
                <a:lnTo>
                  <a:pt x="19" y="239"/>
                </a:lnTo>
                <a:lnTo>
                  <a:pt x="16" y="235"/>
                </a:lnTo>
                <a:lnTo>
                  <a:pt x="13" y="231"/>
                </a:lnTo>
                <a:lnTo>
                  <a:pt x="12" y="226"/>
                </a:lnTo>
                <a:lnTo>
                  <a:pt x="10" y="221"/>
                </a:lnTo>
                <a:lnTo>
                  <a:pt x="10" y="38"/>
                </a:lnTo>
                <a:lnTo>
                  <a:pt x="10" y="38"/>
                </a:lnTo>
                <a:lnTo>
                  <a:pt x="12" y="33"/>
                </a:lnTo>
                <a:lnTo>
                  <a:pt x="13" y="29"/>
                </a:lnTo>
                <a:lnTo>
                  <a:pt x="16" y="23"/>
                </a:lnTo>
                <a:lnTo>
                  <a:pt x="19" y="19"/>
                </a:lnTo>
                <a:lnTo>
                  <a:pt x="23" y="17"/>
                </a:lnTo>
                <a:lnTo>
                  <a:pt x="28" y="14"/>
                </a:lnTo>
                <a:lnTo>
                  <a:pt x="32" y="13"/>
                </a:lnTo>
                <a:lnTo>
                  <a:pt x="37" y="11"/>
                </a:lnTo>
                <a:lnTo>
                  <a:pt x="224" y="11"/>
                </a:lnTo>
                <a:close/>
                <a:moveTo>
                  <a:pt x="224" y="0"/>
                </a:moveTo>
                <a:lnTo>
                  <a:pt x="37" y="0"/>
                </a:lnTo>
                <a:lnTo>
                  <a:pt x="37" y="0"/>
                </a:lnTo>
                <a:lnTo>
                  <a:pt x="31" y="2"/>
                </a:lnTo>
                <a:lnTo>
                  <a:pt x="24" y="5"/>
                </a:lnTo>
                <a:lnTo>
                  <a:pt x="17" y="7"/>
                </a:lnTo>
                <a:lnTo>
                  <a:pt x="12" y="13"/>
                </a:lnTo>
                <a:lnTo>
                  <a:pt x="6" y="18"/>
                </a:lnTo>
                <a:lnTo>
                  <a:pt x="4" y="23"/>
                </a:lnTo>
                <a:lnTo>
                  <a:pt x="1" y="32"/>
                </a:lnTo>
                <a:lnTo>
                  <a:pt x="0" y="38"/>
                </a:lnTo>
                <a:lnTo>
                  <a:pt x="0" y="221"/>
                </a:lnTo>
                <a:lnTo>
                  <a:pt x="0" y="221"/>
                </a:lnTo>
                <a:lnTo>
                  <a:pt x="1" y="229"/>
                </a:lnTo>
                <a:lnTo>
                  <a:pt x="4" y="235"/>
                </a:lnTo>
                <a:lnTo>
                  <a:pt x="6" y="242"/>
                </a:lnTo>
                <a:lnTo>
                  <a:pt x="12" y="248"/>
                </a:lnTo>
                <a:lnTo>
                  <a:pt x="17" y="252"/>
                </a:lnTo>
                <a:lnTo>
                  <a:pt x="24" y="256"/>
                </a:lnTo>
                <a:lnTo>
                  <a:pt x="31" y="257"/>
                </a:lnTo>
                <a:lnTo>
                  <a:pt x="37" y="258"/>
                </a:lnTo>
                <a:lnTo>
                  <a:pt x="224" y="258"/>
                </a:lnTo>
                <a:lnTo>
                  <a:pt x="224" y="258"/>
                </a:lnTo>
                <a:lnTo>
                  <a:pt x="231" y="257"/>
                </a:lnTo>
                <a:lnTo>
                  <a:pt x="239" y="256"/>
                </a:lnTo>
                <a:lnTo>
                  <a:pt x="244" y="252"/>
                </a:lnTo>
                <a:lnTo>
                  <a:pt x="251" y="248"/>
                </a:lnTo>
                <a:lnTo>
                  <a:pt x="255" y="242"/>
                </a:lnTo>
                <a:lnTo>
                  <a:pt x="259" y="235"/>
                </a:lnTo>
                <a:lnTo>
                  <a:pt x="260" y="229"/>
                </a:lnTo>
                <a:lnTo>
                  <a:pt x="262" y="221"/>
                </a:lnTo>
                <a:lnTo>
                  <a:pt x="262" y="38"/>
                </a:lnTo>
                <a:lnTo>
                  <a:pt x="262" y="38"/>
                </a:lnTo>
                <a:lnTo>
                  <a:pt x="260" y="32"/>
                </a:lnTo>
                <a:lnTo>
                  <a:pt x="259" y="23"/>
                </a:lnTo>
                <a:lnTo>
                  <a:pt x="255" y="18"/>
                </a:lnTo>
                <a:lnTo>
                  <a:pt x="251" y="13"/>
                </a:lnTo>
                <a:lnTo>
                  <a:pt x="244" y="7"/>
                </a:lnTo>
                <a:lnTo>
                  <a:pt x="239" y="5"/>
                </a:lnTo>
                <a:lnTo>
                  <a:pt x="231" y="2"/>
                </a:lnTo>
                <a:lnTo>
                  <a:pt x="224" y="0"/>
                </a:lnTo>
                <a:lnTo>
                  <a:pt x="224" y="0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92" name="Freeform 89"/>
          <p:cNvSpPr>
            <a:spLocks noEditPoints="1"/>
          </p:cNvSpPr>
          <p:nvPr/>
        </p:nvSpPr>
        <p:spPr bwMode="auto">
          <a:xfrm>
            <a:off x="4438389" y="4923902"/>
            <a:ext cx="408712" cy="395303"/>
          </a:xfrm>
          <a:custGeom>
            <a:avLst/>
            <a:gdLst/>
            <a:ahLst/>
            <a:cxnLst>
              <a:cxn ang="0">
                <a:pos x="222" y="11"/>
              </a:cxn>
              <a:cxn ang="0">
                <a:pos x="233" y="14"/>
              </a:cxn>
              <a:cxn ang="0">
                <a:pos x="243" y="19"/>
              </a:cxn>
              <a:cxn ang="0">
                <a:pos x="248" y="29"/>
              </a:cxn>
              <a:cxn ang="0">
                <a:pos x="249" y="38"/>
              </a:cxn>
              <a:cxn ang="0">
                <a:pos x="249" y="221"/>
              </a:cxn>
              <a:cxn ang="0">
                <a:pos x="248" y="231"/>
              </a:cxn>
              <a:cxn ang="0">
                <a:pos x="243" y="239"/>
              </a:cxn>
              <a:cxn ang="0">
                <a:pos x="233" y="245"/>
              </a:cxn>
              <a:cxn ang="0">
                <a:pos x="222" y="248"/>
              </a:cxn>
              <a:cxn ang="0">
                <a:pos x="37" y="248"/>
              </a:cxn>
              <a:cxn ang="0">
                <a:pos x="27" y="245"/>
              </a:cxn>
              <a:cxn ang="0">
                <a:pos x="18" y="239"/>
              </a:cxn>
              <a:cxn ang="0">
                <a:pos x="13" y="231"/>
              </a:cxn>
              <a:cxn ang="0">
                <a:pos x="10" y="221"/>
              </a:cxn>
              <a:cxn ang="0">
                <a:pos x="10" y="38"/>
              </a:cxn>
              <a:cxn ang="0">
                <a:pos x="13" y="29"/>
              </a:cxn>
              <a:cxn ang="0">
                <a:pos x="18" y="19"/>
              </a:cxn>
              <a:cxn ang="0">
                <a:pos x="27" y="14"/>
              </a:cxn>
              <a:cxn ang="0">
                <a:pos x="37" y="11"/>
              </a:cxn>
              <a:cxn ang="0">
                <a:pos x="222" y="0"/>
              </a:cxn>
              <a:cxn ang="0">
                <a:pos x="37" y="0"/>
              </a:cxn>
              <a:cxn ang="0">
                <a:pos x="22" y="5"/>
              </a:cxn>
              <a:cxn ang="0">
                <a:pos x="10" y="13"/>
              </a:cxn>
              <a:cxn ang="0">
                <a:pos x="2" y="23"/>
              </a:cxn>
              <a:cxn ang="0">
                <a:pos x="0" y="38"/>
              </a:cxn>
              <a:cxn ang="0">
                <a:pos x="0" y="221"/>
              </a:cxn>
              <a:cxn ang="0">
                <a:pos x="2" y="235"/>
              </a:cxn>
              <a:cxn ang="0">
                <a:pos x="10" y="248"/>
              </a:cxn>
              <a:cxn ang="0">
                <a:pos x="22" y="256"/>
              </a:cxn>
              <a:cxn ang="0">
                <a:pos x="37" y="258"/>
              </a:cxn>
              <a:cxn ang="0">
                <a:pos x="222" y="258"/>
              </a:cxn>
              <a:cxn ang="0">
                <a:pos x="237" y="256"/>
              </a:cxn>
              <a:cxn ang="0">
                <a:pos x="249" y="248"/>
              </a:cxn>
              <a:cxn ang="0">
                <a:pos x="257" y="235"/>
              </a:cxn>
              <a:cxn ang="0">
                <a:pos x="260" y="221"/>
              </a:cxn>
              <a:cxn ang="0">
                <a:pos x="260" y="38"/>
              </a:cxn>
              <a:cxn ang="0">
                <a:pos x="257" y="23"/>
              </a:cxn>
              <a:cxn ang="0">
                <a:pos x="249" y="13"/>
              </a:cxn>
              <a:cxn ang="0">
                <a:pos x="237" y="5"/>
              </a:cxn>
              <a:cxn ang="0">
                <a:pos x="222" y="0"/>
              </a:cxn>
            </a:cxnLst>
            <a:rect l="0" t="0" r="r" b="b"/>
            <a:pathLst>
              <a:path w="260" h="258">
                <a:moveTo>
                  <a:pt x="222" y="11"/>
                </a:moveTo>
                <a:lnTo>
                  <a:pt x="222" y="11"/>
                </a:lnTo>
                <a:lnTo>
                  <a:pt x="228" y="13"/>
                </a:lnTo>
                <a:lnTo>
                  <a:pt x="233" y="14"/>
                </a:lnTo>
                <a:lnTo>
                  <a:pt x="238" y="17"/>
                </a:lnTo>
                <a:lnTo>
                  <a:pt x="243" y="19"/>
                </a:lnTo>
                <a:lnTo>
                  <a:pt x="245" y="23"/>
                </a:lnTo>
                <a:lnTo>
                  <a:pt x="248" y="29"/>
                </a:lnTo>
                <a:lnTo>
                  <a:pt x="249" y="33"/>
                </a:lnTo>
                <a:lnTo>
                  <a:pt x="249" y="38"/>
                </a:lnTo>
                <a:lnTo>
                  <a:pt x="249" y="221"/>
                </a:lnTo>
                <a:lnTo>
                  <a:pt x="249" y="221"/>
                </a:lnTo>
                <a:lnTo>
                  <a:pt x="249" y="226"/>
                </a:lnTo>
                <a:lnTo>
                  <a:pt x="248" y="231"/>
                </a:lnTo>
                <a:lnTo>
                  <a:pt x="245" y="235"/>
                </a:lnTo>
                <a:lnTo>
                  <a:pt x="243" y="239"/>
                </a:lnTo>
                <a:lnTo>
                  <a:pt x="238" y="244"/>
                </a:lnTo>
                <a:lnTo>
                  <a:pt x="233" y="245"/>
                </a:lnTo>
                <a:lnTo>
                  <a:pt x="228" y="248"/>
                </a:lnTo>
                <a:lnTo>
                  <a:pt x="222" y="248"/>
                </a:lnTo>
                <a:lnTo>
                  <a:pt x="37" y="248"/>
                </a:lnTo>
                <a:lnTo>
                  <a:pt x="37" y="248"/>
                </a:lnTo>
                <a:lnTo>
                  <a:pt x="32" y="248"/>
                </a:lnTo>
                <a:lnTo>
                  <a:pt x="27" y="245"/>
                </a:lnTo>
                <a:lnTo>
                  <a:pt x="22" y="244"/>
                </a:lnTo>
                <a:lnTo>
                  <a:pt x="18" y="239"/>
                </a:lnTo>
                <a:lnTo>
                  <a:pt x="14" y="235"/>
                </a:lnTo>
                <a:lnTo>
                  <a:pt x="13" y="231"/>
                </a:lnTo>
                <a:lnTo>
                  <a:pt x="10" y="226"/>
                </a:lnTo>
                <a:lnTo>
                  <a:pt x="10" y="221"/>
                </a:lnTo>
                <a:lnTo>
                  <a:pt x="10" y="38"/>
                </a:lnTo>
                <a:lnTo>
                  <a:pt x="10" y="38"/>
                </a:lnTo>
                <a:lnTo>
                  <a:pt x="10" y="33"/>
                </a:lnTo>
                <a:lnTo>
                  <a:pt x="13" y="29"/>
                </a:lnTo>
                <a:lnTo>
                  <a:pt x="14" y="23"/>
                </a:lnTo>
                <a:lnTo>
                  <a:pt x="18" y="19"/>
                </a:lnTo>
                <a:lnTo>
                  <a:pt x="22" y="17"/>
                </a:lnTo>
                <a:lnTo>
                  <a:pt x="27" y="14"/>
                </a:lnTo>
                <a:lnTo>
                  <a:pt x="32" y="13"/>
                </a:lnTo>
                <a:lnTo>
                  <a:pt x="37" y="11"/>
                </a:lnTo>
                <a:lnTo>
                  <a:pt x="222" y="11"/>
                </a:lnTo>
                <a:close/>
                <a:moveTo>
                  <a:pt x="222" y="0"/>
                </a:moveTo>
                <a:lnTo>
                  <a:pt x="37" y="0"/>
                </a:lnTo>
                <a:lnTo>
                  <a:pt x="37" y="0"/>
                </a:lnTo>
                <a:lnTo>
                  <a:pt x="29" y="2"/>
                </a:lnTo>
                <a:lnTo>
                  <a:pt x="22" y="5"/>
                </a:lnTo>
                <a:lnTo>
                  <a:pt x="16" y="7"/>
                </a:lnTo>
                <a:lnTo>
                  <a:pt x="10" y="13"/>
                </a:lnTo>
                <a:lnTo>
                  <a:pt x="6" y="18"/>
                </a:lnTo>
                <a:lnTo>
                  <a:pt x="2" y="23"/>
                </a:lnTo>
                <a:lnTo>
                  <a:pt x="1" y="32"/>
                </a:lnTo>
                <a:lnTo>
                  <a:pt x="0" y="38"/>
                </a:lnTo>
                <a:lnTo>
                  <a:pt x="0" y="221"/>
                </a:lnTo>
                <a:lnTo>
                  <a:pt x="0" y="221"/>
                </a:lnTo>
                <a:lnTo>
                  <a:pt x="1" y="229"/>
                </a:lnTo>
                <a:lnTo>
                  <a:pt x="2" y="235"/>
                </a:lnTo>
                <a:lnTo>
                  <a:pt x="6" y="242"/>
                </a:lnTo>
                <a:lnTo>
                  <a:pt x="10" y="248"/>
                </a:lnTo>
                <a:lnTo>
                  <a:pt x="16" y="252"/>
                </a:lnTo>
                <a:lnTo>
                  <a:pt x="22" y="256"/>
                </a:lnTo>
                <a:lnTo>
                  <a:pt x="29" y="257"/>
                </a:lnTo>
                <a:lnTo>
                  <a:pt x="37" y="258"/>
                </a:lnTo>
                <a:lnTo>
                  <a:pt x="222" y="258"/>
                </a:lnTo>
                <a:lnTo>
                  <a:pt x="222" y="258"/>
                </a:lnTo>
                <a:lnTo>
                  <a:pt x="230" y="257"/>
                </a:lnTo>
                <a:lnTo>
                  <a:pt x="237" y="256"/>
                </a:lnTo>
                <a:lnTo>
                  <a:pt x="244" y="252"/>
                </a:lnTo>
                <a:lnTo>
                  <a:pt x="249" y="248"/>
                </a:lnTo>
                <a:lnTo>
                  <a:pt x="255" y="242"/>
                </a:lnTo>
                <a:lnTo>
                  <a:pt x="257" y="235"/>
                </a:lnTo>
                <a:lnTo>
                  <a:pt x="260" y="229"/>
                </a:lnTo>
                <a:lnTo>
                  <a:pt x="260" y="221"/>
                </a:lnTo>
                <a:lnTo>
                  <a:pt x="260" y="38"/>
                </a:lnTo>
                <a:lnTo>
                  <a:pt x="260" y="38"/>
                </a:lnTo>
                <a:lnTo>
                  <a:pt x="260" y="32"/>
                </a:lnTo>
                <a:lnTo>
                  <a:pt x="257" y="23"/>
                </a:lnTo>
                <a:lnTo>
                  <a:pt x="255" y="18"/>
                </a:lnTo>
                <a:lnTo>
                  <a:pt x="249" y="13"/>
                </a:lnTo>
                <a:lnTo>
                  <a:pt x="244" y="7"/>
                </a:lnTo>
                <a:lnTo>
                  <a:pt x="237" y="5"/>
                </a:lnTo>
                <a:lnTo>
                  <a:pt x="230" y="2"/>
                </a:lnTo>
                <a:lnTo>
                  <a:pt x="222" y="0"/>
                </a:lnTo>
                <a:lnTo>
                  <a:pt x="222" y="0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95" name="Freeform 92"/>
          <p:cNvSpPr>
            <a:spLocks/>
          </p:cNvSpPr>
          <p:nvPr/>
        </p:nvSpPr>
        <p:spPr bwMode="auto">
          <a:xfrm>
            <a:off x="5406139" y="5098570"/>
            <a:ext cx="103352" cy="59756"/>
          </a:xfrm>
          <a:custGeom>
            <a:avLst/>
            <a:gdLst/>
            <a:ahLst/>
            <a:cxnLst>
              <a:cxn ang="0">
                <a:pos x="60" y="40"/>
              </a:cxn>
              <a:cxn ang="0">
                <a:pos x="33" y="12"/>
              </a:cxn>
              <a:cxn ang="0">
                <a:pos x="6" y="40"/>
              </a:cxn>
              <a:cxn ang="0">
                <a:pos x="6" y="40"/>
              </a:cxn>
              <a:cxn ang="0">
                <a:pos x="5" y="40"/>
              </a:cxn>
              <a:cxn ang="0">
                <a:pos x="5" y="40"/>
              </a:cxn>
              <a:cxn ang="0">
                <a:pos x="4" y="40"/>
              </a:cxn>
              <a:cxn ang="0">
                <a:pos x="0" y="36"/>
              </a:cxn>
              <a:cxn ang="0">
                <a:pos x="0" y="36"/>
              </a:cxn>
              <a:cxn ang="0">
                <a:pos x="0" y="35"/>
              </a:cxn>
              <a:cxn ang="0">
                <a:pos x="0" y="35"/>
              </a:cxn>
              <a:cxn ang="0">
                <a:pos x="0" y="34"/>
              </a:cxn>
              <a:cxn ang="0">
                <a:pos x="32" y="1"/>
              </a:cxn>
              <a:cxn ang="0">
                <a:pos x="32" y="1"/>
              </a:cxn>
              <a:cxn ang="0">
                <a:pos x="33" y="0"/>
              </a:cxn>
              <a:cxn ang="0">
                <a:pos x="33" y="0"/>
              </a:cxn>
              <a:cxn ang="0">
                <a:pos x="35" y="1"/>
              </a:cxn>
              <a:cxn ang="0">
                <a:pos x="67" y="34"/>
              </a:cxn>
              <a:cxn ang="0">
                <a:pos x="67" y="34"/>
              </a:cxn>
              <a:cxn ang="0">
                <a:pos x="68" y="35"/>
              </a:cxn>
              <a:cxn ang="0">
                <a:pos x="68" y="35"/>
              </a:cxn>
              <a:cxn ang="0">
                <a:pos x="67" y="36"/>
              </a:cxn>
              <a:cxn ang="0">
                <a:pos x="64" y="40"/>
              </a:cxn>
              <a:cxn ang="0">
                <a:pos x="64" y="40"/>
              </a:cxn>
              <a:cxn ang="0">
                <a:pos x="62" y="40"/>
              </a:cxn>
              <a:cxn ang="0">
                <a:pos x="62" y="40"/>
              </a:cxn>
              <a:cxn ang="0">
                <a:pos x="60" y="40"/>
              </a:cxn>
              <a:cxn ang="0">
                <a:pos x="60" y="40"/>
              </a:cxn>
            </a:cxnLst>
            <a:rect l="0" t="0" r="r" b="b"/>
            <a:pathLst>
              <a:path w="68" h="40">
                <a:moveTo>
                  <a:pt x="60" y="40"/>
                </a:moveTo>
                <a:lnTo>
                  <a:pt x="33" y="12"/>
                </a:lnTo>
                <a:lnTo>
                  <a:pt x="6" y="40"/>
                </a:lnTo>
                <a:lnTo>
                  <a:pt x="6" y="40"/>
                </a:lnTo>
                <a:lnTo>
                  <a:pt x="5" y="40"/>
                </a:lnTo>
                <a:lnTo>
                  <a:pt x="5" y="40"/>
                </a:lnTo>
                <a:lnTo>
                  <a:pt x="4" y="40"/>
                </a:lnTo>
                <a:lnTo>
                  <a:pt x="0" y="36"/>
                </a:lnTo>
                <a:lnTo>
                  <a:pt x="0" y="36"/>
                </a:lnTo>
                <a:lnTo>
                  <a:pt x="0" y="35"/>
                </a:lnTo>
                <a:lnTo>
                  <a:pt x="0" y="35"/>
                </a:lnTo>
                <a:lnTo>
                  <a:pt x="0" y="34"/>
                </a:lnTo>
                <a:lnTo>
                  <a:pt x="32" y="1"/>
                </a:lnTo>
                <a:lnTo>
                  <a:pt x="32" y="1"/>
                </a:lnTo>
                <a:lnTo>
                  <a:pt x="33" y="0"/>
                </a:lnTo>
                <a:lnTo>
                  <a:pt x="33" y="0"/>
                </a:lnTo>
                <a:lnTo>
                  <a:pt x="35" y="1"/>
                </a:lnTo>
                <a:lnTo>
                  <a:pt x="67" y="34"/>
                </a:lnTo>
                <a:lnTo>
                  <a:pt x="67" y="34"/>
                </a:lnTo>
                <a:lnTo>
                  <a:pt x="68" y="35"/>
                </a:lnTo>
                <a:lnTo>
                  <a:pt x="68" y="35"/>
                </a:lnTo>
                <a:lnTo>
                  <a:pt x="67" y="36"/>
                </a:lnTo>
                <a:lnTo>
                  <a:pt x="64" y="40"/>
                </a:lnTo>
                <a:lnTo>
                  <a:pt x="64" y="40"/>
                </a:lnTo>
                <a:lnTo>
                  <a:pt x="62" y="40"/>
                </a:lnTo>
                <a:lnTo>
                  <a:pt x="62" y="40"/>
                </a:lnTo>
                <a:lnTo>
                  <a:pt x="60" y="40"/>
                </a:lnTo>
                <a:lnTo>
                  <a:pt x="60" y="40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96" name="Freeform 93"/>
          <p:cNvSpPr>
            <a:spLocks noEditPoints="1"/>
          </p:cNvSpPr>
          <p:nvPr/>
        </p:nvSpPr>
        <p:spPr bwMode="auto">
          <a:xfrm>
            <a:off x="5251112" y="4923902"/>
            <a:ext cx="408712" cy="395303"/>
          </a:xfrm>
          <a:custGeom>
            <a:avLst/>
            <a:gdLst/>
            <a:ahLst/>
            <a:cxnLst>
              <a:cxn ang="0">
                <a:pos x="224" y="11"/>
              </a:cxn>
              <a:cxn ang="0">
                <a:pos x="235" y="14"/>
              </a:cxn>
              <a:cxn ang="0">
                <a:pos x="243" y="19"/>
              </a:cxn>
              <a:cxn ang="0">
                <a:pos x="249" y="29"/>
              </a:cxn>
              <a:cxn ang="0">
                <a:pos x="251" y="38"/>
              </a:cxn>
              <a:cxn ang="0">
                <a:pos x="251" y="221"/>
              </a:cxn>
              <a:cxn ang="0">
                <a:pos x="249" y="231"/>
              </a:cxn>
              <a:cxn ang="0">
                <a:pos x="243" y="239"/>
              </a:cxn>
              <a:cxn ang="0">
                <a:pos x="235" y="245"/>
              </a:cxn>
              <a:cxn ang="0">
                <a:pos x="224" y="248"/>
              </a:cxn>
              <a:cxn ang="0">
                <a:pos x="38" y="248"/>
              </a:cxn>
              <a:cxn ang="0">
                <a:pos x="29" y="245"/>
              </a:cxn>
              <a:cxn ang="0">
                <a:pos x="19" y="239"/>
              </a:cxn>
              <a:cxn ang="0">
                <a:pos x="14" y="231"/>
              </a:cxn>
              <a:cxn ang="0">
                <a:pos x="11" y="221"/>
              </a:cxn>
              <a:cxn ang="0">
                <a:pos x="11" y="38"/>
              </a:cxn>
              <a:cxn ang="0">
                <a:pos x="14" y="29"/>
              </a:cxn>
              <a:cxn ang="0">
                <a:pos x="19" y="19"/>
              </a:cxn>
              <a:cxn ang="0">
                <a:pos x="29" y="14"/>
              </a:cxn>
              <a:cxn ang="0">
                <a:pos x="38" y="11"/>
              </a:cxn>
              <a:cxn ang="0">
                <a:pos x="224" y="0"/>
              </a:cxn>
              <a:cxn ang="0">
                <a:pos x="38" y="0"/>
              </a:cxn>
              <a:cxn ang="0">
                <a:pos x="25" y="5"/>
              </a:cxn>
              <a:cxn ang="0">
                <a:pos x="12" y="13"/>
              </a:cxn>
              <a:cxn ang="0">
                <a:pos x="4" y="23"/>
              </a:cxn>
              <a:cxn ang="0">
                <a:pos x="0" y="38"/>
              </a:cxn>
              <a:cxn ang="0">
                <a:pos x="0" y="221"/>
              </a:cxn>
              <a:cxn ang="0">
                <a:pos x="4" y="235"/>
              </a:cxn>
              <a:cxn ang="0">
                <a:pos x="12" y="248"/>
              </a:cxn>
              <a:cxn ang="0">
                <a:pos x="25" y="256"/>
              </a:cxn>
              <a:cxn ang="0">
                <a:pos x="38" y="258"/>
              </a:cxn>
              <a:cxn ang="0">
                <a:pos x="224" y="258"/>
              </a:cxn>
              <a:cxn ang="0">
                <a:pos x="239" y="256"/>
              </a:cxn>
              <a:cxn ang="0">
                <a:pos x="251" y="248"/>
              </a:cxn>
              <a:cxn ang="0">
                <a:pos x="260" y="235"/>
              </a:cxn>
              <a:cxn ang="0">
                <a:pos x="262" y="221"/>
              </a:cxn>
              <a:cxn ang="0">
                <a:pos x="262" y="38"/>
              </a:cxn>
              <a:cxn ang="0">
                <a:pos x="260" y="23"/>
              </a:cxn>
              <a:cxn ang="0">
                <a:pos x="251" y="13"/>
              </a:cxn>
              <a:cxn ang="0">
                <a:pos x="239" y="5"/>
              </a:cxn>
              <a:cxn ang="0">
                <a:pos x="224" y="0"/>
              </a:cxn>
            </a:cxnLst>
            <a:rect l="0" t="0" r="r" b="b"/>
            <a:pathLst>
              <a:path w="262" h="258">
                <a:moveTo>
                  <a:pt x="224" y="11"/>
                </a:moveTo>
                <a:lnTo>
                  <a:pt x="224" y="11"/>
                </a:lnTo>
                <a:lnTo>
                  <a:pt x="230" y="13"/>
                </a:lnTo>
                <a:lnTo>
                  <a:pt x="235" y="14"/>
                </a:lnTo>
                <a:lnTo>
                  <a:pt x="239" y="17"/>
                </a:lnTo>
                <a:lnTo>
                  <a:pt x="243" y="19"/>
                </a:lnTo>
                <a:lnTo>
                  <a:pt x="246" y="23"/>
                </a:lnTo>
                <a:lnTo>
                  <a:pt x="249" y="29"/>
                </a:lnTo>
                <a:lnTo>
                  <a:pt x="250" y="33"/>
                </a:lnTo>
                <a:lnTo>
                  <a:pt x="251" y="38"/>
                </a:lnTo>
                <a:lnTo>
                  <a:pt x="251" y="221"/>
                </a:lnTo>
                <a:lnTo>
                  <a:pt x="251" y="221"/>
                </a:lnTo>
                <a:lnTo>
                  <a:pt x="250" y="226"/>
                </a:lnTo>
                <a:lnTo>
                  <a:pt x="249" y="231"/>
                </a:lnTo>
                <a:lnTo>
                  <a:pt x="246" y="235"/>
                </a:lnTo>
                <a:lnTo>
                  <a:pt x="243" y="239"/>
                </a:lnTo>
                <a:lnTo>
                  <a:pt x="239" y="244"/>
                </a:lnTo>
                <a:lnTo>
                  <a:pt x="235" y="245"/>
                </a:lnTo>
                <a:lnTo>
                  <a:pt x="230" y="248"/>
                </a:lnTo>
                <a:lnTo>
                  <a:pt x="224" y="248"/>
                </a:lnTo>
                <a:lnTo>
                  <a:pt x="38" y="248"/>
                </a:lnTo>
                <a:lnTo>
                  <a:pt x="38" y="248"/>
                </a:lnTo>
                <a:lnTo>
                  <a:pt x="33" y="248"/>
                </a:lnTo>
                <a:lnTo>
                  <a:pt x="29" y="245"/>
                </a:lnTo>
                <a:lnTo>
                  <a:pt x="23" y="244"/>
                </a:lnTo>
                <a:lnTo>
                  <a:pt x="19" y="239"/>
                </a:lnTo>
                <a:lnTo>
                  <a:pt x="17" y="235"/>
                </a:lnTo>
                <a:lnTo>
                  <a:pt x="14" y="231"/>
                </a:lnTo>
                <a:lnTo>
                  <a:pt x="12" y="226"/>
                </a:lnTo>
                <a:lnTo>
                  <a:pt x="11" y="221"/>
                </a:lnTo>
                <a:lnTo>
                  <a:pt x="11" y="38"/>
                </a:lnTo>
                <a:lnTo>
                  <a:pt x="11" y="38"/>
                </a:lnTo>
                <a:lnTo>
                  <a:pt x="12" y="33"/>
                </a:lnTo>
                <a:lnTo>
                  <a:pt x="14" y="29"/>
                </a:lnTo>
                <a:lnTo>
                  <a:pt x="17" y="23"/>
                </a:lnTo>
                <a:lnTo>
                  <a:pt x="19" y="19"/>
                </a:lnTo>
                <a:lnTo>
                  <a:pt x="23" y="17"/>
                </a:lnTo>
                <a:lnTo>
                  <a:pt x="29" y="14"/>
                </a:lnTo>
                <a:lnTo>
                  <a:pt x="33" y="13"/>
                </a:lnTo>
                <a:lnTo>
                  <a:pt x="38" y="11"/>
                </a:lnTo>
                <a:lnTo>
                  <a:pt x="224" y="11"/>
                </a:lnTo>
                <a:close/>
                <a:moveTo>
                  <a:pt x="224" y="0"/>
                </a:moveTo>
                <a:lnTo>
                  <a:pt x="38" y="0"/>
                </a:lnTo>
                <a:lnTo>
                  <a:pt x="38" y="0"/>
                </a:lnTo>
                <a:lnTo>
                  <a:pt x="31" y="2"/>
                </a:lnTo>
                <a:lnTo>
                  <a:pt x="25" y="5"/>
                </a:lnTo>
                <a:lnTo>
                  <a:pt x="18" y="7"/>
                </a:lnTo>
                <a:lnTo>
                  <a:pt x="12" y="13"/>
                </a:lnTo>
                <a:lnTo>
                  <a:pt x="7" y="18"/>
                </a:lnTo>
                <a:lnTo>
                  <a:pt x="4" y="23"/>
                </a:lnTo>
                <a:lnTo>
                  <a:pt x="2" y="32"/>
                </a:lnTo>
                <a:lnTo>
                  <a:pt x="0" y="38"/>
                </a:lnTo>
                <a:lnTo>
                  <a:pt x="0" y="221"/>
                </a:lnTo>
                <a:lnTo>
                  <a:pt x="0" y="221"/>
                </a:lnTo>
                <a:lnTo>
                  <a:pt x="2" y="229"/>
                </a:lnTo>
                <a:lnTo>
                  <a:pt x="4" y="235"/>
                </a:lnTo>
                <a:lnTo>
                  <a:pt x="7" y="242"/>
                </a:lnTo>
                <a:lnTo>
                  <a:pt x="12" y="248"/>
                </a:lnTo>
                <a:lnTo>
                  <a:pt x="18" y="252"/>
                </a:lnTo>
                <a:lnTo>
                  <a:pt x="25" y="256"/>
                </a:lnTo>
                <a:lnTo>
                  <a:pt x="31" y="257"/>
                </a:lnTo>
                <a:lnTo>
                  <a:pt x="38" y="258"/>
                </a:lnTo>
                <a:lnTo>
                  <a:pt x="224" y="258"/>
                </a:lnTo>
                <a:lnTo>
                  <a:pt x="224" y="258"/>
                </a:lnTo>
                <a:lnTo>
                  <a:pt x="231" y="257"/>
                </a:lnTo>
                <a:lnTo>
                  <a:pt x="239" y="256"/>
                </a:lnTo>
                <a:lnTo>
                  <a:pt x="245" y="252"/>
                </a:lnTo>
                <a:lnTo>
                  <a:pt x="251" y="248"/>
                </a:lnTo>
                <a:lnTo>
                  <a:pt x="256" y="242"/>
                </a:lnTo>
                <a:lnTo>
                  <a:pt x="260" y="235"/>
                </a:lnTo>
                <a:lnTo>
                  <a:pt x="261" y="229"/>
                </a:lnTo>
                <a:lnTo>
                  <a:pt x="262" y="221"/>
                </a:lnTo>
                <a:lnTo>
                  <a:pt x="262" y="38"/>
                </a:lnTo>
                <a:lnTo>
                  <a:pt x="262" y="38"/>
                </a:lnTo>
                <a:lnTo>
                  <a:pt x="261" y="32"/>
                </a:lnTo>
                <a:lnTo>
                  <a:pt x="260" y="23"/>
                </a:lnTo>
                <a:lnTo>
                  <a:pt x="256" y="18"/>
                </a:lnTo>
                <a:lnTo>
                  <a:pt x="251" y="13"/>
                </a:lnTo>
                <a:lnTo>
                  <a:pt x="245" y="7"/>
                </a:lnTo>
                <a:lnTo>
                  <a:pt x="239" y="5"/>
                </a:lnTo>
                <a:lnTo>
                  <a:pt x="231" y="2"/>
                </a:lnTo>
                <a:lnTo>
                  <a:pt x="224" y="0"/>
                </a:lnTo>
                <a:lnTo>
                  <a:pt x="224" y="0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99" name="Freeform 96"/>
          <p:cNvSpPr>
            <a:spLocks/>
          </p:cNvSpPr>
          <p:nvPr/>
        </p:nvSpPr>
        <p:spPr bwMode="auto">
          <a:xfrm>
            <a:off x="6242353" y="5075586"/>
            <a:ext cx="61073" cy="105721"/>
          </a:xfrm>
          <a:custGeom>
            <a:avLst/>
            <a:gdLst/>
            <a:ahLst/>
            <a:cxnLst>
              <a:cxn ang="0">
                <a:pos x="0" y="61"/>
              </a:cxn>
              <a:cxn ang="0">
                <a:pos x="27" y="34"/>
              </a:cxn>
              <a:cxn ang="0">
                <a:pos x="0" y="7"/>
              </a:cxn>
              <a:cxn ang="0">
                <a:pos x="0" y="7"/>
              </a:cxn>
              <a:cxn ang="0">
                <a:pos x="0" y="6"/>
              </a:cxn>
              <a:cxn ang="0">
                <a:pos x="0" y="6"/>
              </a:cxn>
              <a:cxn ang="0">
                <a:pos x="0" y="4"/>
              </a:cxn>
              <a:cxn ang="0">
                <a:pos x="4" y="0"/>
              </a:cxn>
              <a:cxn ang="0">
                <a:pos x="4" y="0"/>
              </a:cxn>
              <a:cxn ang="0">
                <a:pos x="6" y="0"/>
              </a:cxn>
              <a:cxn ang="0">
                <a:pos x="6" y="0"/>
              </a:cxn>
              <a:cxn ang="0">
                <a:pos x="7" y="0"/>
              </a:cxn>
              <a:cxn ang="0">
                <a:pos x="39" y="33"/>
              </a:cxn>
              <a:cxn ang="0">
                <a:pos x="39" y="33"/>
              </a:cxn>
              <a:cxn ang="0">
                <a:pos x="41" y="34"/>
              </a:cxn>
              <a:cxn ang="0">
                <a:pos x="41" y="34"/>
              </a:cxn>
              <a:cxn ang="0">
                <a:pos x="39" y="35"/>
              </a:cxn>
              <a:cxn ang="0">
                <a:pos x="7" y="68"/>
              </a:cxn>
              <a:cxn ang="0">
                <a:pos x="7" y="68"/>
              </a:cxn>
              <a:cxn ang="0">
                <a:pos x="6" y="69"/>
              </a:cxn>
              <a:cxn ang="0">
                <a:pos x="6" y="69"/>
              </a:cxn>
              <a:cxn ang="0">
                <a:pos x="4" y="68"/>
              </a:cxn>
              <a:cxn ang="0">
                <a:pos x="0" y="65"/>
              </a:cxn>
              <a:cxn ang="0">
                <a:pos x="0" y="65"/>
              </a:cxn>
              <a:cxn ang="0">
                <a:pos x="0" y="64"/>
              </a:cxn>
              <a:cxn ang="0">
                <a:pos x="0" y="64"/>
              </a:cxn>
              <a:cxn ang="0">
                <a:pos x="0" y="61"/>
              </a:cxn>
              <a:cxn ang="0">
                <a:pos x="0" y="61"/>
              </a:cxn>
            </a:cxnLst>
            <a:rect l="0" t="0" r="r" b="b"/>
            <a:pathLst>
              <a:path w="41" h="69">
                <a:moveTo>
                  <a:pt x="0" y="61"/>
                </a:moveTo>
                <a:lnTo>
                  <a:pt x="27" y="34"/>
                </a:lnTo>
                <a:lnTo>
                  <a:pt x="0" y="7"/>
                </a:lnTo>
                <a:lnTo>
                  <a:pt x="0" y="7"/>
                </a:lnTo>
                <a:lnTo>
                  <a:pt x="0" y="6"/>
                </a:lnTo>
                <a:lnTo>
                  <a:pt x="0" y="6"/>
                </a:lnTo>
                <a:lnTo>
                  <a:pt x="0" y="4"/>
                </a:lnTo>
                <a:lnTo>
                  <a:pt x="4" y="0"/>
                </a:lnTo>
                <a:lnTo>
                  <a:pt x="4" y="0"/>
                </a:lnTo>
                <a:lnTo>
                  <a:pt x="6" y="0"/>
                </a:lnTo>
                <a:lnTo>
                  <a:pt x="6" y="0"/>
                </a:lnTo>
                <a:lnTo>
                  <a:pt x="7" y="0"/>
                </a:lnTo>
                <a:lnTo>
                  <a:pt x="39" y="33"/>
                </a:lnTo>
                <a:lnTo>
                  <a:pt x="39" y="33"/>
                </a:lnTo>
                <a:lnTo>
                  <a:pt x="41" y="34"/>
                </a:lnTo>
                <a:lnTo>
                  <a:pt x="41" y="34"/>
                </a:lnTo>
                <a:lnTo>
                  <a:pt x="39" y="35"/>
                </a:lnTo>
                <a:lnTo>
                  <a:pt x="7" y="68"/>
                </a:lnTo>
                <a:lnTo>
                  <a:pt x="7" y="68"/>
                </a:lnTo>
                <a:lnTo>
                  <a:pt x="6" y="69"/>
                </a:lnTo>
                <a:lnTo>
                  <a:pt x="6" y="69"/>
                </a:lnTo>
                <a:lnTo>
                  <a:pt x="4" y="68"/>
                </a:lnTo>
                <a:lnTo>
                  <a:pt x="0" y="65"/>
                </a:lnTo>
                <a:lnTo>
                  <a:pt x="0" y="65"/>
                </a:lnTo>
                <a:lnTo>
                  <a:pt x="0" y="64"/>
                </a:lnTo>
                <a:lnTo>
                  <a:pt x="0" y="64"/>
                </a:lnTo>
                <a:lnTo>
                  <a:pt x="0" y="61"/>
                </a:lnTo>
                <a:lnTo>
                  <a:pt x="0" y="61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00" name="Freeform 97"/>
          <p:cNvSpPr>
            <a:spLocks noEditPoints="1"/>
          </p:cNvSpPr>
          <p:nvPr/>
        </p:nvSpPr>
        <p:spPr bwMode="auto">
          <a:xfrm>
            <a:off x="6068532" y="4923902"/>
            <a:ext cx="408712" cy="395303"/>
          </a:xfrm>
          <a:custGeom>
            <a:avLst/>
            <a:gdLst/>
            <a:ahLst/>
            <a:cxnLst>
              <a:cxn ang="0">
                <a:pos x="223" y="11"/>
              </a:cxn>
              <a:cxn ang="0">
                <a:pos x="234" y="14"/>
              </a:cxn>
              <a:cxn ang="0">
                <a:pos x="244" y="19"/>
              </a:cxn>
              <a:cxn ang="0">
                <a:pos x="249" y="29"/>
              </a:cxn>
              <a:cxn ang="0">
                <a:pos x="250" y="38"/>
              </a:cxn>
              <a:cxn ang="0">
                <a:pos x="250" y="221"/>
              </a:cxn>
              <a:cxn ang="0">
                <a:pos x="249" y="231"/>
              </a:cxn>
              <a:cxn ang="0">
                <a:pos x="244" y="239"/>
              </a:cxn>
              <a:cxn ang="0">
                <a:pos x="234" y="245"/>
              </a:cxn>
              <a:cxn ang="0">
                <a:pos x="223" y="248"/>
              </a:cxn>
              <a:cxn ang="0">
                <a:pos x="38" y="248"/>
              </a:cxn>
              <a:cxn ang="0">
                <a:pos x="28" y="245"/>
              </a:cxn>
              <a:cxn ang="0">
                <a:pos x="19" y="239"/>
              </a:cxn>
              <a:cxn ang="0">
                <a:pos x="14" y="231"/>
              </a:cxn>
              <a:cxn ang="0">
                <a:pos x="11" y="221"/>
              </a:cxn>
              <a:cxn ang="0">
                <a:pos x="11" y="38"/>
              </a:cxn>
              <a:cxn ang="0">
                <a:pos x="14" y="29"/>
              </a:cxn>
              <a:cxn ang="0">
                <a:pos x="19" y="19"/>
              </a:cxn>
              <a:cxn ang="0">
                <a:pos x="28" y="14"/>
              </a:cxn>
              <a:cxn ang="0">
                <a:pos x="38" y="11"/>
              </a:cxn>
              <a:cxn ang="0">
                <a:pos x="223" y="0"/>
              </a:cxn>
              <a:cxn ang="0">
                <a:pos x="38" y="0"/>
              </a:cxn>
              <a:cxn ang="0">
                <a:pos x="23" y="5"/>
              </a:cxn>
              <a:cxn ang="0">
                <a:pos x="11" y="13"/>
              </a:cxn>
              <a:cxn ang="0">
                <a:pos x="3" y="23"/>
              </a:cxn>
              <a:cxn ang="0">
                <a:pos x="0" y="38"/>
              </a:cxn>
              <a:cxn ang="0">
                <a:pos x="0" y="221"/>
              </a:cxn>
              <a:cxn ang="0">
                <a:pos x="3" y="235"/>
              </a:cxn>
              <a:cxn ang="0">
                <a:pos x="11" y="248"/>
              </a:cxn>
              <a:cxn ang="0">
                <a:pos x="23" y="256"/>
              </a:cxn>
              <a:cxn ang="0">
                <a:pos x="38" y="258"/>
              </a:cxn>
              <a:cxn ang="0">
                <a:pos x="223" y="258"/>
              </a:cxn>
              <a:cxn ang="0">
                <a:pos x="238" y="256"/>
              </a:cxn>
              <a:cxn ang="0">
                <a:pos x="250" y="248"/>
              </a:cxn>
              <a:cxn ang="0">
                <a:pos x="258" y="235"/>
              </a:cxn>
              <a:cxn ang="0">
                <a:pos x="261" y="221"/>
              </a:cxn>
              <a:cxn ang="0">
                <a:pos x="261" y="38"/>
              </a:cxn>
              <a:cxn ang="0">
                <a:pos x="258" y="23"/>
              </a:cxn>
              <a:cxn ang="0">
                <a:pos x="250" y="13"/>
              </a:cxn>
              <a:cxn ang="0">
                <a:pos x="238" y="5"/>
              </a:cxn>
              <a:cxn ang="0">
                <a:pos x="223" y="0"/>
              </a:cxn>
            </a:cxnLst>
            <a:rect l="0" t="0" r="r" b="b"/>
            <a:pathLst>
              <a:path w="261" h="258">
                <a:moveTo>
                  <a:pt x="223" y="11"/>
                </a:moveTo>
                <a:lnTo>
                  <a:pt x="223" y="11"/>
                </a:lnTo>
                <a:lnTo>
                  <a:pt x="229" y="13"/>
                </a:lnTo>
                <a:lnTo>
                  <a:pt x="234" y="14"/>
                </a:lnTo>
                <a:lnTo>
                  <a:pt x="239" y="17"/>
                </a:lnTo>
                <a:lnTo>
                  <a:pt x="244" y="19"/>
                </a:lnTo>
                <a:lnTo>
                  <a:pt x="246" y="23"/>
                </a:lnTo>
                <a:lnTo>
                  <a:pt x="249" y="29"/>
                </a:lnTo>
                <a:lnTo>
                  <a:pt x="250" y="33"/>
                </a:lnTo>
                <a:lnTo>
                  <a:pt x="250" y="38"/>
                </a:lnTo>
                <a:lnTo>
                  <a:pt x="250" y="221"/>
                </a:lnTo>
                <a:lnTo>
                  <a:pt x="250" y="221"/>
                </a:lnTo>
                <a:lnTo>
                  <a:pt x="250" y="226"/>
                </a:lnTo>
                <a:lnTo>
                  <a:pt x="249" y="231"/>
                </a:lnTo>
                <a:lnTo>
                  <a:pt x="246" y="235"/>
                </a:lnTo>
                <a:lnTo>
                  <a:pt x="244" y="239"/>
                </a:lnTo>
                <a:lnTo>
                  <a:pt x="239" y="244"/>
                </a:lnTo>
                <a:lnTo>
                  <a:pt x="234" y="245"/>
                </a:lnTo>
                <a:lnTo>
                  <a:pt x="229" y="248"/>
                </a:lnTo>
                <a:lnTo>
                  <a:pt x="223" y="248"/>
                </a:lnTo>
                <a:lnTo>
                  <a:pt x="38" y="248"/>
                </a:lnTo>
                <a:lnTo>
                  <a:pt x="38" y="248"/>
                </a:lnTo>
                <a:lnTo>
                  <a:pt x="33" y="248"/>
                </a:lnTo>
                <a:lnTo>
                  <a:pt x="28" y="245"/>
                </a:lnTo>
                <a:lnTo>
                  <a:pt x="23" y="244"/>
                </a:lnTo>
                <a:lnTo>
                  <a:pt x="19" y="239"/>
                </a:lnTo>
                <a:lnTo>
                  <a:pt x="17" y="235"/>
                </a:lnTo>
                <a:lnTo>
                  <a:pt x="14" y="231"/>
                </a:lnTo>
                <a:lnTo>
                  <a:pt x="11" y="226"/>
                </a:lnTo>
                <a:lnTo>
                  <a:pt x="11" y="221"/>
                </a:lnTo>
                <a:lnTo>
                  <a:pt x="11" y="38"/>
                </a:lnTo>
                <a:lnTo>
                  <a:pt x="11" y="38"/>
                </a:lnTo>
                <a:lnTo>
                  <a:pt x="11" y="33"/>
                </a:lnTo>
                <a:lnTo>
                  <a:pt x="14" y="29"/>
                </a:lnTo>
                <a:lnTo>
                  <a:pt x="17" y="23"/>
                </a:lnTo>
                <a:lnTo>
                  <a:pt x="19" y="19"/>
                </a:lnTo>
                <a:lnTo>
                  <a:pt x="23" y="17"/>
                </a:lnTo>
                <a:lnTo>
                  <a:pt x="28" y="14"/>
                </a:lnTo>
                <a:lnTo>
                  <a:pt x="33" y="13"/>
                </a:lnTo>
                <a:lnTo>
                  <a:pt x="38" y="11"/>
                </a:lnTo>
                <a:lnTo>
                  <a:pt x="223" y="11"/>
                </a:lnTo>
                <a:close/>
                <a:moveTo>
                  <a:pt x="223" y="0"/>
                </a:moveTo>
                <a:lnTo>
                  <a:pt x="38" y="0"/>
                </a:lnTo>
                <a:lnTo>
                  <a:pt x="38" y="0"/>
                </a:lnTo>
                <a:lnTo>
                  <a:pt x="30" y="2"/>
                </a:lnTo>
                <a:lnTo>
                  <a:pt x="23" y="5"/>
                </a:lnTo>
                <a:lnTo>
                  <a:pt x="17" y="7"/>
                </a:lnTo>
                <a:lnTo>
                  <a:pt x="11" y="13"/>
                </a:lnTo>
                <a:lnTo>
                  <a:pt x="7" y="18"/>
                </a:lnTo>
                <a:lnTo>
                  <a:pt x="3" y="23"/>
                </a:lnTo>
                <a:lnTo>
                  <a:pt x="2" y="32"/>
                </a:lnTo>
                <a:lnTo>
                  <a:pt x="0" y="38"/>
                </a:lnTo>
                <a:lnTo>
                  <a:pt x="0" y="221"/>
                </a:lnTo>
                <a:lnTo>
                  <a:pt x="0" y="221"/>
                </a:lnTo>
                <a:lnTo>
                  <a:pt x="2" y="229"/>
                </a:lnTo>
                <a:lnTo>
                  <a:pt x="3" y="235"/>
                </a:lnTo>
                <a:lnTo>
                  <a:pt x="7" y="242"/>
                </a:lnTo>
                <a:lnTo>
                  <a:pt x="11" y="248"/>
                </a:lnTo>
                <a:lnTo>
                  <a:pt x="17" y="252"/>
                </a:lnTo>
                <a:lnTo>
                  <a:pt x="23" y="256"/>
                </a:lnTo>
                <a:lnTo>
                  <a:pt x="30" y="257"/>
                </a:lnTo>
                <a:lnTo>
                  <a:pt x="38" y="258"/>
                </a:lnTo>
                <a:lnTo>
                  <a:pt x="223" y="258"/>
                </a:lnTo>
                <a:lnTo>
                  <a:pt x="223" y="258"/>
                </a:lnTo>
                <a:lnTo>
                  <a:pt x="231" y="257"/>
                </a:lnTo>
                <a:lnTo>
                  <a:pt x="238" y="256"/>
                </a:lnTo>
                <a:lnTo>
                  <a:pt x="245" y="252"/>
                </a:lnTo>
                <a:lnTo>
                  <a:pt x="250" y="248"/>
                </a:lnTo>
                <a:lnTo>
                  <a:pt x="256" y="242"/>
                </a:lnTo>
                <a:lnTo>
                  <a:pt x="258" y="235"/>
                </a:lnTo>
                <a:lnTo>
                  <a:pt x="261" y="229"/>
                </a:lnTo>
                <a:lnTo>
                  <a:pt x="261" y="221"/>
                </a:lnTo>
                <a:lnTo>
                  <a:pt x="261" y="38"/>
                </a:lnTo>
                <a:lnTo>
                  <a:pt x="261" y="38"/>
                </a:lnTo>
                <a:lnTo>
                  <a:pt x="261" y="32"/>
                </a:lnTo>
                <a:lnTo>
                  <a:pt x="258" y="23"/>
                </a:lnTo>
                <a:lnTo>
                  <a:pt x="256" y="18"/>
                </a:lnTo>
                <a:lnTo>
                  <a:pt x="250" y="13"/>
                </a:lnTo>
                <a:lnTo>
                  <a:pt x="245" y="7"/>
                </a:lnTo>
                <a:lnTo>
                  <a:pt x="238" y="5"/>
                </a:lnTo>
                <a:lnTo>
                  <a:pt x="231" y="2"/>
                </a:lnTo>
                <a:lnTo>
                  <a:pt x="223" y="0"/>
                </a:lnTo>
                <a:lnTo>
                  <a:pt x="223" y="0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03" name="Freeform 100"/>
          <p:cNvSpPr>
            <a:spLocks/>
          </p:cNvSpPr>
          <p:nvPr/>
        </p:nvSpPr>
        <p:spPr bwMode="auto">
          <a:xfrm>
            <a:off x="7055074" y="5075586"/>
            <a:ext cx="61073" cy="105721"/>
          </a:xfrm>
          <a:custGeom>
            <a:avLst/>
            <a:gdLst/>
            <a:ahLst/>
            <a:cxnLst>
              <a:cxn ang="0">
                <a:pos x="40" y="7"/>
              </a:cxn>
              <a:cxn ang="0">
                <a:pos x="12" y="34"/>
              </a:cxn>
              <a:cxn ang="0">
                <a:pos x="40" y="61"/>
              </a:cxn>
              <a:cxn ang="0">
                <a:pos x="40" y="61"/>
              </a:cxn>
              <a:cxn ang="0">
                <a:pos x="40" y="64"/>
              </a:cxn>
              <a:cxn ang="0">
                <a:pos x="40" y="64"/>
              </a:cxn>
              <a:cxn ang="0">
                <a:pos x="40" y="65"/>
              </a:cxn>
              <a:cxn ang="0">
                <a:pos x="36" y="68"/>
              </a:cxn>
              <a:cxn ang="0">
                <a:pos x="36" y="68"/>
              </a:cxn>
              <a:cxn ang="0">
                <a:pos x="35" y="69"/>
              </a:cxn>
              <a:cxn ang="0">
                <a:pos x="35" y="69"/>
              </a:cxn>
              <a:cxn ang="0">
                <a:pos x="33" y="68"/>
              </a:cxn>
              <a:cxn ang="0">
                <a:pos x="1" y="35"/>
              </a:cxn>
              <a:cxn ang="0">
                <a:pos x="1" y="35"/>
              </a:cxn>
              <a:cxn ang="0">
                <a:pos x="0" y="34"/>
              </a:cxn>
              <a:cxn ang="0">
                <a:pos x="0" y="34"/>
              </a:cxn>
              <a:cxn ang="0">
                <a:pos x="1" y="33"/>
              </a:cxn>
              <a:cxn ang="0">
                <a:pos x="33" y="0"/>
              </a:cxn>
              <a:cxn ang="0">
                <a:pos x="33" y="0"/>
              </a:cxn>
              <a:cxn ang="0">
                <a:pos x="35" y="0"/>
              </a:cxn>
              <a:cxn ang="0">
                <a:pos x="35" y="0"/>
              </a:cxn>
              <a:cxn ang="0">
                <a:pos x="36" y="0"/>
              </a:cxn>
              <a:cxn ang="0">
                <a:pos x="40" y="4"/>
              </a:cxn>
              <a:cxn ang="0">
                <a:pos x="40" y="4"/>
              </a:cxn>
              <a:cxn ang="0">
                <a:pos x="40" y="6"/>
              </a:cxn>
              <a:cxn ang="0">
                <a:pos x="40" y="6"/>
              </a:cxn>
              <a:cxn ang="0">
                <a:pos x="40" y="7"/>
              </a:cxn>
              <a:cxn ang="0">
                <a:pos x="40" y="7"/>
              </a:cxn>
            </a:cxnLst>
            <a:rect l="0" t="0" r="r" b="b"/>
            <a:pathLst>
              <a:path w="40" h="69">
                <a:moveTo>
                  <a:pt x="40" y="7"/>
                </a:moveTo>
                <a:lnTo>
                  <a:pt x="12" y="34"/>
                </a:lnTo>
                <a:lnTo>
                  <a:pt x="40" y="61"/>
                </a:lnTo>
                <a:lnTo>
                  <a:pt x="40" y="61"/>
                </a:lnTo>
                <a:lnTo>
                  <a:pt x="40" y="64"/>
                </a:lnTo>
                <a:lnTo>
                  <a:pt x="40" y="64"/>
                </a:lnTo>
                <a:lnTo>
                  <a:pt x="40" y="65"/>
                </a:lnTo>
                <a:lnTo>
                  <a:pt x="36" y="68"/>
                </a:lnTo>
                <a:lnTo>
                  <a:pt x="36" y="68"/>
                </a:lnTo>
                <a:lnTo>
                  <a:pt x="35" y="69"/>
                </a:lnTo>
                <a:lnTo>
                  <a:pt x="35" y="69"/>
                </a:lnTo>
                <a:lnTo>
                  <a:pt x="33" y="68"/>
                </a:lnTo>
                <a:lnTo>
                  <a:pt x="1" y="35"/>
                </a:lnTo>
                <a:lnTo>
                  <a:pt x="1" y="35"/>
                </a:lnTo>
                <a:lnTo>
                  <a:pt x="0" y="34"/>
                </a:lnTo>
                <a:lnTo>
                  <a:pt x="0" y="34"/>
                </a:lnTo>
                <a:lnTo>
                  <a:pt x="1" y="33"/>
                </a:lnTo>
                <a:lnTo>
                  <a:pt x="33" y="0"/>
                </a:lnTo>
                <a:lnTo>
                  <a:pt x="33" y="0"/>
                </a:lnTo>
                <a:lnTo>
                  <a:pt x="35" y="0"/>
                </a:lnTo>
                <a:lnTo>
                  <a:pt x="35" y="0"/>
                </a:lnTo>
                <a:lnTo>
                  <a:pt x="36" y="0"/>
                </a:lnTo>
                <a:lnTo>
                  <a:pt x="40" y="4"/>
                </a:lnTo>
                <a:lnTo>
                  <a:pt x="40" y="4"/>
                </a:lnTo>
                <a:lnTo>
                  <a:pt x="40" y="6"/>
                </a:lnTo>
                <a:lnTo>
                  <a:pt x="40" y="6"/>
                </a:lnTo>
                <a:lnTo>
                  <a:pt x="40" y="7"/>
                </a:lnTo>
                <a:lnTo>
                  <a:pt x="40" y="7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04" name="Freeform 101"/>
          <p:cNvSpPr>
            <a:spLocks noEditPoints="1"/>
          </p:cNvSpPr>
          <p:nvPr/>
        </p:nvSpPr>
        <p:spPr bwMode="auto">
          <a:xfrm>
            <a:off x="6881255" y="4923902"/>
            <a:ext cx="408712" cy="395303"/>
          </a:xfrm>
          <a:custGeom>
            <a:avLst/>
            <a:gdLst/>
            <a:ahLst/>
            <a:cxnLst>
              <a:cxn ang="0">
                <a:pos x="223" y="11"/>
              </a:cxn>
              <a:cxn ang="0">
                <a:pos x="234" y="14"/>
              </a:cxn>
              <a:cxn ang="0">
                <a:pos x="242" y="19"/>
              </a:cxn>
              <a:cxn ang="0">
                <a:pos x="247" y="29"/>
              </a:cxn>
              <a:cxn ang="0">
                <a:pos x="250" y="38"/>
              </a:cxn>
              <a:cxn ang="0">
                <a:pos x="250" y="221"/>
              </a:cxn>
              <a:cxn ang="0">
                <a:pos x="247" y="231"/>
              </a:cxn>
              <a:cxn ang="0">
                <a:pos x="242" y="239"/>
              </a:cxn>
              <a:cxn ang="0">
                <a:pos x="234" y="245"/>
              </a:cxn>
              <a:cxn ang="0">
                <a:pos x="223" y="248"/>
              </a:cxn>
              <a:cxn ang="0">
                <a:pos x="38" y="248"/>
              </a:cxn>
              <a:cxn ang="0">
                <a:pos x="27" y="245"/>
              </a:cxn>
              <a:cxn ang="0">
                <a:pos x="18" y="239"/>
              </a:cxn>
              <a:cxn ang="0">
                <a:pos x="12" y="231"/>
              </a:cxn>
              <a:cxn ang="0">
                <a:pos x="11" y="221"/>
              </a:cxn>
              <a:cxn ang="0">
                <a:pos x="11" y="38"/>
              </a:cxn>
              <a:cxn ang="0">
                <a:pos x="12" y="29"/>
              </a:cxn>
              <a:cxn ang="0">
                <a:pos x="18" y="19"/>
              </a:cxn>
              <a:cxn ang="0">
                <a:pos x="27" y="14"/>
              </a:cxn>
              <a:cxn ang="0">
                <a:pos x="38" y="11"/>
              </a:cxn>
              <a:cxn ang="0">
                <a:pos x="223" y="0"/>
              </a:cxn>
              <a:cxn ang="0">
                <a:pos x="38" y="0"/>
              </a:cxn>
              <a:cxn ang="0">
                <a:pos x="23" y="5"/>
              </a:cxn>
              <a:cxn ang="0">
                <a:pos x="11" y="13"/>
              </a:cxn>
              <a:cxn ang="0">
                <a:pos x="3" y="23"/>
              </a:cxn>
              <a:cxn ang="0">
                <a:pos x="0" y="38"/>
              </a:cxn>
              <a:cxn ang="0">
                <a:pos x="0" y="221"/>
              </a:cxn>
              <a:cxn ang="0">
                <a:pos x="3" y="235"/>
              </a:cxn>
              <a:cxn ang="0">
                <a:pos x="11" y="248"/>
              </a:cxn>
              <a:cxn ang="0">
                <a:pos x="23" y="256"/>
              </a:cxn>
              <a:cxn ang="0">
                <a:pos x="38" y="258"/>
              </a:cxn>
              <a:cxn ang="0">
                <a:pos x="223" y="258"/>
              </a:cxn>
              <a:cxn ang="0">
                <a:pos x="238" y="256"/>
              </a:cxn>
              <a:cxn ang="0">
                <a:pos x="250" y="248"/>
              </a:cxn>
              <a:cxn ang="0">
                <a:pos x="258" y="235"/>
              </a:cxn>
              <a:cxn ang="0">
                <a:pos x="261" y="221"/>
              </a:cxn>
              <a:cxn ang="0">
                <a:pos x="261" y="38"/>
              </a:cxn>
              <a:cxn ang="0">
                <a:pos x="258" y="23"/>
              </a:cxn>
              <a:cxn ang="0">
                <a:pos x="250" y="13"/>
              </a:cxn>
              <a:cxn ang="0">
                <a:pos x="238" y="5"/>
              </a:cxn>
              <a:cxn ang="0">
                <a:pos x="223" y="0"/>
              </a:cxn>
            </a:cxnLst>
            <a:rect l="0" t="0" r="r" b="b"/>
            <a:pathLst>
              <a:path w="261" h="258">
                <a:moveTo>
                  <a:pt x="223" y="11"/>
                </a:moveTo>
                <a:lnTo>
                  <a:pt x="223" y="11"/>
                </a:lnTo>
                <a:lnTo>
                  <a:pt x="228" y="13"/>
                </a:lnTo>
                <a:lnTo>
                  <a:pt x="234" y="14"/>
                </a:lnTo>
                <a:lnTo>
                  <a:pt x="238" y="17"/>
                </a:lnTo>
                <a:lnTo>
                  <a:pt x="242" y="19"/>
                </a:lnTo>
                <a:lnTo>
                  <a:pt x="245" y="23"/>
                </a:lnTo>
                <a:lnTo>
                  <a:pt x="247" y="29"/>
                </a:lnTo>
                <a:lnTo>
                  <a:pt x="249" y="33"/>
                </a:lnTo>
                <a:lnTo>
                  <a:pt x="250" y="38"/>
                </a:lnTo>
                <a:lnTo>
                  <a:pt x="250" y="221"/>
                </a:lnTo>
                <a:lnTo>
                  <a:pt x="250" y="221"/>
                </a:lnTo>
                <a:lnTo>
                  <a:pt x="249" y="226"/>
                </a:lnTo>
                <a:lnTo>
                  <a:pt x="247" y="231"/>
                </a:lnTo>
                <a:lnTo>
                  <a:pt x="245" y="235"/>
                </a:lnTo>
                <a:lnTo>
                  <a:pt x="242" y="239"/>
                </a:lnTo>
                <a:lnTo>
                  <a:pt x="238" y="244"/>
                </a:lnTo>
                <a:lnTo>
                  <a:pt x="234" y="245"/>
                </a:lnTo>
                <a:lnTo>
                  <a:pt x="228" y="248"/>
                </a:lnTo>
                <a:lnTo>
                  <a:pt x="223" y="248"/>
                </a:lnTo>
                <a:lnTo>
                  <a:pt x="38" y="248"/>
                </a:lnTo>
                <a:lnTo>
                  <a:pt x="38" y="248"/>
                </a:lnTo>
                <a:lnTo>
                  <a:pt x="31" y="248"/>
                </a:lnTo>
                <a:lnTo>
                  <a:pt x="27" y="245"/>
                </a:lnTo>
                <a:lnTo>
                  <a:pt x="22" y="244"/>
                </a:lnTo>
                <a:lnTo>
                  <a:pt x="18" y="239"/>
                </a:lnTo>
                <a:lnTo>
                  <a:pt x="15" y="235"/>
                </a:lnTo>
                <a:lnTo>
                  <a:pt x="12" y="231"/>
                </a:lnTo>
                <a:lnTo>
                  <a:pt x="11" y="226"/>
                </a:lnTo>
                <a:lnTo>
                  <a:pt x="11" y="221"/>
                </a:lnTo>
                <a:lnTo>
                  <a:pt x="11" y="38"/>
                </a:lnTo>
                <a:lnTo>
                  <a:pt x="11" y="38"/>
                </a:lnTo>
                <a:lnTo>
                  <a:pt x="11" y="33"/>
                </a:lnTo>
                <a:lnTo>
                  <a:pt x="12" y="29"/>
                </a:lnTo>
                <a:lnTo>
                  <a:pt x="15" y="23"/>
                </a:lnTo>
                <a:lnTo>
                  <a:pt x="18" y="19"/>
                </a:lnTo>
                <a:lnTo>
                  <a:pt x="22" y="17"/>
                </a:lnTo>
                <a:lnTo>
                  <a:pt x="27" y="14"/>
                </a:lnTo>
                <a:lnTo>
                  <a:pt x="31" y="13"/>
                </a:lnTo>
                <a:lnTo>
                  <a:pt x="38" y="11"/>
                </a:lnTo>
                <a:lnTo>
                  <a:pt x="223" y="11"/>
                </a:lnTo>
                <a:close/>
                <a:moveTo>
                  <a:pt x="223" y="0"/>
                </a:moveTo>
                <a:lnTo>
                  <a:pt x="38" y="0"/>
                </a:lnTo>
                <a:lnTo>
                  <a:pt x="38" y="0"/>
                </a:lnTo>
                <a:lnTo>
                  <a:pt x="30" y="2"/>
                </a:lnTo>
                <a:lnTo>
                  <a:pt x="23" y="5"/>
                </a:lnTo>
                <a:lnTo>
                  <a:pt x="17" y="7"/>
                </a:lnTo>
                <a:lnTo>
                  <a:pt x="11" y="13"/>
                </a:lnTo>
                <a:lnTo>
                  <a:pt x="6" y="18"/>
                </a:lnTo>
                <a:lnTo>
                  <a:pt x="3" y="23"/>
                </a:lnTo>
                <a:lnTo>
                  <a:pt x="0" y="32"/>
                </a:lnTo>
                <a:lnTo>
                  <a:pt x="0" y="38"/>
                </a:lnTo>
                <a:lnTo>
                  <a:pt x="0" y="221"/>
                </a:lnTo>
                <a:lnTo>
                  <a:pt x="0" y="221"/>
                </a:lnTo>
                <a:lnTo>
                  <a:pt x="0" y="229"/>
                </a:lnTo>
                <a:lnTo>
                  <a:pt x="3" y="235"/>
                </a:lnTo>
                <a:lnTo>
                  <a:pt x="6" y="242"/>
                </a:lnTo>
                <a:lnTo>
                  <a:pt x="11" y="248"/>
                </a:lnTo>
                <a:lnTo>
                  <a:pt x="17" y="252"/>
                </a:lnTo>
                <a:lnTo>
                  <a:pt x="23" y="256"/>
                </a:lnTo>
                <a:lnTo>
                  <a:pt x="30" y="257"/>
                </a:lnTo>
                <a:lnTo>
                  <a:pt x="38" y="258"/>
                </a:lnTo>
                <a:lnTo>
                  <a:pt x="223" y="258"/>
                </a:lnTo>
                <a:lnTo>
                  <a:pt x="223" y="258"/>
                </a:lnTo>
                <a:lnTo>
                  <a:pt x="230" y="257"/>
                </a:lnTo>
                <a:lnTo>
                  <a:pt x="238" y="256"/>
                </a:lnTo>
                <a:lnTo>
                  <a:pt x="243" y="252"/>
                </a:lnTo>
                <a:lnTo>
                  <a:pt x="250" y="248"/>
                </a:lnTo>
                <a:lnTo>
                  <a:pt x="254" y="242"/>
                </a:lnTo>
                <a:lnTo>
                  <a:pt x="258" y="235"/>
                </a:lnTo>
                <a:lnTo>
                  <a:pt x="260" y="229"/>
                </a:lnTo>
                <a:lnTo>
                  <a:pt x="261" y="221"/>
                </a:lnTo>
                <a:lnTo>
                  <a:pt x="261" y="38"/>
                </a:lnTo>
                <a:lnTo>
                  <a:pt x="261" y="38"/>
                </a:lnTo>
                <a:lnTo>
                  <a:pt x="260" y="32"/>
                </a:lnTo>
                <a:lnTo>
                  <a:pt x="258" y="23"/>
                </a:lnTo>
                <a:lnTo>
                  <a:pt x="254" y="18"/>
                </a:lnTo>
                <a:lnTo>
                  <a:pt x="250" y="13"/>
                </a:lnTo>
                <a:lnTo>
                  <a:pt x="243" y="7"/>
                </a:lnTo>
                <a:lnTo>
                  <a:pt x="238" y="5"/>
                </a:lnTo>
                <a:lnTo>
                  <a:pt x="230" y="2"/>
                </a:lnTo>
                <a:lnTo>
                  <a:pt x="223" y="0"/>
                </a:lnTo>
                <a:lnTo>
                  <a:pt x="223" y="0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07" name="Rectangle 104"/>
          <p:cNvSpPr>
            <a:spLocks noChangeArrowheads="1"/>
          </p:cNvSpPr>
          <p:nvPr/>
        </p:nvSpPr>
        <p:spPr bwMode="auto">
          <a:xfrm>
            <a:off x="3761905" y="5112357"/>
            <a:ext cx="136239" cy="18387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08" name="Rectangle 105"/>
          <p:cNvSpPr>
            <a:spLocks noChangeArrowheads="1"/>
          </p:cNvSpPr>
          <p:nvPr/>
        </p:nvSpPr>
        <p:spPr bwMode="auto">
          <a:xfrm>
            <a:off x="3818278" y="5057201"/>
            <a:ext cx="18791" cy="128703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09" name="Freeform 106"/>
          <p:cNvSpPr>
            <a:spLocks noEditPoints="1"/>
          </p:cNvSpPr>
          <p:nvPr/>
        </p:nvSpPr>
        <p:spPr bwMode="auto">
          <a:xfrm>
            <a:off x="2004920" y="4923902"/>
            <a:ext cx="408712" cy="395303"/>
          </a:xfrm>
          <a:custGeom>
            <a:avLst/>
            <a:gdLst/>
            <a:ahLst/>
            <a:cxnLst>
              <a:cxn ang="0">
                <a:pos x="223" y="11"/>
              </a:cxn>
              <a:cxn ang="0">
                <a:pos x="233" y="14"/>
              </a:cxn>
              <a:cxn ang="0">
                <a:pos x="241" y="19"/>
              </a:cxn>
              <a:cxn ang="0">
                <a:pos x="247" y="29"/>
              </a:cxn>
              <a:cxn ang="0">
                <a:pos x="250" y="38"/>
              </a:cxn>
              <a:cxn ang="0">
                <a:pos x="250" y="221"/>
              </a:cxn>
              <a:cxn ang="0">
                <a:pos x="247" y="231"/>
              </a:cxn>
              <a:cxn ang="0">
                <a:pos x="241" y="239"/>
              </a:cxn>
              <a:cxn ang="0">
                <a:pos x="233" y="245"/>
              </a:cxn>
              <a:cxn ang="0">
                <a:pos x="223" y="248"/>
              </a:cxn>
              <a:cxn ang="0">
                <a:pos x="38" y="248"/>
              </a:cxn>
              <a:cxn ang="0">
                <a:pos x="27" y="245"/>
              </a:cxn>
              <a:cxn ang="0">
                <a:pos x="19" y="239"/>
              </a:cxn>
              <a:cxn ang="0">
                <a:pos x="12" y="231"/>
              </a:cxn>
              <a:cxn ang="0">
                <a:pos x="11" y="221"/>
              </a:cxn>
              <a:cxn ang="0">
                <a:pos x="11" y="38"/>
              </a:cxn>
              <a:cxn ang="0">
                <a:pos x="12" y="29"/>
              </a:cxn>
              <a:cxn ang="0">
                <a:pos x="19" y="19"/>
              </a:cxn>
              <a:cxn ang="0">
                <a:pos x="27" y="14"/>
              </a:cxn>
              <a:cxn ang="0">
                <a:pos x="38" y="11"/>
              </a:cxn>
              <a:cxn ang="0">
                <a:pos x="223" y="0"/>
              </a:cxn>
              <a:cxn ang="0">
                <a:pos x="38" y="0"/>
              </a:cxn>
              <a:cxn ang="0">
                <a:pos x="23" y="5"/>
              </a:cxn>
              <a:cxn ang="0">
                <a:pos x="11" y="13"/>
              </a:cxn>
              <a:cxn ang="0">
                <a:pos x="2" y="23"/>
              </a:cxn>
              <a:cxn ang="0">
                <a:pos x="0" y="38"/>
              </a:cxn>
              <a:cxn ang="0">
                <a:pos x="0" y="221"/>
              </a:cxn>
              <a:cxn ang="0">
                <a:pos x="2" y="235"/>
              </a:cxn>
              <a:cxn ang="0">
                <a:pos x="11" y="248"/>
              </a:cxn>
              <a:cxn ang="0">
                <a:pos x="23" y="256"/>
              </a:cxn>
              <a:cxn ang="0">
                <a:pos x="38" y="258"/>
              </a:cxn>
              <a:cxn ang="0">
                <a:pos x="223" y="258"/>
              </a:cxn>
              <a:cxn ang="0">
                <a:pos x="237" y="256"/>
              </a:cxn>
              <a:cxn ang="0">
                <a:pos x="250" y="248"/>
              </a:cxn>
              <a:cxn ang="0">
                <a:pos x="258" y="235"/>
              </a:cxn>
              <a:cxn ang="0">
                <a:pos x="260" y="221"/>
              </a:cxn>
              <a:cxn ang="0">
                <a:pos x="260" y="38"/>
              </a:cxn>
              <a:cxn ang="0">
                <a:pos x="258" y="23"/>
              </a:cxn>
              <a:cxn ang="0">
                <a:pos x="250" y="13"/>
              </a:cxn>
              <a:cxn ang="0">
                <a:pos x="237" y="5"/>
              </a:cxn>
              <a:cxn ang="0">
                <a:pos x="223" y="0"/>
              </a:cxn>
            </a:cxnLst>
            <a:rect l="0" t="0" r="r" b="b"/>
            <a:pathLst>
              <a:path w="260" h="258">
                <a:moveTo>
                  <a:pt x="223" y="11"/>
                </a:moveTo>
                <a:lnTo>
                  <a:pt x="223" y="11"/>
                </a:lnTo>
                <a:lnTo>
                  <a:pt x="228" y="13"/>
                </a:lnTo>
                <a:lnTo>
                  <a:pt x="233" y="14"/>
                </a:lnTo>
                <a:lnTo>
                  <a:pt x="237" y="17"/>
                </a:lnTo>
                <a:lnTo>
                  <a:pt x="241" y="19"/>
                </a:lnTo>
                <a:lnTo>
                  <a:pt x="246" y="23"/>
                </a:lnTo>
                <a:lnTo>
                  <a:pt x="247" y="29"/>
                </a:lnTo>
                <a:lnTo>
                  <a:pt x="250" y="33"/>
                </a:lnTo>
                <a:lnTo>
                  <a:pt x="250" y="38"/>
                </a:lnTo>
                <a:lnTo>
                  <a:pt x="250" y="221"/>
                </a:lnTo>
                <a:lnTo>
                  <a:pt x="250" y="221"/>
                </a:lnTo>
                <a:lnTo>
                  <a:pt x="250" y="226"/>
                </a:lnTo>
                <a:lnTo>
                  <a:pt x="247" y="231"/>
                </a:lnTo>
                <a:lnTo>
                  <a:pt x="246" y="235"/>
                </a:lnTo>
                <a:lnTo>
                  <a:pt x="241" y="239"/>
                </a:lnTo>
                <a:lnTo>
                  <a:pt x="237" y="244"/>
                </a:lnTo>
                <a:lnTo>
                  <a:pt x="233" y="245"/>
                </a:lnTo>
                <a:lnTo>
                  <a:pt x="228" y="248"/>
                </a:lnTo>
                <a:lnTo>
                  <a:pt x="223" y="248"/>
                </a:lnTo>
                <a:lnTo>
                  <a:pt x="38" y="248"/>
                </a:lnTo>
                <a:lnTo>
                  <a:pt x="38" y="248"/>
                </a:lnTo>
                <a:lnTo>
                  <a:pt x="32" y="248"/>
                </a:lnTo>
                <a:lnTo>
                  <a:pt x="27" y="245"/>
                </a:lnTo>
                <a:lnTo>
                  <a:pt x="23" y="244"/>
                </a:lnTo>
                <a:lnTo>
                  <a:pt x="19" y="239"/>
                </a:lnTo>
                <a:lnTo>
                  <a:pt x="15" y="235"/>
                </a:lnTo>
                <a:lnTo>
                  <a:pt x="12" y="231"/>
                </a:lnTo>
                <a:lnTo>
                  <a:pt x="11" y="226"/>
                </a:lnTo>
                <a:lnTo>
                  <a:pt x="11" y="221"/>
                </a:lnTo>
                <a:lnTo>
                  <a:pt x="11" y="38"/>
                </a:lnTo>
                <a:lnTo>
                  <a:pt x="11" y="38"/>
                </a:lnTo>
                <a:lnTo>
                  <a:pt x="11" y="33"/>
                </a:lnTo>
                <a:lnTo>
                  <a:pt x="12" y="29"/>
                </a:lnTo>
                <a:lnTo>
                  <a:pt x="15" y="23"/>
                </a:lnTo>
                <a:lnTo>
                  <a:pt x="19" y="19"/>
                </a:lnTo>
                <a:lnTo>
                  <a:pt x="23" y="17"/>
                </a:lnTo>
                <a:lnTo>
                  <a:pt x="27" y="14"/>
                </a:lnTo>
                <a:lnTo>
                  <a:pt x="32" y="13"/>
                </a:lnTo>
                <a:lnTo>
                  <a:pt x="38" y="11"/>
                </a:lnTo>
                <a:lnTo>
                  <a:pt x="223" y="11"/>
                </a:lnTo>
                <a:close/>
                <a:moveTo>
                  <a:pt x="223" y="0"/>
                </a:moveTo>
                <a:lnTo>
                  <a:pt x="38" y="0"/>
                </a:lnTo>
                <a:lnTo>
                  <a:pt x="38" y="0"/>
                </a:lnTo>
                <a:lnTo>
                  <a:pt x="29" y="2"/>
                </a:lnTo>
                <a:lnTo>
                  <a:pt x="23" y="5"/>
                </a:lnTo>
                <a:lnTo>
                  <a:pt x="16" y="7"/>
                </a:lnTo>
                <a:lnTo>
                  <a:pt x="11" y="13"/>
                </a:lnTo>
                <a:lnTo>
                  <a:pt x="5" y="18"/>
                </a:lnTo>
                <a:lnTo>
                  <a:pt x="2" y="23"/>
                </a:lnTo>
                <a:lnTo>
                  <a:pt x="0" y="32"/>
                </a:lnTo>
                <a:lnTo>
                  <a:pt x="0" y="38"/>
                </a:lnTo>
                <a:lnTo>
                  <a:pt x="0" y="221"/>
                </a:lnTo>
                <a:lnTo>
                  <a:pt x="0" y="221"/>
                </a:lnTo>
                <a:lnTo>
                  <a:pt x="0" y="229"/>
                </a:lnTo>
                <a:lnTo>
                  <a:pt x="2" y="235"/>
                </a:lnTo>
                <a:lnTo>
                  <a:pt x="5" y="242"/>
                </a:lnTo>
                <a:lnTo>
                  <a:pt x="11" y="248"/>
                </a:lnTo>
                <a:lnTo>
                  <a:pt x="16" y="252"/>
                </a:lnTo>
                <a:lnTo>
                  <a:pt x="23" y="256"/>
                </a:lnTo>
                <a:lnTo>
                  <a:pt x="29" y="257"/>
                </a:lnTo>
                <a:lnTo>
                  <a:pt x="38" y="258"/>
                </a:lnTo>
                <a:lnTo>
                  <a:pt x="223" y="258"/>
                </a:lnTo>
                <a:lnTo>
                  <a:pt x="223" y="258"/>
                </a:lnTo>
                <a:lnTo>
                  <a:pt x="231" y="257"/>
                </a:lnTo>
                <a:lnTo>
                  <a:pt x="237" y="256"/>
                </a:lnTo>
                <a:lnTo>
                  <a:pt x="244" y="252"/>
                </a:lnTo>
                <a:lnTo>
                  <a:pt x="250" y="248"/>
                </a:lnTo>
                <a:lnTo>
                  <a:pt x="254" y="242"/>
                </a:lnTo>
                <a:lnTo>
                  <a:pt x="258" y="235"/>
                </a:lnTo>
                <a:lnTo>
                  <a:pt x="259" y="229"/>
                </a:lnTo>
                <a:lnTo>
                  <a:pt x="260" y="221"/>
                </a:lnTo>
                <a:lnTo>
                  <a:pt x="260" y="38"/>
                </a:lnTo>
                <a:lnTo>
                  <a:pt x="260" y="38"/>
                </a:lnTo>
                <a:lnTo>
                  <a:pt x="259" y="32"/>
                </a:lnTo>
                <a:lnTo>
                  <a:pt x="258" y="23"/>
                </a:lnTo>
                <a:lnTo>
                  <a:pt x="254" y="18"/>
                </a:lnTo>
                <a:lnTo>
                  <a:pt x="250" y="13"/>
                </a:lnTo>
                <a:lnTo>
                  <a:pt x="244" y="7"/>
                </a:lnTo>
                <a:lnTo>
                  <a:pt x="237" y="5"/>
                </a:lnTo>
                <a:lnTo>
                  <a:pt x="231" y="2"/>
                </a:lnTo>
                <a:lnTo>
                  <a:pt x="223" y="0"/>
                </a:lnTo>
                <a:lnTo>
                  <a:pt x="223" y="0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12" name="Freeform 109"/>
          <p:cNvSpPr>
            <a:spLocks/>
          </p:cNvSpPr>
          <p:nvPr/>
        </p:nvSpPr>
        <p:spPr bwMode="auto">
          <a:xfrm>
            <a:off x="2155251" y="5066393"/>
            <a:ext cx="108051" cy="105721"/>
          </a:xfrm>
          <a:custGeom>
            <a:avLst/>
            <a:gdLst/>
            <a:ahLst/>
            <a:cxnLst>
              <a:cxn ang="0">
                <a:pos x="60" y="69"/>
              </a:cxn>
              <a:cxn ang="0">
                <a:pos x="0" y="8"/>
              </a:cxn>
              <a:cxn ang="0">
                <a:pos x="8" y="0"/>
              </a:cxn>
              <a:cxn ang="0">
                <a:pos x="69" y="61"/>
              </a:cxn>
              <a:cxn ang="0">
                <a:pos x="60" y="69"/>
              </a:cxn>
            </a:cxnLst>
            <a:rect l="0" t="0" r="r" b="b"/>
            <a:pathLst>
              <a:path w="69" h="69">
                <a:moveTo>
                  <a:pt x="60" y="69"/>
                </a:moveTo>
                <a:lnTo>
                  <a:pt x="0" y="8"/>
                </a:lnTo>
                <a:lnTo>
                  <a:pt x="8" y="0"/>
                </a:lnTo>
                <a:lnTo>
                  <a:pt x="69" y="61"/>
                </a:lnTo>
                <a:lnTo>
                  <a:pt x="60" y="69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13" name="Freeform 110"/>
          <p:cNvSpPr>
            <a:spLocks/>
          </p:cNvSpPr>
          <p:nvPr/>
        </p:nvSpPr>
        <p:spPr bwMode="auto">
          <a:xfrm>
            <a:off x="2155251" y="5066393"/>
            <a:ext cx="108051" cy="105721"/>
          </a:xfrm>
          <a:custGeom>
            <a:avLst/>
            <a:gdLst/>
            <a:ahLst/>
            <a:cxnLst>
              <a:cxn ang="0">
                <a:pos x="8" y="69"/>
              </a:cxn>
              <a:cxn ang="0">
                <a:pos x="0" y="61"/>
              </a:cxn>
              <a:cxn ang="0">
                <a:pos x="60" y="0"/>
              </a:cxn>
              <a:cxn ang="0">
                <a:pos x="69" y="8"/>
              </a:cxn>
              <a:cxn ang="0">
                <a:pos x="8" y="69"/>
              </a:cxn>
            </a:cxnLst>
            <a:rect l="0" t="0" r="r" b="b"/>
            <a:pathLst>
              <a:path w="69" h="69">
                <a:moveTo>
                  <a:pt x="8" y="69"/>
                </a:moveTo>
                <a:lnTo>
                  <a:pt x="0" y="61"/>
                </a:lnTo>
                <a:lnTo>
                  <a:pt x="60" y="0"/>
                </a:lnTo>
                <a:lnTo>
                  <a:pt x="69" y="8"/>
                </a:lnTo>
                <a:lnTo>
                  <a:pt x="8" y="69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14" name="Freeform 111"/>
          <p:cNvSpPr>
            <a:spLocks noEditPoints="1"/>
          </p:cNvSpPr>
          <p:nvPr/>
        </p:nvSpPr>
        <p:spPr bwMode="auto">
          <a:xfrm>
            <a:off x="2817641" y="4923902"/>
            <a:ext cx="408712" cy="395303"/>
          </a:xfrm>
          <a:custGeom>
            <a:avLst/>
            <a:gdLst/>
            <a:ahLst/>
            <a:cxnLst>
              <a:cxn ang="0">
                <a:pos x="224" y="11"/>
              </a:cxn>
              <a:cxn ang="0">
                <a:pos x="235" y="14"/>
              </a:cxn>
              <a:cxn ang="0">
                <a:pos x="243" y="19"/>
              </a:cxn>
              <a:cxn ang="0">
                <a:pos x="248" y="29"/>
              </a:cxn>
              <a:cxn ang="0">
                <a:pos x="251" y="38"/>
              </a:cxn>
              <a:cxn ang="0">
                <a:pos x="251" y="221"/>
              </a:cxn>
              <a:cxn ang="0">
                <a:pos x="248" y="231"/>
              </a:cxn>
              <a:cxn ang="0">
                <a:pos x="243" y="239"/>
              </a:cxn>
              <a:cxn ang="0">
                <a:pos x="235" y="245"/>
              </a:cxn>
              <a:cxn ang="0">
                <a:pos x="224" y="248"/>
              </a:cxn>
              <a:cxn ang="0">
                <a:pos x="38" y="248"/>
              </a:cxn>
              <a:cxn ang="0">
                <a:pos x="28" y="245"/>
              </a:cxn>
              <a:cxn ang="0">
                <a:pos x="19" y="239"/>
              </a:cxn>
              <a:cxn ang="0">
                <a:pos x="13" y="231"/>
              </a:cxn>
              <a:cxn ang="0">
                <a:pos x="11" y="221"/>
              </a:cxn>
              <a:cxn ang="0">
                <a:pos x="11" y="38"/>
              </a:cxn>
              <a:cxn ang="0">
                <a:pos x="13" y="29"/>
              </a:cxn>
              <a:cxn ang="0">
                <a:pos x="19" y="19"/>
              </a:cxn>
              <a:cxn ang="0">
                <a:pos x="28" y="14"/>
              </a:cxn>
              <a:cxn ang="0">
                <a:pos x="38" y="11"/>
              </a:cxn>
              <a:cxn ang="0">
                <a:pos x="224" y="0"/>
              </a:cxn>
              <a:cxn ang="0">
                <a:pos x="38" y="0"/>
              </a:cxn>
              <a:cxn ang="0">
                <a:pos x="24" y="5"/>
              </a:cxn>
              <a:cxn ang="0">
                <a:pos x="12" y="13"/>
              </a:cxn>
              <a:cxn ang="0">
                <a:pos x="4" y="23"/>
              </a:cxn>
              <a:cxn ang="0">
                <a:pos x="0" y="38"/>
              </a:cxn>
              <a:cxn ang="0">
                <a:pos x="0" y="221"/>
              </a:cxn>
              <a:cxn ang="0">
                <a:pos x="4" y="235"/>
              </a:cxn>
              <a:cxn ang="0">
                <a:pos x="12" y="248"/>
              </a:cxn>
              <a:cxn ang="0">
                <a:pos x="24" y="256"/>
              </a:cxn>
              <a:cxn ang="0">
                <a:pos x="38" y="258"/>
              </a:cxn>
              <a:cxn ang="0">
                <a:pos x="224" y="258"/>
              </a:cxn>
              <a:cxn ang="0">
                <a:pos x="239" y="256"/>
              </a:cxn>
              <a:cxn ang="0">
                <a:pos x="251" y="248"/>
              </a:cxn>
              <a:cxn ang="0">
                <a:pos x="259" y="235"/>
              </a:cxn>
              <a:cxn ang="0">
                <a:pos x="262" y="221"/>
              </a:cxn>
              <a:cxn ang="0">
                <a:pos x="262" y="38"/>
              </a:cxn>
              <a:cxn ang="0">
                <a:pos x="259" y="23"/>
              </a:cxn>
              <a:cxn ang="0">
                <a:pos x="251" y="13"/>
              </a:cxn>
              <a:cxn ang="0">
                <a:pos x="239" y="5"/>
              </a:cxn>
              <a:cxn ang="0">
                <a:pos x="224" y="0"/>
              </a:cxn>
            </a:cxnLst>
            <a:rect l="0" t="0" r="r" b="b"/>
            <a:pathLst>
              <a:path w="262" h="258">
                <a:moveTo>
                  <a:pt x="224" y="11"/>
                </a:moveTo>
                <a:lnTo>
                  <a:pt x="224" y="11"/>
                </a:lnTo>
                <a:lnTo>
                  <a:pt x="229" y="13"/>
                </a:lnTo>
                <a:lnTo>
                  <a:pt x="235" y="14"/>
                </a:lnTo>
                <a:lnTo>
                  <a:pt x="239" y="17"/>
                </a:lnTo>
                <a:lnTo>
                  <a:pt x="243" y="19"/>
                </a:lnTo>
                <a:lnTo>
                  <a:pt x="246" y="23"/>
                </a:lnTo>
                <a:lnTo>
                  <a:pt x="248" y="29"/>
                </a:lnTo>
                <a:lnTo>
                  <a:pt x="250" y="33"/>
                </a:lnTo>
                <a:lnTo>
                  <a:pt x="251" y="38"/>
                </a:lnTo>
                <a:lnTo>
                  <a:pt x="251" y="221"/>
                </a:lnTo>
                <a:lnTo>
                  <a:pt x="251" y="221"/>
                </a:lnTo>
                <a:lnTo>
                  <a:pt x="250" y="226"/>
                </a:lnTo>
                <a:lnTo>
                  <a:pt x="248" y="231"/>
                </a:lnTo>
                <a:lnTo>
                  <a:pt x="246" y="235"/>
                </a:lnTo>
                <a:lnTo>
                  <a:pt x="243" y="239"/>
                </a:lnTo>
                <a:lnTo>
                  <a:pt x="239" y="244"/>
                </a:lnTo>
                <a:lnTo>
                  <a:pt x="235" y="245"/>
                </a:lnTo>
                <a:lnTo>
                  <a:pt x="229" y="248"/>
                </a:lnTo>
                <a:lnTo>
                  <a:pt x="224" y="248"/>
                </a:lnTo>
                <a:lnTo>
                  <a:pt x="38" y="248"/>
                </a:lnTo>
                <a:lnTo>
                  <a:pt x="38" y="248"/>
                </a:lnTo>
                <a:lnTo>
                  <a:pt x="32" y="248"/>
                </a:lnTo>
                <a:lnTo>
                  <a:pt x="28" y="245"/>
                </a:lnTo>
                <a:lnTo>
                  <a:pt x="23" y="244"/>
                </a:lnTo>
                <a:lnTo>
                  <a:pt x="19" y="239"/>
                </a:lnTo>
                <a:lnTo>
                  <a:pt x="16" y="235"/>
                </a:lnTo>
                <a:lnTo>
                  <a:pt x="13" y="231"/>
                </a:lnTo>
                <a:lnTo>
                  <a:pt x="12" y="226"/>
                </a:lnTo>
                <a:lnTo>
                  <a:pt x="11" y="221"/>
                </a:lnTo>
                <a:lnTo>
                  <a:pt x="11" y="38"/>
                </a:lnTo>
                <a:lnTo>
                  <a:pt x="11" y="38"/>
                </a:lnTo>
                <a:lnTo>
                  <a:pt x="12" y="33"/>
                </a:lnTo>
                <a:lnTo>
                  <a:pt x="13" y="29"/>
                </a:lnTo>
                <a:lnTo>
                  <a:pt x="16" y="23"/>
                </a:lnTo>
                <a:lnTo>
                  <a:pt x="19" y="19"/>
                </a:lnTo>
                <a:lnTo>
                  <a:pt x="23" y="17"/>
                </a:lnTo>
                <a:lnTo>
                  <a:pt x="28" y="14"/>
                </a:lnTo>
                <a:lnTo>
                  <a:pt x="32" y="13"/>
                </a:lnTo>
                <a:lnTo>
                  <a:pt x="38" y="11"/>
                </a:lnTo>
                <a:lnTo>
                  <a:pt x="224" y="11"/>
                </a:lnTo>
                <a:close/>
                <a:moveTo>
                  <a:pt x="224" y="0"/>
                </a:moveTo>
                <a:lnTo>
                  <a:pt x="38" y="0"/>
                </a:lnTo>
                <a:lnTo>
                  <a:pt x="38" y="0"/>
                </a:lnTo>
                <a:lnTo>
                  <a:pt x="31" y="2"/>
                </a:lnTo>
                <a:lnTo>
                  <a:pt x="24" y="5"/>
                </a:lnTo>
                <a:lnTo>
                  <a:pt x="17" y="7"/>
                </a:lnTo>
                <a:lnTo>
                  <a:pt x="12" y="13"/>
                </a:lnTo>
                <a:lnTo>
                  <a:pt x="7" y="18"/>
                </a:lnTo>
                <a:lnTo>
                  <a:pt x="4" y="23"/>
                </a:lnTo>
                <a:lnTo>
                  <a:pt x="1" y="32"/>
                </a:lnTo>
                <a:lnTo>
                  <a:pt x="0" y="38"/>
                </a:lnTo>
                <a:lnTo>
                  <a:pt x="0" y="221"/>
                </a:lnTo>
                <a:lnTo>
                  <a:pt x="0" y="221"/>
                </a:lnTo>
                <a:lnTo>
                  <a:pt x="1" y="229"/>
                </a:lnTo>
                <a:lnTo>
                  <a:pt x="4" y="235"/>
                </a:lnTo>
                <a:lnTo>
                  <a:pt x="7" y="242"/>
                </a:lnTo>
                <a:lnTo>
                  <a:pt x="12" y="248"/>
                </a:lnTo>
                <a:lnTo>
                  <a:pt x="17" y="252"/>
                </a:lnTo>
                <a:lnTo>
                  <a:pt x="24" y="256"/>
                </a:lnTo>
                <a:lnTo>
                  <a:pt x="31" y="257"/>
                </a:lnTo>
                <a:lnTo>
                  <a:pt x="38" y="258"/>
                </a:lnTo>
                <a:lnTo>
                  <a:pt x="224" y="258"/>
                </a:lnTo>
                <a:lnTo>
                  <a:pt x="224" y="258"/>
                </a:lnTo>
                <a:lnTo>
                  <a:pt x="231" y="257"/>
                </a:lnTo>
                <a:lnTo>
                  <a:pt x="239" y="256"/>
                </a:lnTo>
                <a:lnTo>
                  <a:pt x="244" y="252"/>
                </a:lnTo>
                <a:lnTo>
                  <a:pt x="251" y="248"/>
                </a:lnTo>
                <a:lnTo>
                  <a:pt x="255" y="242"/>
                </a:lnTo>
                <a:lnTo>
                  <a:pt x="259" y="235"/>
                </a:lnTo>
                <a:lnTo>
                  <a:pt x="260" y="229"/>
                </a:lnTo>
                <a:lnTo>
                  <a:pt x="262" y="221"/>
                </a:lnTo>
                <a:lnTo>
                  <a:pt x="262" y="38"/>
                </a:lnTo>
                <a:lnTo>
                  <a:pt x="262" y="38"/>
                </a:lnTo>
                <a:lnTo>
                  <a:pt x="260" y="32"/>
                </a:lnTo>
                <a:lnTo>
                  <a:pt x="259" y="23"/>
                </a:lnTo>
                <a:lnTo>
                  <a:pt x="255" y="18"/>
                </a:lnTo>
                <a:lnTo>
                  <a:pt x="251" y="13"/>
                </a:lnTo>
                <a:lnTo>
                  <a:pt x="244" y="7"/>
                </a:lnTo>
                <a:lnTo>
                  <a:pt x="239" y="5"/>
                </a:lnTo>
                <a:lnTo>
                  <a:pt x="231" y="2"/>
                </a:lnTo>
                <a:lnTo>
                  <a:pt x="224" y="0"/>
                </a:lnTo>
                <a:lnTo>
                  <a:pt x="224" y="0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17" name="Rectangle 114"/>
          <p:cNvSpPr>
            <a:spLocks noChangeArrowheads="1"/>
          </p:cNvSpPr>
          <p:nvPr/>
        </p:nvSpPr>
        <p:spPr bwMode="auto">
          <a:xfrm>
            <a:off x="2953879" y="5112357"/>
            <a:ext cx="136239" cy="18387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18" name="Freeform 115"/>
          <p:cNvSpPr>
            <a:spLocks noEditPoints="1"/>
          </p:cNvSpPr>
          <p:nvPr/>
        </p:nvSpPr>
        <p:spPr bwMode="auto">
          <a:xfrm>
            <a:off x="9314725" y="5015833"/>
            <a:ext cx="300660" cy="298777"/>
          </a:xfrm>
          <a:custGeom>
            <a:avLst/>
            <a:gdLst/>
            <a:ahLst/>
            <a:cxnLst>
              <a:cxn ang="0">
                <a:pos x="88" y="195"/>
              </a:cxn>
              <a:cxn ang="0">
                <a:pos x="59" y="187"/>
              </a:cxn>
              <a:cxn ang="0">
                <a:pos x="35" y="173"/>
              </a:cxn>
              <a:cxn ang="0">
                <a:pos x="18" y="151"/>
              </a:cxn>
              <a:cxn ang="0">
                <a:pos x="5" y="127"/>
              </a:cxn>
              <a:cxn ang="0">
                <a:pos x="0" y="97"/>
              </a:cxn>
              <a:cxn ang="0">
                <a:pos x="3" y="79"/>
              </a:cxn>
              <a:cxn ang="0">
                <a:pos x="12" y="52"/>
              </a:cxn>
              <a:cxn ang="0">
                <a:pos x="28" y="29"/>
              </a:cxn>
              <a:cxn ang="0">
                <a:pos x="51" y="12"/>
              </a:cxn>
              <a:cxn ang="0">
                <a:pos x="78" y="3"/>
              </a:cxn>
              <a:cxn ang="0">
                <a:pos x="97" y="0"/>
              </a:cxn>
              <a:cxn ang="0">
                <a:pos x="127" y="4"/>
              </a:cxn>
              <a:cxn ang="0">
                <a:pos x="151" y="18"/>
              </a:cxn>
              <a:cxn ang="0">
                <a:pos x="173" y="35"/>
              </a:cxn>
              <a:cxn ang="0">
                <a:pos x="186" y="60"/>
              </a:cxn>
              <a:cxn ang="0">
                <a:pos x="194" y="88"/>
              </a:cxn>
              <a:cxn ang="0">
                <a:pos x="194" y="108"/>
              </a:cxn>
              <a:cxn ang="0">
                <a:pos x="186" y="135"/>
              </a:cxn>
              <a:cxn ang="0">
                <a:pos x="173" y="160"/>
              </a:cxn>
              <a:cxn ang="0">
                <a:pos x="151" y="178"/>
              </a:cxn>
              <a:cxn ang="0">
                <a:pos x="127" y="191"/>
              </a:cxn>
              <a:cxn ang="0">
                <a:pos x="97" y="195"/>
              </a:cxn>
              <a:cxn ang="0">
                <a:pos x="97" y="11"/>
              </a:cxn>
              <a:cxn ang="0">
                <a:pos x="72" y="15"/>
              </a:cxn>
              <a:cxn ang="0">
                <a:pos x="49" y="26"/>
              </a:cxn>
              <a:cxn ang="0">
                <a:pos x="22" y="57"/>
              </a:cxn>
              <a:cxn ang="0">
                <a:pos x="14" y="80"/>
              </a:cxn>
              <a:cxn ang="0">
                <a:pos x="11" y="97"/>
              </a:cxn>
              <a:cxn ang="0">
                <a:pos x="15" y="123"/>
              </a:cxn>
              <a:cxn ang="0">
                <a:pos x="26" y="146"/>
              </a:cxn>
              <a:cxn ang="0">
                <a:pos x="57" y="173"/>
              </a:cxn>
              <a:cxn ang="0">
                <a:pos x="80" y="183"/>
              </a:cxn>
              <a:cxn ang="0">
                <a:pos x="97" y="184"/>
              </a:cxn>
              <a:cxn ang="0">
                <a:pos x="123" y="180"/>
              </a:cxn>
              <a:cxn ang="0">
                <a:pos x="146" y="169"/>
              </a:cxn>
              <a:cxn ang="0">
                <a:pos x="173" y="139"/>
              </a:cxn>
              <a:cxn ang="0">
                <a:pos x="182" y="115"/>
              </a:cxn>
              <a:cxn ang="0">
                <a:pos x="184" y="97"/>
              </a:cxn>
              <a:cxn ang="0">
                <a:pos x="180" y="72"/>
              </a:cxn>
              <a:cxn ang="0">
                <a:pos x="169" y="49"/>
              </a:cxn>
              <a:cxn ang="0">
                <a:pos x="139" y="22"/>
              </a:cxn>
              <a:cxn ang="0">
                <a:pos x="115" y="14"/>
              </a:cxn>
              <a:cxn ang="0">
                <a:pos x="97" y="11"/>
              </a:cxn>
            </a:cxnLst>
            <a:rect l="0" t="0" r="r" b="b"/>
            <a:pathLst>
              <a:path w="194" h="195">
                <a:moveTo>
                  <a:pt x="97" y="195"/>
                </a:moveTo>
                <a:lnTo>
                  <a:pt x="97" y="195"/>
                </a:lnTo>
                <a:lnTo>
                  <a:pt x="88" y="195"/>
                </a:lnTo>
                <a:lnTo>
                  <a:pt x="78" y="193"/>
                </a:lnTo>
                <a:lnTo>
                  <a:pt x="69" y="191"/>
                </a:lnTo>
                <a:lnTo>
                  <a:pt x="59" y="187"/>
                </a:lnTo>
                <a:lnTo>
                  <a:pt x="51" y="183"/>
                </a:lnTo>
                <a:lnTo>
                  <a:pt x="43" y="178"/>
                </a:lnTo>
                <a:lnTo>
                  <a:pt x="35" y="173"/>
                </a:lnTo>
                <a:lnTo>
                  <a:pt x="28" y="166"/>
                </a:lnTo>
                <a:lnTo>
                  <a:pt x="23" y="160"/>
                </a:lnTo>
                <a:lnTo>
                  <a:pt x="18" y="151"/>
                </a:lnTo>
                <a:lnTo>
                  <a:pt x="12" y="143"/>
                </a:lnTo>
                <a:lnTo>
                  <a:pt x="8" y="135"/>
                </a:lnTo>
                <a:lnTo>
                  <a:pt x="5" y="127"/>
                </a:lnTo>
                <a:lnTo>
                  <a:pt x="3" y="118"/>
                </a:lnTo>
                <a:lnTo>
                  <a:pt x="1" y="108"/>
                </a:lnTo>
                <a:lnTo>
                  <a:pt x="0" y="97"/>
                </a:lnTo>
                <a:lnTo>
                  <a:pt x="0" y="97"/>
                </a:lnTo>
                <a:lnTo>
                  <a:pt x="1" y="88"/>
                </a:lnTo>
                <a:lnTo>
                  <a:pt x="3" y="79"/>
                </a:lnTo>
                <a:lnTo>
                  <a:pt x="5" y="69"/>
                </a:lnTo>
                <a:lnTo>
                  <a:pt x="8" y="60"/>
                </a:lnTo>
                <a:lnTo>
                  <a:pt x="12" y="52"/>
                </a:lnTo>
                <a:lnTo>
                  <a:pt x="18" y="43"/>
                </a:lnTo>
                <a:lnTo>
                  <a:pt x="23" y="35"/>
                </a:lnTo>
                <a:lnTo>
                  <a:pt x="28" y="29"/>
                </a:lnTo>
                <a:lnTo>
                  <a:pt x="35" y="23"/>
                </a:lnTo>
                <a:lnTo>
                  <a:pt x="43" y="18"/>
                </a:lnTo>
                <a:lnTo>
                  <a:pt x="51" y="12"/>
                </a:lnTo>
                <a:lnTo>
                  <a:pt x="59" y="8"/>
                </a:lnTo>
                <a:lnTo>
                  <a:pt x="69" y="4"/>
                </a:lnTo>
                <a:lnTo>
                  <a:pt x="78" y="3"/>
                </a:lnTo>
                <a:lnTo>
                  <a:pt x="88" y="2"/>
                </a:lnTo>
                <a:lnTo>
                  <a:pt x="97" y="0"/>
                </a:lnTo>
                <a:lnTo>
                  <a:pt x="97" y="0"/>
                </a:lnTo>
                <a:lnTo>
                  <a:pt x="108" y="2"/>
                </a:lnTo>
                <a:lnTo>
                  <a:pt x="117" y="3"/>
                </a:lnTo>
                <a:lnTo>
                  <a:pt x="127" y="4"/>
                </a:lnTo>
                <a:lnTo>
                  <a:pt x="135" y="8"/>
                </a:lnTo>
                <a:lnTo>
                  <a:pt x="143" y="12"/>
                </a:lnTo>
                <a:lnTo>
                  <a:pt x="151" y="18"/>
                </a:lnTo>
                <a:lnTo>
                  <a:pt x="159" y="23"/>
                </a:lnTo>
                <a:lnTo>
                  <a:pt x="166" y="29"/>
                </a:lnTo>
                <a:lnTo>
                  <a:pt x="173" y="35"/>
                </a:lnTo>
                <a:lnTo>
                  <a:pt x="178" y="43"/>
                </a:lnTo>
                <a:lnTo>
                  <a:pt x="182" y="52"/>
                </a:lnTo>
                <a:lnTo>
                  <a:pt x="186" y="60"/>
                </a:lnTo>
                <a:lnTo>
                  <a:pt x="190" y="69"/>
                </a:lnTo>
                <a:lnTo>
                  <a:pt x="193" y="79"/>
                </a:lnTo>
                <a:lnTo>
                  <a:pt x="194" y="88"/>
                </a:lnTo>
                <a:lnTo>
                  <a:pt x="194" y="97"/>
                </a:lnTo>
                <a:lnTo>
                  <a:pt x="194" y="97"/>
                </a:lnTo>
                <a:lnTo>
                  <a:pt x="194" y="108"/>
                </a:lnTo>
                <a:lnTo>
                  <a:pt x="193" y="118"/>
                </a:lnTo>
                <a:lnTo>
                  <a:pt x="190" y="127"/>
                </a:lnTo>
                <a:lnTo>
                  <a:pt x="186" y="135"/>
                </a:lnTo>
                <a:lnTo>
                  <a:pt x="182" y="143"/>
                </a:lnTo>
                <a:lnTo>
                  <a:pt x="178" y="151"/>
                </a:lnTo>
                <a:lnTo>
                  <a:pt x="173" y="160"/>
                </a:lnTo>
                <a:lnTo>
                  <a:pt x="166" y="166"/>
                </a:lnTo>
                <a:lnTo>
                  <a:pt x="159" y="173"/>
                </a:lnTo>
                <a:lnTo>
                  <a:pt x="151" y="178"/>
                </a:lnTo>
                <a:lnTo>
                  <a:pt x="143" y="183"/>
                </a:lnTo>
                <a:lnTo>
                  <a:pt x="135" y="187"/>
                </a:lnTo>
                <a:lnTo>
                  <a:pt x="127" y="191"/>
                </a:lnTo>
                <a:lnTo>
                  <a:pt x="117" y="193"/>
                </a:lnTo>
                <a:lnTo>
                  <a:pt x="108" y="195"/>
                </a:lnTo>
                <a:lnTo>
                  <a:pt x="97" y="195"/>
                </a:lnTo>
                <a:lnTo>
                  <a:pt x="97" y="195"/>
                </a:lnTo>
                <a:close/>
                <a:moveTo>
                  <a:pt x="97" y="11"/>
                </a:moveTo>
                <a:lnTo>
                  <a:pt x="97" y="11"/>
                </a:lnTo>
                <a:lnTo>
                  <a:pt x="89" y="12"/>
                </a:lnTo>
                <a:lnTo>
                  <a:pt x="80" y="14"/>
                </a:lnTo>
                <a:lnTo>
                  <a:pt x="72" y="15"/>
                </a:lnTo>
                <a:lnTo>
                  <a:pt x="63" y="18"/>
                </a:lnTo>
                <a:lnTo>
                  <a:pt x="57" y="22"/>
                </a:lnTo>
                <a:lnTo>
                  <a:pt x="49" y="26"/>
                </a:lnTo>
                <a:lnTo>
                  <a:pt x="36" y="37"/>
                </a:lnTo>
                <a:lnTo>
                  <a:pt x="26" y="49"/>
                </a:lnTo>
                <a:lnTo>
                  <a:pt x="22" y="57"/>
                </a:lnTo>
                <a:lnTo>
                  <a:pt x="18" y="64"/>
                </a:lnTo>
                <a:lnTo>
                  <a:pt x="15" y="72"/>
                </a:lnTo>
                <a:lnTo>
                  <a:pt x="14" y="80"/>
                </a:lnTo>
                <a:lnTo>
                  <a:pt x="12" y="89"/>
                </a:lnTo>
                <a:lnTo>
                  <a:pt x="11" y="97"/>
                </a:lnTo>
                <a:lnTo>
                  <a:pt x="11" y="97"/>
                </a:lnTo>
                <a:lnTo>
                  <a:pt x="12" y="107"/>
                </a:lnTo>
                <a:lnTo>
                  <a:pt x="14" y="115"/>
                </a:lnTo>
                <a:lnTo>
                  <a:pt x="15" y="123"/>
                </a:lnTo>
                <a:lnTo>
                  <a:pt x="18" y="131"/>
                </a:lnTo>
                <a:lnTo>
                  <a:pt x="22" y="139"/>
                </a:lnTo>
                <a:lnTo>
                  <a:pt x="26" y="146"/>
                </a:lnTo>
                <a:lnTo>
                  <a:pt x="36" y="158"/>
                </a:lnTo>
                <a:lnTo>
                  <a:pt x="49" y="169"/>
                </a:lnTo>
                <a:lnTo>
                  <a:pt x="57" y="173"/>
                </a:lnTo>
                <a:lnTo>
                  <a:pt x="63" y="177"/>
                </a:lnTo>
                <a:lnTo>
                  <a:pt x="72" y="180"/>
                </a:lnTo>
                <a:lnTo>
                  <a:pt x="80" y="183"/>
                </a:lnTo>
                <a:lnTo>
                  <a:pt x="89" y="184"/>
                </a:lnTo>
                <a:lnTo>
                  <a:pt x="97" y="184"/>
                </a:lnTo>
                <a:lnTo>
                  <a:pt x="97" y="184"/>
                </a:lnTo>
                <a:lnTo>
                  <a:pt x="107" y="184"/>
                </a:lnTo>
                <a:lnTo>
                  <a:pt x="115" y="183"/>
                </a:lnTo>
                <a:lnTo>
                  <a:pt x="123" y="180"/>
                </a:lnTo>
                <a:lnTo>
                  <a:pt x="131" y="177"/>
                </a:lnTo>
                <a:lnTo>
                  <a:pt x="139" y="173"/>
                </a:lnTo>
                <a:lnTo>
                  <a:pt x="146" y="169"/>
                </a:lnTo>
                <a:lnTo>
                  <a:pt x="158" y="158"/>
                </a:lnTo>
                <a:lnTo>
                  <a:pt x="169" y="146"/>
                </a:lnTo>
                <a:lnTo>
                  <a:pt x="173" y="139"/>
                </a:lnTo>
                <a:lnTo>
                  <a:pt x="177" y="131"/>
                </a:lnTo>
                <a:lnTo>
                  <a:pt x="180" y="123"/>
                </a:lnTo>
                <a:lnTo>
                  <a:pt x="182" y="115"/>
                </a:lnTo>
                <a:lnTo>
                  <a:pt x="184" y="107"/>
                </a:lnTo>
                <a:lnTo>
                  <a:pt x="184" y="97"/>
                </a:lnTo>
                <a:lnTo>
                  <a:pt x="184" y="97"/>
                </a:lnTo>
                <a:lnTo>
                  <a:pt x="184" y="89"/>
                </a:lnTo>
                <a:lnTo>
                  <a:pt x="182" y="80"/>
                </a:lnTo>
                <a:lnTo>
                  <a:pt x="180" y="72"/>
                </a:lnTo>
                <a:lnTo>
                  <a:pt x="177" y="64"/>
                </a:lnTo>
                <a:lnTo>
                  <a:pt x="173" y="57"/>
                </a:lnTo>
                <a:lnTo>
                  <a:pt x="169" y="49"/>
                </a:lnTo>
                <a:lnTo>
                  <a:pt x="158" y="37"/>
                </a:lnTo>
                <a:lnTo>
                  <a:pt x="146" y="26"/>
                </a:lnTo>
                <a:lnTo>
                  <a:pt x="139" y="22"/>
                </a:lnTo>
                <a:lnTo>
                  <a:pt x="131" y="18"/>
                </a:lnTo>
                <a:lnTo>
                  <a:pt x="123" y="15"/>
                </a:lnTo>
                <a:lnTo>
                  <a:pt x="115" y="14"/>
                </a:lnTo>
                <a:lnTo>
                  <a:pt x="107" y="12"/>
                </a:lnTo>
                <a:lnTo>
                  <a:pt x="97" y="11"/>
                </a:lnTo>
                <a:lnTo>
                  <a:pt x="97" y="11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19" name="Freeform 116"/>
          <p:cNvSpPr>
            <a:spLocks noEditPoints="1"/>
          </p:cNvSpPr>
          <p:nvPr/>
        </p:nvSpPr>
        <p:spPr bwMode="auto">
          <a:xfrm>
            <a:off x="9460358" y="4933095"/>
            <a:ext cx="244287" cy="239020"/>
          </a:xfrm>
          <a:custGeom>
            <a:avLst/>
            <a:gdLst/>
            <a:ahLst/>
            <a:cxnLst>
              <a:cxn ang="0">
                <a:pos x="78" y="157"/>
              </a:cxn>
              <a:cxn ang="0">
                <a:pos x="62" y="155"/>
              </a:cxn>
              <a:cxn ang="0">
                <a:pos x="33" y="143"/>
              </a:cxn>
              <a:cxn ang="0">
                <a:pos x="13" y="122"/>
              </a:cxn>
              <a:cxn ang="0">
                <a:pos x="1" y="93"/>
              </a:cxn>
              <a:cxn ang="0">
                <a:pos x="0" y="79"/>
              </a:cxn>
              <a:cxn ang="0">
                <a:pos x="0" y="70"/>
              </a:cxn>
              <a:cxn ang="0">
                <a:pos x="5" y="47"/>
              </a:cxn>
              <a:cxn ang="0">
                <a:pos x="22" y="23"/>
              </a:cxn>
              <a:cxn ang="0">
                <a:pos x="47" y="6"/>
              </a:cxn>
              <a:cxn ang="0">
                <a:pos x="70" y="0"/>
              </a:cxn>
              <a:cxn ang="0">
                <a:pos x="78" y="0"/>
              </a:cxn>
              <a:cxn ang="0">
                <a:pos x="93" y="2"/>
              </a:cxn>
              <a:cxn ang="0">
                <a:pos x="121" y="14"/>
              </a:cxn>
              <a:cxn ang="0">
                <a:pos x="143" y="34"/>
              </a:cxn>
              <a:cxn ang="0">
                <a:pos x="153" y="62"/>
              </a:cxn>
              <a:cxn ang="0">
                <a:pos x="156" y="79"/>
              </a:cxn>
              <a:cxn ang="0">
                <a:pos x="155" y="87"/>
              </a:cxn>
              <a:cxn ang="0">
                <a:pos x="149" y="108"/>
              </a:cxn>
              <a:cxn ang="0">
                <a:pos x="133" y="134"/>
              </a:cxn>
              <a:cxn ang="0">
                <a:pos x="108" y="150"/>
              </a:cxn>
              <a:cxn ang="0">
                <a:pos x="86" y="155"/>
              </a:cxn>
              <a:cxn ang="0">
                <a:pos x="78" y="157"/>
              </a:cxn>
              <a:cxn ang="0">
                <a:pos x="78" y="6"/>
              </a:cxn>
              <a:cxn ang="0">
                <a:pos x="50" y="11"/>
              </a:cxn>
              <a:cxn ang="0">
                <a:pos x="27" y="27"/>
              </a:cxn>
              <a:cxn ang="0">
                <a:pos x="10" y="50"/>
              </a:cxn>
              <a:cxn ang="0">
                <a:pos x="5" y="79"/>
              </a:cxn>
              <a:cxn ang="0">
                <a:pos x="6" y="93"/>
              </a:cxn>
              <a:cxn ang="0">
                <a:pos x="17" y="119"/>
              </a:cxn>
              <a:cxn ang="0">
                <a:pos x="37" y="139"/>
              </a:cxn>
              <a:cxn ang="0">
                <a:pos x="63" y="150"/>
              </a:cxn>
              <a:cxn ang="0">
                <a:pos x="78" y="151"/>
              </a:cxn>
              <a:cxn ang="0">
                <a:pos x="106" y="145"/>
              </a:cxn>
              <a:cxn ang="0">
                <a:pos x="129" y="130"/>
              </a:cxn>
              <a:cxn ang="0">
                <a:pos x="144" y="107"/>
              </a:cxn>
              <a:cxn ang="0">
                <a:pos x="151" y="79"/>
              </a:cxn>
              <a:cxn ang="0">
                <a:pos x="149" y="64"/>
              </a:cxn>
              <a:cxn ang="0">
                <a:pos x="137" y="38"/>
              </a:cxn>
              <a:cxn ang="0">
                <a:pos x="118" y="18"/>
              </a:cxn>
              <a:cxn ang="0">
                <a:pos x="93" y="7"/>
              </a:cxn>
              <a:cxn ang="0">
                <a:pos x="78" y="6"/>
              </a:cxn>
            </a:cxnLst>
            <a:rect l="0" t="0" r="r" b="b"/>
            <a:pathLst>
              <a:path w="156" h="157">
                <a:moveTo>
                  <a:pt x="78" y="157"/>
                </a:moveTo>
                <a:lnTo>
                  <a:pt x="78" y="157"/>
                </a:lnTo>
                <a:lnTo>
                  <a:pt x="70" y="155"/>
                </a:lnTo>
                <a:lnTo>
                  <a:pt x="62" y="155"/>
                </a:lnTo>
                <a:lnTo>
                  <a:pt x="47" y="150"/>
                </a:lnTo>
                <a:lnTo>
                  <a:pt x="33" y="143"/>
                </a:lnTo>
                <a:lnTo>
                  <a:pt x="22" y="134"/>
                </a:lnTo>
                <a:lnTo>
                  <a:pt x="13" y="122"/>
                </a:lnTo>
                <a:lnTo>
                  <a:pt x="5" y="108"/>
                </a:lnTo>
                <a:lnTo>
                  <a:pt x="1" y="93"/>
                </a:lnTo>
                <a:lnTo>
                  <a:pt x="0" y="87"/>
                </a:lnTo>
                <a:lnTo>
                  <a:pt x="0" y="79"/>
                </a:lnTo>
                <a:lnTo>
                  <a:pt x="0" y="79"/>
                </a:lnTo>
                <a:lnTo>
                  <a:pt x="0" y="70"/>
                </a:lnTo>
                <a:lnTo>
                  <a:pt x="1" y="62"/>
                </a:lnTo>
                <a:lnTo>
                  <a:pt x="5" y="47"/>
                </a:lnTo>
                <a:lnTo>
                  <a:pt x="13" y="34"/>
                </a:lnTo>
                <a:lnTo>
                  <a:pt x="22" y="23"/>
                </a:lnTo>
                <a:lnTo>
                  <a:pt x="33" y="14"/>
                </a:lnTo>
                <a:lnTo>
                  <a:pt x="47" y="6"/>
                </a:lnTo>
                <a:lnTo>
                  <a:pt x="62" y="2"/>
                </a:lnTo>
                <a:lnTo>
                  <a:pt x="70" y="0"/>
                </a:lnTo>
                <a:lnTo>
                  <a:pt x="78" y="0"/>
                </a:lnTo>
                <a:lnTo>
                  <a:pt x="78" y="0"/>
                </a:lnTo>
                <a:lnTo>
                  <a:pt x="86" y="0"/>
                </a:lnTo>
                <a:lnTo>
                  <a:pt x="93" y="2"/>
                </a:lnTo>
                <a:lnTo>
                  <a:pt x="108" y="6"/>
                </a:lnTo>
                <a:lnTo>
                  <a:pt x="121" y="14"/>
                </a:lnTo>
                <a:lnTo>
                  <a:pt x="133" y="23"/>
                </a:lnTo>
                <a:lnTo>
                  <a:pt x="143" y="34"/>
                </a:lnTo>
                <a:lnTo>
                  <a:pt x="149" y="47"/>
                </a:lnTo>
                <a:lnTo>
                  <a:pt x="153" y="62"/>
                </a:lnTo>
                <a:lnTo>
                  <a:pt x="155" y="70"/>
                </a:lnTo>
                <a:lnTo>
                  <a:pt x="156" y="79"/>
                </a:lnTo>
                <a:lnTo>
                  <a:pt x="156" y="79"/>
                </a:lnTo>
                <a:lnTo>
                  <a:pt x="155" y="87"/>
                </a:lnTo>
                <a:lnTo>
                  <a:pt x="153" y="93"/>
                </a:lnTo>
                <a:lnTo>
                  <a:pt x="149" y="108"/>
                </a:lnTo>
                <a:lnTo>
                  <a:pt x="143" y="122"/>
                </a:lnTo>
                <a:lnTo>
                  <a:pt x="133" y="134"/>
                </a:lnTo>
                <a:lnTo>
                  <a:pt x="121" y="143"/>
                </a:lnTo>
                <a:lnTo>
                  <a:pt x="108" y="150"/>
                </a:lnTo>
                <a:lnTo>
                  <a:pt x="93" y="155"/>
                </a:lnTo>
                <a:lnTo>
                  <a:pt x="86" y="155"/>
                </a:lnTo>
                <a:lnTo>
                  <a:pt x="78" y="157"/>
                </a:lnTo>
                <a:lnTo>
                  <a:pt x="78" y="157"/>
                </a:lnTo>
                <a:close/>
                <a:moveTo>
                  <a:pt x="78" y="6"/>
                </a:moveTo>
                <a:lnTo>
                  <a:pt x="78" y="6"/>
                </a:lnTo>
                <a:lnTo>
                  <a:pt x="63" y="7"/>
                </a:lnTo>
                <a:lnTo>
                  <a:pt x="50" y="11"/>
                </a:lnTo>
                <a:lnTo>
                  <a:pt x="37" y="18"/>
                </a:lnTo>
                <a:lnTo>
                  <a:pt x="27" y="27"/>
                </a:lnTo>
                <a:lnTo>
                  <a:pt x="17" y="38"/>
                </a:lnTo>
                <a:lnTo>
                  <a:pt x="10" y="50"/>
                </a:lnTo>
                <a:lnTo>
                  <a:pt x="6" y="64"/>
                </a:lnTo>
                <a:lnTo>
                  <a:pt x="5" y="79"/>
                </a:lnTo>
                <a:lnTo>
                  <a:pt x="5" y="79"/>
                </a:lnTo>
                <a:lnTo>
                  <a:pt x="6" y="93"/>
                </a:lnTo>
                <a:lnTo>
                  <a:pt x="10" y="107"/>
                </a:lnTo>
                <a:lnTo>
                  <a:pt x="17" y="119"/>
                </a:lnTo>
                <a:lnTo>
                  <a:pt x="27" y="130"/>
                </a:lnTo>
                <a:lnTo>
                  <a:pt x="37" y="139"/>
                </a:lnTo>
                <a:lnTo>
                  <a:pt x="50" y="145"/>
                </a:lnTo>
                <a:lnTo>
                  <a:pt x="63" y="150"/>
                </a:lnTo>
                <a:lnTo>
                  <a:pt x="78" y="151"/>
                </a:lnTo>
                <a:lnTo>
                  <a:pt x="78" y="151"/>
                </a:lnTo>
                <a:lnTo>
                  <a:pt x="93" y="150"/>
                </a:lnTo>
                <a:lnTo>
                  <a:pt x="106" y="145"/>
                </a:lnTo>
                <a:lnTo>
                  <a:pt x="118" y="139"/>
                </a:lnTo>
                <a:lnTo>
                  <a:pt x="129" y="130"/>
                </a:lnTo>
                <a:lnTo>
                  <a:pt x="137" y="119"/>
                </a:lnTo>
                <a:lnTo>
                  <a:pt x="144" y="107"/>
                </a:lnTo>
                <a:lnTo>
                  <a:pt x="149" y="93"/>
                </a:lnTo>
                <a:lnTo>
                  <a:pt x="151" y="79"/>
                </a:lnTo>
                <a:lnTo>
                  <a:pt x="151" y="79"/>
                </a:lnTo>
                <a:lnTo>
                  <a:pt x="149" y="64"/>
                </a:lnTo>
                <a:lnTo>
                  <a:pt x="144" y="50"/>
                </a:lnTo>
                <a:lnTo>
                  <a:pt x="137" y="38"/>
                </a:lnTo>
                <a:lnTo>
                  <a:pt x="129" y="27"/>
                </a:lnTo>
                <a:lnTo>
                  <a:pt x="118" y="18"/>
                </a:lnTo>
                <a:lnTo>
                  <a:pt x="106" y="11"/>
                </a:lnTo>
                <a:lnTo>
                  <a:pt x="93" y="7"/>
                </a:lnTo>
                <a:lnTo>
                  <a:pt x="78" y="6"/>
                </a:lnTo>
                <a:lnTo>
                  <a:pt x="78" y="6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20" name="Rectangle 117"/>
          <p:cNvSpPr>
            <a:spLocks noChangeArrowheads="1"/>
          </p:cNvSpPr>
          <p:nvPr/>
        </p:nvSpPr>
        <p:spPr bwMode="auto">
          <a:xfrm>
            <a:off x="2019012" y="1821231"/>
            <a:ext cx="258381" cy="13791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21" name="Rectangle 118"/>
          <p:cNvSpPr>
            <a:spLocks noChangeArrowheads="1"/>
          </p:cNvSpPr>
          <p:nvPr/>
        </p:nvSpPr>
        <p:spPr bwMode="auto">
          <a:xfrm>
            <a:off x="2019012" y="1894777"/>
            <a:ext cx="258381" cy="13791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22" name="Rectangle 119"/>
          <p:cNvSpPr>
            <a:spLocks noChangeArrowheads="1"/>
          </p:cNvSpPr>
          <p:nvPr/>
        </p:nvSpPr>
        <p:spPr bwMode="auto">
          <a:xfrm>
            <a:off x="2019013" y="1894777"/>
            <a:ext cx="328847" cy="13791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23" name="Rectangle 120"/>
          <p:cNvSpPr>
            <a:spLocks noChangeArrowheads="1"/>
          </p:cNvSpPr>
          <p:nvPr/>
        </p:nvSpPr>
        <p:spPr bwMode="auto">
          <a:xfrm>
            <a:off x="2019012" y="1968321"/>
            <a:ext cx="286568" cy="18387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24" name="Rectangle 121"/>
          <p:cNvSpPr>
            <a:spLocks noChangeArrowheads="1"/>
          </p:cNvSpPr>
          <p:nvPr/>
        </p:nvSpPr>
        <p:spPr bwMode="auto">
          <a:xfrm>
            <a:off x="2019013" y="2041865"/>
            <a:ext cx="357033" cy="18387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25" name="Rectangle 122"/>
          <p:cNvSpPr>
            <a:spLocks noChangeArrowheads="1"/>
          </p:cNvSpPr>
          <p:nvPr/>
        </p:nvSpPr>
        <p:spPr bwMode="auto">
          <a:xfrm>
            <a:off x="2888110" y="1821231"/>
            <a:ext cx="258381" cy="13791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26" name="Rectangle 123"/>
          <p:cNvSpPr>
            <a:spLocks noChangeArrowheads="1"/>
          </p:cNvSpPr>
          <p:nvPr/>
        </p:nvSpPr>
        <p:spPr bwMode="auto">
          <a:xfrm>
            <a:off x="2888110" y="1894777"/>
            <a:ext cx="258381" cy="13791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27" name="Rectangle 124"/>
          <p:cNvSpPr>
            <a:spLocks noChangeArrowheads="1"/>
          </p:cNvSpPr>
          <p:nvPr/>
        </p:nvSpPr>
        <p:spPr bwMode="auto">
          <a:xfrm>
            <a:off x="2850527" y="1894777"/>
            <a:ext cx="328847" cy="13791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28" name="Rectangle 125"/>
          <p:cNvSpPr>
            <a:spLocks noChangeArrowheads="1"/>
          </p:cNvSpPr>
          <p:nvPr/>
        </p:nvSpPr>
        <p:spPr bwMode="auto">
          <a:xfrm>
            <a:off x="2874015" y="1968321"/>
            <a:ext cx="286568" cy="18387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29" name="Rectangle 126"/>
          <p:cNvSpPr>
            <a:spLocks noChangeArrowheads="1"/>
          </p:cNvSpPr>
          <p:nvPr/>
        </p:nvSpPr>
        <p:spPr bwMode="auto">
          <a:xfrm>
            <a:off x="2841133" y="2041865"/>
            <a:ext cx="352337" cy="18387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30" name="Rectangle 127"/>
          <p:cNvSpPr>
            <a:spLocks noChangeArrowheads="1"/>
          </p:cNvSpPr>
          <p:nvPr/>
        </p:nvSpPr>
        <p:spPr bwMode="auto">
          <a:xfrm>
            <a:off x="3752508" y="1821231"/>
            <a:ext cx="258381" cy="13791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31" name="Rectangle 128"/>
          <p:cNvSpPr>
            <a:spLocks noChangeArrowheads="1"/>
          </p:cNvSpPr>
          <p:nvPr/>
        </p:nvSpPr>
        <p:spPr bwMode="auto">
          <a:xfrm>
            <a:off x="3752508" y="1894777"/>
            <a:ext cx="258381" cy="13791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32" name="Rectangle 129"/>
          <p:cNvSpPr>
            <a:spLocks noChangeArrowheads="1"/>
          </p:cNvSpPr>
          <p:nvPr/>
        </p:nvSpPr>
        <p:spPr bwMode="auto">
          <a:xfrm>
            <a:off x="3682039" y="1894777"/>
            <a:ext cx="328847" cy="13791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33" name="Rectangle 130"/>
          <p:cNvSpPr>
            <a:spLocks noChangeArrowheads="1"/>
          </p:cNvSpPr>
          <p:nvPr/>
        </p:nvSpPr>
        <p:spPr bwMode="auto">
          <a:xfrm>
            <a:off x="3724321" y="1968321"/>
            <a:ext cx="286568" cy="18387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34" name="Rectangle 131"/>
          <p:cNvSpPr>
            <a:spLocks noChangeArrowheads="1"/>
          </p:cNvSpPr>
          <p:nvPr/>
        </p:nvSpPr>
        <p:spPr bwMode="auto">
          <a:xfrm>
            <a:off x="3653853" y="2041865"/>
            <a:ext cx="357033" cy="18387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35" name="Rectangle 132"/>
          <p:cNvSpPr>
            <a:spLocks noChangeArrowheads="1"/>
          </p:cNvSpPr>
          <p:nvPr/>
        </p:nvSpPr>
        <p:spPr bwMode="auto">
          <a:xfrm>
            <a:off x="4461880" y="2041865"/>
            <a:ext cx="352337" cy="18387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36" name="Rectangle 133"/>
          <p:cNvSpPr>
            <a:spLocks noChangeArrowheads="1"/>
          </p:cNvSpPr>
          <p:nvPr/>
        </p:nvSpPr>
        <p:spPr bwMode="auto">
          <a:xfrm>
            <a:off x="4461880" y="1968321"/>
            <a:ext cx="352337" cy="18387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37" name="Rectangle 134"/>
          <p:cNvSpPr>
            <a:spLocks noChangeArrowheads="1"/>
          </p:cNvSpPr>
          <p:nvPr/>
        </p:nvSpPr>
        <p:spPr bwMode="auto">
          <a:xfrm>
            <a:off x="4461880" y="1894777"/>
            <a:ext cx="352337" cy="13791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38" name="Rectangle 135"/>
          <p:cNvSpPr>
            <a:spLocks noChangeArrowheads="1"/>
          </p:cNvSpPr>
          <p:nvPr/>
        </p:nvSpPr>
        <p:spPr bwMode="auto">
          <a:xfrm>
            <a:off x="4461880" y="1821231"/>
            <a:ext cx="352337" cy="13791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39" name="Rectangle 136"/>
          <p:cNvSpPr>
            <a:spLocks noChangeArrowheads="1"/>
          </p:cNvSpPr>
          <p:nvPr/>
        </p:nvSpPr>
        <p:spPr bwMode="auto">
          <a:xfrm>
            <a:off x="5340370" y="2041865"/>
            <a:ext cx="277172" cy="18387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40" name="Rectangle 137"/>
          <p:cNvSpPr>
            <a:spLocks noChangeArrowheads="1"/>
          </p:cNvSpPr>
          <p:nvPr/>
        </p:nvSpPr>
        <p:spPr bwMode="auto">
          <a:xfrm>
            <a:off x="5340370" y="1968321"/>
            <a:ext cx="277172" cy="18387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41" name="Rectangle 138"/>
          <p:cNvSpPr>
            <a:spLocks noChangeArrowheads="1"/>
          </p:cNvSpPr>
          <p:nvPr/>
        </p:nvSpPr>
        <p:spPr bwMode="auto">
          <a:xfrm>
            <a:off x="5340370" y="1894777"/>
            <a:ext cx="277172" cy="13791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42" name="Rectangle 139"/>
          <p:cNvSpPr>
            <a:spLocks noChangeArrowheads="1"/>
          </p:cNvSpPr>
          <p:nvPr/>
        </p:nvSpPr>
        <p:spPr bwMode="auto">
          <a:xfrm>
            <a:off x="5340370" y="1821231"/>
            <a:ext cx="277172" cy="13791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43" name="Rectangle 140"/>
          <p:cNvSpPr>
            <a:spLocks noChangeArrowheads="1"/>
          </p:cNvSpPr>
          <p:nvPr/>
        </p:nvSpPr>
        <p:spPr bwMode="auto">
          <a:xfrm>
            <a:off x="5279300" y="2041865"/>
            <a:ext cx="42281" cy="18387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44" name="Rectangle 141"/>
          <p:cNvSpPr>
            <a:spLocks noChangeArrowheads="1"/>
          </p:cNvSpPr>
          <p:nvPr/>
        </p:nvSpPr>
        <p:spPr bwMode="auto">
          <a:xfrm>
            <a:off x="5279300" y="1968321"/>
            <a:ext cx="42281" cy="18387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45" name="Rectangle 142"/>
          <p:cNvSpPr>
            <a:spLocks noChangeArrowheads="1"/>
          </p:cNvSpPr>
          <p:nvPr/>
        </p:nvSpPr>
        <p:spPr bwMode="auto">
          <a:xfrm>
            <a:off x="5279300" y="1894777"/>
            <a:ext cx="42281" cy="13791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46" name="Rectangle 143"/>
          <p:cNvSpPr>
            <a:spLocks noChangeArrowheads="1"/>
          </p:cNvSpPr>
          <p:nvPr/>
        </p:nvSpPr>
        <p:spPr bwMode="auto">
          <a:xfrm>
            <a:off x="5279300" y="1821231"/>
            <a:ext cx="42281" cy="13791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47" name="Freeform 144"/>
          <p:cNvSpPr>
            <a:spLocks noEditPoints="1"/>
          </p:cNvSpPr>
          <p:nvPr/>
        </p:nvSpPr>
        <p:spPr bwMode="auto">
          <a:xfrm>
            <a:off x="6068533" y="1789053"/>
            <a:ext cx="93956" cy="91931"/>
          </a:xfrm>
          <a:custGeom>
            <a:avLst/>
            <a:gdLst/>
            <a:ahLst/>
            <a:cxnLst>
              <a:cxn ang="0">
                <a:pos x="61" y="59"/>
              </a:cxn>
              <a:cxn ang="0">
                <a:pos x="0" y="59"/>
              </a:cxn>
              <a:cxn ang="0">
                <a:pos x="0" y="0"/>
              </a:cxn>
              <a:cxn ang="0">
                <a:pos x="61" y="0"/>
              </a:cxn>
              <a:cxn ang="0">
                <a:pos x="61" y="59"/>
              </a:cxn>
              <a:cxn ang="0">
                <a:pos x="11" y="49"/>
              </a:cxn>
              <a:cxn ang="0">
                <a:pos x="50" y="49"/>
              </a:cxn>
              <a:cxn ang="0">
                <a:pos x="50" y="11"/>
              </a:cxn>
              <a:cxn ang="0">
                <a:pos x="11" y="11"/>
              </a:cxn>
              <a:cxn ang="0">
                <a:pos x="11" y="49"/>
              </a:cxn>
            </a:cxnLst>
            <a:rect l="0" t="0" r="r" b="b"/>
            <a:pathLst>
              <a:path w="61" h="59">
                <a:moveTo>
                  <a:pt x="61" y="59"/>
                </a:moveTo>
                <a:lnTo>
                  <a:pt x="0" y="59"/>
                </a:lnTo>
                <a:lnTo>
                  <a:pt x="0" y="0"/>
                </a:lnTo>
                <a:lnTo>
                  <a:pt x="61" y="0"/>
                </a:lnTo>
                <a:lnTo>
                  <a:pt x="61" y="59"/>
                </a:lnTo>
                <a:close/>
                <a:moveTo>
                  <a:pt x="11" y="49"/>
                </a:moveTo>
                <a:lnTo>
                  <a:pt x="50" y="49"/>
                </a:lnTo>
                <a:lnTo>
                  <a:pt x="50" y="11"/>
                </a:lnTo>
                <a:lnTo>
                  <a:pt x="11" y="11"/>
                </a:lnTo>
                <a:lnTo>
                  <a:pt x="11" y="49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48" name="Freeform 145"/>
          <p:cNvSpPr>
            <a:spLocks noEditPoints="1"/>
          </p:cNvSpPr>
          <p:nvPr/>
        </p:nvSpPr>
        <p:spPr bwMode="auto">
          <a:xfrm>
            <a:off x="6885952" y="1766074"/>
            <a:ext cx="183216" cy="170073"/>
          </a:xfrm>
          <a:custGeom>
            <a:avLst/>
            <a:gdLst/>
            <a:ahLst/>
            <a:cxnLst>
              <a:cxn ang="0">
                <a:pos x="115" y="111"/>
              </a:cxn>
              <a:cxn ang="0">
                <a:pos x="0" y="111"/>
              </a:cxn>
              <a:cxn ang="0">
                <a:pos x="0" y="0"/>
              </a:cxn>
              <a:cxn ang="0">
                <a:pos x="115" y="0"/>
              </a:cxn>
              <a:cxn ang="0">
                <a:pos x="115" y="111"/>
              </a:cxn>
              <a:cxn ang="0">
                <a:pos x="11" y="100"/>
              </a:cxn>
              <a:cxn ang="0">
                <a:pos x="104" y="100"/>
              </a:cxn>
              <a:cxn ang="0">
                <a:pos x="104" y="11"/>
              </a:cxn>
              <a:cxn ang="0">
                <a:pos x="11" y="11"/>
              </a:cxn>
              <a:cxn ang="0">
                <a:pos x="11" y="100"/>
              </a:cxn>
            </a:cxnLst>
            <a:rect l="0" t="0" r="r" b="b"/>
            <a:pathLst>
              <a:path w="115" h="111">
                <a:moveTo>
                  <a:pt x="115" y="111"/>
                </a:moveTo>
                <a:lnTo>
                  <a:pt x="0" y="111"/>
                </a:lnTo>
                <a:lnTo>
                  <a:pt x="0" y="0"/>
                </a:lnTo>
                <a:lnTo>
                  <a:pt x="115" y="0"/>
                </a:lnTo>
                <a:lnTo>
                  <a:pt x="115" y="111"/>
                </a:lnTo>
                <a:close/>
                <a:moveTo>
                  <a:pt x="11" y="100"/>
                </a:moveTo>
                <a:lnTo>
                  <a:pt x="104" y="100"/>
                </a:lnTo>
                <a:lnTo>
                  <a:pt x="104" y="11"/>
                </a:lnTo>
                <a:lnTo>
                  <a:pt x="11" y="11"/>
                </a:lnTo>
                <a:lnTo>
                  <a:pt x="11" y="100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49" name="Freeform 146"/>
          <p:cNvSpPr>
            <a:spLocks noEditPoints="1"/>
          </p:cNvSpPr>
          <p:nvPr/>
        </p:nvSpPr>
        <p:spPr bwMode="auto">
          <a:xfrm>
            <a:off x="7083260" y="1766074"/>
            <a:ext cx="178517" cy="170073"/>
          </a:xfrm>
          <a:custGeom>
            <a:avLst/>
            <a:gdLst/>
            <a:ahLst/>
            <a:cxnLst>
              <a:cxn ang="0">
                <a:pos x="114" y="111"/>
              </a:cxn>
              <a:cxn ang="0">
                <a:pos x="0" y="111"/>
              </a:cxn>
              <a:cxn ang="0">
                <a:pos x="0" y="0"/>
              </a:cxn>
              <a:cxn ang="0">
                <a:pos x="114" y="0"/>
              </a:cxn>
              <a:cxn ang="0">
                <a:pos x="114" y="111"/>
              </a:cxn>
              <a:cxn ang="0">
                <a:pos x="10" y="100"/>
              </a:cxn>
              <a:cxn ang="0">
                <a:pos x="104" y="100"/>
              </a:cxn>
              <a:cxn ang="0">
                <a:pos x="104" y="11"/>
              </a:cxn>
              <a:cxn ang="0">
                <a:pos x="10" y="11"/>
              </a:cxn>
              <a:cxn ang="0">
                <a:pos x="10" y="100"/>
              </a:cxn>
            </a:cxnLst>
            <a:rect l="0" t="0" r="r" b="b"/>
            <a:pathLst>
              <a:path w="114" h="111">
                <a:moveTo>
                  <a:pt x="114" y="111"/>
                </a:moveTo>
                <a:lnTo>
                  <a:pt x="0" y="111"/>
                </a:lnTo>
                <a:lnTo>
                  <a:pt x="0" y="0"/>
                </a:lnTo>
                <a:lnTo>
                  <a:pt x="114" y="0"/>
                </a:lnTo>
                <a:lnTo>
                  <a:pt x="114" y="111"/>
                </a:lnTo>
                <a:close/>
                <a:moveTo>
                  <a:pt x="10" y="100"/>
                </a:moveTo>
                <a:lnTo>
                  <a:pt x="104" y="100"/>
                </a:lnTo>
                <a:lnTo>
                  <a:pt x="104" y="11"/>
                </a:lnTo>
                <a:lnTo>
                  <a:pt x="10" y="11"/>
                </a:lnTo>
                <a:lnTo>
                  <a:pt x="10" y="100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50" name="Freeform 147"/>
          <p:cNvSpPr>
            <a:spLocks noEditPoints="1"/>
          </p:cNvSpPr>
          <p:nvPr/>
        </p:nvSpPr>
        <p:spPr bwMode="auto">
          <a:xfrm>
            <a:off x="6885952" y="1949935"/>
            <a:ext cx="183216" cy="165476"/>
          </a:xfrm>
          <a:custGeom>
            <a:avLst/>
            <a:gdLst/>
            <a:ahLst/>
            <a:cxnLst>
              <a:cxn ang="0">
                <a:pos x="115" y="110"/>
              </a:cxn>
              <a:cxn ang="0">
                <a:pos x="0" y="110"/>
              </a:cxn>
              <a:cxn ang="0">
                <a:pos x="0" y="0"/>
              </a:cxn>
              <a:cxn ang="0">
                <a:pos x="115" y="0"/>
              </a:cxn>
              <a:cxn ang="0">
                <a:pos x="115" y="110"/>
              </a:cxn>
              <a:cxn ang="0">
                <a:pos x="11" y="100"/>
              </a:cxn>
              <a:cxn ang="0">
                <a:pos x="104" y="100"/>
              </a:cxn>
              <a:cxn ang="0">
                <a:pos x="104" y="10"/>
              </a:cxn>
              <a:cxn ang="0">
                <a:pos x="11" y="10"/>
              </a:cxn>
              <a:cxn ang="0">
                <a:pos x="11" y="100"/>
              </a:cxn>
            </a:cxnLst>
            <a:rect l="0" t="0" r="r" b="b"/>
            <a:pathLst>
              <a:path w="115" h="110">
                <a:moveTo>
                  <a:pt x="115" y="110"/>
                </a:moveTo>
                <a:lnTo>
                  <a:pt x="0" y="110"/>
                </a:lnTo>
                <a:lnTo>
                  <a:pt x="0" y="0"/>
                </a:lnTo>
                <a:lnTo>
                  <a:pt x="115" y="0"/>
                </a:lnTo>
                <a:lnTo>
                  <a:pt x="115" y="110"/>
                </a:lnTo>
                <a:close/>
                <a:moveTo>
                  <a:pt x="11" y="100"/>
                </a:moveTo>
                <a:lnTo>
                  <a:pt x="104" y="100"/>
                </a:lnTo>
                <a:lnTo>
                  <a:pt x="104" y="10"/>
                </a:lnTo>
                <a:lnTo>
                  <a:pt x="11" y="10"/>
                </a:lnTo>
                <a:lnTo>
                  <a:pt x="11" y="100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51" name="Freeform 148"/>
          <p:cNvSpPr>
            <a:spLocks noEditPoints="1"/>
          </p:cNvSpPr>
          <p:nvPr/>
        </p:nvSpPr>
        <p:spPr bwMode="auto">
          <a:xfrm>
            <a:off x="7083260" y="1949935"/>
            <a:ext cx="178517" cy="165476"/>
          </a:xfrm>
          <a:custGeom>
            <a:avLst/>
            <a:gdLst/>
            <a:ahLst/>
            <a:cxnLst>
              <a:cxn ang="0">
                <a:pos x="114" y="110"/>
              </a:cxn>
              <a:cxn ang="0">
                <a:pos x="0" y="110"/>
              </a:cxn>
              <a:cxn ang="0">
                <a:pos x="0" y="0"/>
              </a:cxn>
              <a:cxn ang="0">
                <a:pos x="114" y="0"/>
              </a:cxn>
              <a:cxn ang="0">
                <a:pos x="114" y="110"/>
              </a:cxn>
              <a:cxn ang="0">
                <a:pos x="10" y="100"/>
              </a:cxn>
              <a:cxn ang="0">
                <a:pos x="104" y="100"/>
              </a:cxn>
              <a:cxn ang="0">
                <a:pos x="104" y="10"/>
              </a:cxn>
              <a:cxn ang="0">
                <a:pos x="10" y="10"/>
              </a:cxn>
              <a:cxn ang="0">
                <a:pos x="10" y="100"/>
              </a:cxn>
            </a:cxnLst>
            <a:rect l="0" t="0" r="r" b="b"/>
            <a:pathLst>
              <a:path w="114" h="110">
                <a:moveTo>
                  <a:pt x="114" y="110"/>
                </a:moveTo>
                <a:lnTo>
                  <a:pt x="0" y="110"/>
                </a:lnTo>
                <a:lnTo>
                  <a:pt x="0" y="0"/>
                </a:lnTo>
                <a:lnTo>
                  <a:pt x="114" y="0"/>
                </a:lnTo>
                <a:lnTo>
                  <a:pt x="114" y="110"/>
                </a:lnTo>
                <a:close/>
                <a:moveTo>
                  <a:pt x="10" y="100"/>
                </a:moveTo>
                <a:lnTo>
                  <a:pt x="104" y="100"/>
                </a:lnTo>
                <a:lnTo>
                  <a:pt x="104" y="10"/>
                </a:lnTo>
                <a:lnTo>
                  <a:pt x="10" y="10"/>
                </a:lnTo>
                <a:lnTo>
                  <a:pt x="10" y="100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52" name="Freeform 149"/>
          <p:cNvSpPr>
            <a:spLocks noEditPoints="1"/>
          </p:cNvSpPr>
          <p:nvPr/>
        </p:nvSpPr>
        <p:spPr bwMode="auto">
          <a:xfrm>
            <a:off x="7679884" y="1747687"/>
            <a:ext cx="131539" cy="124108"/>
          </a:xfrm>
          <a:custGeom>
            <a:avLst/>
            <a:gdLst/>
            <a:ahLst/>
            <a:cxnLst>
              <a:cxn ang="0">
                <a:pos x="83" y="81"/>
              </a:cxn>
              <a:cxn ang="0">
                <a:pos x="0" y="81"/>
              </a:cxn>
              <a:cxn ang="0">
                <a:pos x="0" y="0"/>
              </a:cxn>
              <a:cxn ang="0">
                <a:pos x="83" y="0"/>
              </a:cxn>
              <a:cxn ang="0">
                <a:pos x="83" y="81"/>
              </a:cxn>
              <a:cxn ang="0">
                <a:pos x="10" y="70"/>
              </a:cxn>
              <a:cxn ang="0">
                <a:pos x="73" y="70"/>
              </a:cxn>
              <a:cxn ang="0">
                <a:pos x="73" y="11"/>
              </a:cxn>
              <a:cxn ang="0">
                <a:pos x="10" y="11"/>
              </a:cxn>
              <a:cxn ang="0">
                <a:pos x="10" y="70"/>
              </a:cxn>
            </a:cxnLst>
            <a:rect l="0" t="0" r="r" b="b"/>
            <a:pathLst>
              <a:path w="83" h="81">
                <a:moveTo>
                  <a:pt x="83" y="81"/>
                </a:moveTo>
                <a:lnTo>
                  <a:pt x="0" y="81"/>
                </a:lnTo>
                <a:lnTo>
                  <a:pt x="0" y="0"/>
                </a:lnTo>
                <a:lnTo>
                  <a:pt x="83" y="0"/>
                </a:lnTo>
                <a:lnTo>
                  <a:pt x="83" y="81"/>
                </a:lnTo>
                <a:close/>
                <a:moveTo>
                  <a:pt x="10" y="70"/>
                </a:moveTo>
                <a:lnTo>
                  <a:pt x="73" y="70"/>
                </a:lnTo>
                <a:lnTo>
                  <a:pt x="73" y="11"/>
                </a:lnTo>
                <a:lnTo>
                  <a:pt x="10" y="11"/>
                </a:lnTo>
                <a:lnTo>
                  <a:pt x="10" y="70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53" name="Freeform 150"/>
          <p:cNvSpPr>
            <a:spLocks noEditPoints="1"/>
          </p:cNvSpPr>
          <p:nvPr/>
        </p:nvSpPr>
        <p:spPr bwMode="auto">
          <a:xfrm>
            <a:off x="7816121" y="1747687"/>
            <a:ext cx="131539" cy="124108"/>
          </a:xfrm>
          <a:custGeom>
            <a:avLst/>
            <a:gdLst/>
            <a:ahLst/>
            <a:cxnLst>
              <a:cxn ang="0">
                <a:pos x="84" y="81"/>
              </a:cxn>
              <a:cxn ang="0">
                <a:pos x="0" y="81"/>
              </a:cxn>
              <a:cxn ang="0">
                <a:pos x="0" y="0"/>
              </a:cxn>
              <a:cxn ang="0">
                <a:pos x="84" y="0"/>
              </a:cxn>
              <a:cxn ang="0">
                <a:pos x="84" y="81"/>
              </a:cxn>
              <a:cxn ang="0">
                <a:pos x="11" y="70"/>
              </a:cxn>
              <a:cxn ang="0">
                <a:pos x="73" y="70"/>
              </a:cxn>
              <a:cxn ang="0">
                <a:pos x="73" y="11"/>
              </a:cxn>
              <a:cxn ang="0">
                <a:pos x="11" y="11"/>
              </a:cxn>
              <a:cxn ang="0">
                <a:pos x="11" y="70"/>
              </a:cxn>
            </a:cxnLst>
            <a:rect l="0" t="0" r="r" b="b"/>
            <a:pathLst>
              <a:path w="84" h="81">
                <a:moveTo>
                  <a:pt x="84" y="81"/>
                </a:moveTo>
                <a:lnTo>
                  <a:pt x="0" y="81"/>
                </a:lnTo>
                <a:lnTo>
                  <a:pt x="0" y="0"/>
                </a:lnTo>
                <a:lnTo>
                  <a:pt x="84" y="0"/>
                </a:lnTo>
                <a:lnTo>
                  <a:pt x="84" y="81"/>
                </a:lnTo>
                <a:close/>
                <a:moveTo>
                  <a:pt x="11" y="70"/>
                </a:moveTo>
                <a:lnTo>
                  <a:pt x="73" y="70"/>
                </a:lnTo>
                <a:lnTo>
                  <a:pt x="73" y="11"/>
                </a:lnTo>
                <a:lnTo>
                  <a:pt x="11" y="11"/>
                </a:lnTo>
                <a:lnTo>
                  <a:pt x="11" y="70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54" name="Freeform 151"/>
          <p:cNvSpPr>
            <a:spLocks noEditPoints="1"/>
          </p:cNvSpPr>
          <p:nvPr/>
        </p:nvSpPr>
        <p:spPr bwMode="auto">
          <a:xfrm>
            <a:off x="7679884" y="1876390"/>
            <a:ext cx="131539" cy="124108"/>
          </a:xfrm>
          <a:custGeom>
            <a:avLst/>
            <a:gdLst/>
            <a:ahLst/>
            <a:cxnLst>
              <a:cxn ang="0">
                <a:pos x="83" y="81"/>
              </a:cxn>
              <a:cxn ang="0">
                <a:pos x="0" y="81"/>
              </a:cxn>
              <a:cxn ang="0">
                <a:pos x="0" y="0"/>
              </a:cxn>
              <a:cxn ang="0">
                <a:pos x="83" y="0"/>
              </a:cxn>
              <a:cxn ang="0">
                <a:pos x="83" y="81"/>
              </a:cxn>
              <a:cxn ang="0">
                <a:pos x="10" y="70"/>
              </a:cxn>
              <a:cxn ang="0">
                <a:pos x="73" y="70"/>
              </a:cxn>
              <a:cxn ang="0">
                <a:pos x="73" y="11"/>
              </a:cxn>
              <a:cxn ang="0">
                <a:pos x="10" y="11"/>
              </a:cxn>
              <a:cxn ang="0">
                <a:pos x="10" y="70"/>
              </a:cxn>
            </a:cxnLst>
            <a:rect l="0" t="0" r="r" b="b"/>
            <a:pathLst>
              <a:path w="83" h="81">
                <a:moveTo>
                  <a:pt x="83" y="81"/>
                </a:moveTo>
                <a:lnTo>
                  <a:pt x="0" y="81"/>
                </a:lnTo>
                <a:lnTo>
                  <a:pt x="0" y="0"/>
                </a:lnTo>
                <a:lnTo>
                  <a:pt x="83" y="0"/>
                </a:lnTo>
                <a:lnTo>
                  <a:pt x="83" y="81"/>
                </a:lnTo>
                <a:close/>
                <a:moveTo>
                  <a:pt x="10" y="70"/>
                </a:moveTo>
                <a:lnTo>
                  <a:pt x="73" y="70"/>
                </a:lnTo>
                <a:lnTo>
                  <a:pt x="73" y="11"/>
                </a:lnTo>
                <a:lnTo>
                  <a:pt x="10" y="11"/>
                </a:lnTo>
                <a:lnTo>
                  <a:pt x="10" y="70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55" name="Freeform 152"/>
          <p:cNvSpPr>
            <a:spLocks noEditPoints="1"/>
          </p:cNvSpPr>
          <p:nvPr/>
        </p:nvSpPr>
        <p:spPr bwMode="auto">
          <a:xfrm>
            <a:off x="7816121" y="1876390"/>
            <a:ext cx="131539" cy="124108"/>
          </a:xfrm>
          <a:custGeom>
            <a:avLst/>
            <a:gdLst/>
            <a:ahLst/>
            <a:cxnLst>
              <a:cxn ang="0">
                <a:pos x="84" y="81"/>
              </a:cxn>
              <a:cxn ang="0">
                <a:pos x="0" y="81"/>
              </a:cxn>
              <a:cxn ang="0">
                <a:pos x="0" y="0"/>
              </a:cxn>
              <a:cxn ang="0">
                <a:pos x="84" y="0"/>
              </a:cxn>
              <a:cxn ang="0">
                <a:pos x="84" y="81"/>
              </a:cxn>
              <a:cxn ang="0">
                <a:pos x="11" y="70"/>
              </a:cxn>
              <a:cxn ang="0">
                <a:pos x="73" y="70"/>
              </a:cxn>
              <a:cxn ang="0">
                <a:pos x="73" y="11"/>
              </a:cxn>
              <a:cxn ang="0">
                <a:pos x="11" y="11"/>
              </a:cxn>
              <a:cxn ang="0">
                <a:pos x="11" y="70"/>
              </a:cxn>
            </a:cxnLst>
            <a:rect l="0" t="0" r="r" b="b"/>
            <a:pathLst>
              <a:path w="84" h="81">
                <a:moveTo>
                  <a:pt x="84" y="81"/>
                </a:moveTo>
                <a:lnTo>
                  <a:pt x="0" y="81"/>
                </a:lnTo>
                <a:lnTo>
                  <a:pt x="0" y="0"/>
                </a:lnTo>
                <a:lnTo>
                  <a:pt x="84" y="0"/>
                </a:lnTo>
                <a:lnTo>
                  <a:pt x="84" y="81"/>
                </a:lnTo>
                <a:close/>
                <a:moveTo>
                  <a:pt x="11" y="70"/>
                </a:moveTo>
                <a:lnTo>
                  <a:pt x="73" y="70"/>
                </a:lnTo>
                <a:lnTo>
                  <a:pt x="73" y="11"/>
                </a:lnTo>
                <a:lnTo>
                  <a:pt x="11" y="11"/>
                </a:lnTo>
                <a:lnTo>
                  <a:pt x="11" y="70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56" name="Freeform 153"/>
          <p:cNvSpPr>
            <a:spLocks noEditPoints="1"/>
          </p:cNvSpPr>
          <p:nvPr/>
        </p:nvSpPr>
        <p:spPr bwMode="auto">
          <a:xfrm>
            <a:off x="7957056" y="1747687"/>
            <a:ext cx="131539" cy="124108"/>
          </a:xfrm>
          <a:custGeom>
            <a:avLst/>
            <a:gdLst/>
            <a:ahLst/>
            <a:cxnLst>
              <a:cxn ang="0">
                <a:pos x="84" y="81"/>
              </a:cxn>
              <a:cxn ang="0">
                <a:pos x="0" y="81"/>
              </a:cxn>
              <a:cxn ang="0">
                <a:pos x="0" y="0"/>
              </a:cxn>
              <a:cxn ang="0">
                <a:pos x="84" y="0"/>
              </a:cxn>
              <a:cxn ang="0">
                <a:pos x="84" y="81"/>
              </a:cxn>
              <a:cxn ang="0">
                <a:pos x="11" y="70"/>
              </a:cxn>
              <a:cxn ang="0">
                <a:pos x="73" y="70"/>
              </a:cxn>
              <a:cxn ang="0">
                <a:pos x="73" y="11"/>
              </a:cxn>
              <a:cxn ang="0">
                <a:pos x="11" y="11"/>
              </a:cxn>
              <a:cxn ang="0">
                <a:pos x="11" y="70"/>
              </a:cxn>
            </a:cxnLst>
            <a:rect l="0" t="0" r="r" b="b"/>
            <a:pathLst>
              <a:path w="84" h="81">
                <a:moveTo>
                  <a:pt x="84" y="81"/>
                </a:moveTo>
                <a:lnTo>
                  <a:pt x="0" y="81"/>
                </a:lnTo>
                <a:lnTo>
                  <a:pt x="0" y="0"/>
                </a:lnTo>
                <a:lnTo>
                  <a:pt x="84" y="0"/>
                </a:lnTo>
                <a:lnTo>
                  <a:pt x="84" y="81"/>
                </a:lnTo>
                <a:close/>
                <a:moveTo>
                  <a:pt x="11" y="70"/>
                </a:moveTo>
                <a:lnTo>
                  <a:pt x="73" y="70"/>
                </a:lnTo>
                <a:lnTo>
                  <a:pt x="73" y="11"/>
                </a:lnTo>
                <a:lnTo>
                  <a:pt x="11" y="11"/>
                </a:lnTo>
                <a:lnTo>
                  <a:pt x="11" y="70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57" name="Freeform 154"/>
          <p:cNvSpPr>
            <a:spLocks noEditPoints="1"/>
          </p:cNvSpPr>
          <p:nvPr/>
        </p:nvSpPr>
        <p:spPr bwMode="auto">
          <a:xfrm>
            <a:off x="7957056" y="1876390"/>
            <a:ext cx="131539" cy="124108"/>
          </a:xfrm>
          <a:custGeom>
            <a:avLst/>
            <a:gdLst/>
            <a:ahLst/>
            <a:cxnLst>
              <a:cxn ang="0">
                <a:pos x="84" y="81"/>
              </a:cxn>
              <a:cxn ang="0">
                <a:pos x="0" y="81"/>
              </a:cxn>
              <a:cxn ang="0">
                <a:pos x="0" y="0"/>
              </a:cxn>
              <a:cxn ang="0">
                <a:pos x="84" y="0"/>
              </a:cxn>
              <a:cxn ang="0">
                <a:pos x="84" y="81"/>
              </a:cxn>
              <a:cxn ang="0">
                <a:pos x="11" y="70"/>
              </a:cxn>
              <a:cxn ang="0">
                <a:pos x="73" y="70"/>
              </a:cxn>
              <a:cxn ang="0">
                <a:pos x="73" y="11"/>
              </a:cxn>
              <a:cxn ang="0">
                <a:pos x="11" y="11"/>
              </a:cxn>
              <a:cxn ang="0">
                <a:pos x="11" y="70"/>
              </a:cxn>
            </a:cxnLst>
            <a:rect l="0" t="0" r="r" b="b"/>
            <a:pathLst>
              <a:path w="84" h="81">
                <a:moveTo>
                  <a:pt x="84" y="81"/>
                </a:moveTo>
                <a:lnTo>
                  <a:pt x="0" y="81"/>
                </a:lnTo>
                <a:lnTo>
                  <a:pt x="0" y="0"/>
                </a:lnTo>
                <a:lnTo>
                  <a:pt x="84" y="0"/>
                </a:lnTo>
                <a:lnTo>
                  <a:pt x="84" y="81"/>
                </a:lnTo>
                <a:close/>
                <a:moveTo>
                  <a:pt x="11" y="70"/>
                </a:moveTo>
                <a:lnTo>
                  <a:pt x="73" y="70"/>
                </a:lnTo>
                <a:lnTo>
                  <a:pt x="73" y="11"/>
                </a:lnTo>
                <a:lnTo>
                  <a:pt x="11" y="11"/>
                </a:lnTo>
                <a:lnTo>
                  <a:pt x="11" y="70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58" name="Freeform 155"/>
          <p:cNvSpPr>
            <a:spLocks noEditPoints="1"/>
          </p:cNvSpPr>
          <p:nvPr/>
        </p:nvSpPr>
        <p:spPr bwMode="auto">
          <a:xfrm>
            <a:off x="7679884" y="2005094"/>
            <a:ext cx="131539" cy="124108"/>
          </a:xfrm>
          <a:custGeom>
            <a:avLst/>
            <a:gdLst/>
            <a:ahLst/>
            <a:cxnLst>
              <a:cxn ang="0">
                <a:pos x="83" y="81"/>
              </a:cxn>
              <a:cxn ang="0">
                <a:pos x="0" y="81"/>
              </a:cxn>
              <a:cxn ang="0">
                <a:pos x="0" y="0"/>
              </a:cxn>
              <a:cxn ang="0">
                <a:pos x="83" y="0"/>
              </a:cxn>
              <a:cxn ang="0">
                <a:pos x="83" y="81"/>
              </a:cxn>
              <a:cxn ang="0">
                <a:pos x="10" y="71"/>
              </a:cxn>
              <a:cxn ang="0">
                <a:pos x="73" y="71"/>
              </a:cxn>
              <a:cxn ang="0">
                <a:pos x="73" y="11"/>
              </a:cxn>
              <a:cxn ang="0">
                <a:pos x="10" y="11"/>
              </a:cxn>
              <a:cxn ang="0">
                <a:pos x="10" y="71"/>
              </a:cxn>
            </a:cxnLst>
            <a:rect l="0" t="0" r="r" b="b"/>
            <a:pathLst>
              <a:path w="83" h="81">
                <a:moveTo>
                  <a:pt x="83" y="81"/>
                </a:moveTo>
                <a:lnTo>
                  <a:pt x="0" y="81"/>
                </a:lnTo>
                <a:lnTo>
                  <a:pt x="0" y="0"/>
                </a:lnTo>
                <a:lnTo>
                  <a:pt x="83" y="0"/>
                </a:lnTo>
                <a:lnTo>
                  <a:pt x="83" y="81"/>
                </a:lnTo>
                <a:close/>
                <a:moveTo>
                  <a:pt x="10" y="71"/>
                </a:moveTo>
                <a:lnTo>
                  <a:pt x="73" y="71"/>
                </a:lnTo>
                <a:lnTo>
                  <a:pt x="73" y="11"/>
                </a:lnTo>
                <a:lnTo>
                  <a:pt x="10" y="11"/>
                </a:lnTo>
                <a:lnTo>
                  <a:pt x="10" y="71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59" name="Freeform 156"/>
          <p:cNvSpPr>
            <a:spLocks noEditPoints="1"/>
          </p:cNvSpPr>
          <p:nvPr/>
        </p:nvSpPr>
        <p:spPr bwMode="auto">
          <a:xfrm>
            <a:off x="7816121" y="2005094"/>
            <a:ext cx="131539" cy="124108"/>
          </a:xfrm>
          <a:custGeom>
            <a:avLst/>
            <a:gdLst/>
            <a:ahLst/>
            <a:cxnLst>
              <a:cxn ang="0">
                <a:pos x="84" y="81"/>
              </a:cxn>
              <a:cxn ang="0">
                <a:pos x="0" y="81"/>
              </a:cxn>
              <a:cxn ang="0">
                <a:pos x="0" y="0"/>
              </a:cxn>
              <a:cxn ang="0">
                <a:pos x="84" y="0"/>
              </a:cxn>
              <a:cxn ang="0">
                <a:pos x="84" y="81"/>
              </a:cxn>
              <a:cxn ang="0">
                <a:pos x="11" y="71"/>
              </a:cxn>
              <a:cxn ang="0">
                <a:pos x="73" y="71"/>
              </a:cxn>
              <a:cxn ang="0">
                <a:pos x="73" y="11"/>
              </a:cxn>
              <a:cxn ang="0">
                <a:pos x="11" y="11"/>
              </a:cxn>
              <a:cxn ang="0">
                <a:pos x="11" y="71"/>
              </a:cxn>
            </a:cxnLst>
            <a:rect l="0" t="0" r="r" b="b"/>
            <a:pathLst>
              <a:path w="84" h="81">
                <a:moveTo>
                  <a:pt x="84" y="81"/>
                </a:moveTo>
                <a:lnTo>
                  <a:pt x="0" y="81"/>
                </a:lnTo>
                <a:lnTo>
                  <a:pt x="0" y="0"/>
                </a:lnTo>
                <a:lnTo>
                  <a:pt x="84" y="0"/>
                </a:lnTo>
                <a:lnTo>
                  <a:pt x="84" y="81"/>
                </a:lnTo>
                <a:close/>
                <a:moveTo>
                  <a:pt x="11" y="71"/>
                </a:moveTo>
                <a:lnTo>
                  <a:pt x="73" y="71"/>
                </a:lnTo>
                <a:lnTo>
                  <a:pt x="73" y="11"/>
                </a:lnTo>
                <a:lnTo>
                  <a:pt x="11" y="11"/>
                </a:lnTo>
                <a:lnTo>
                  <a:pt x="11" y="71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60" name="Freeform 157"/>
          <p:cNvSpPr>
            <a:spLocks noEditPoints="1"/>
          </p:cNvSpPr>
          <p:nvPr/>
        </p:nvSpPr>
        <p:spPr bwMode="auto">
          <a:xfrm>
            <a:off x="7957056" y="2005094"/>
            <a:ext cx="131539" cy="124108"/>
          </a:xfrm>
          <a:custGeom>
            <a:avLst/>
            <a:gdLst/>
            <a:ahLst/>
            <a:cxnLst>
              <a:cxn ang="0">
                <a:pos x="84" y="81"/>
              </a:cxn>
              <a:cxn ang="0">
                <a:pos x="0" y="81"/>
              </a:cxn>
              <a:cxn ang="0">
                <a:pos x="0" y="0"/>
              </a:cxn>
              <a:cxn ang="0">
                <a:pos x="84" y="0"/>
              </a:cxn>
              <a:cxn ang="0">
                <a:pos x="84" y="81"/>
              </a:cxn>
              <a:cxn ang="0">
                <a:pos x="11" y="71"/>
              </a:cxn>
              <a:cxn ang="0">
                <a:pos x="73" y="71"/>
              </a:cxn>
              <a:cxn ang="0">
                <a:pos x="73" y="11"/>
              </a:cxn>
              <a:cxn ang="0">
                <a:pos x="11" y="11"/>
              </a:cxn>
              <a:cxn ang="0">
                <a:pos x="11" y="71"/>
              </a:cxn>
            </a:cxnLst>
            <a:rect l="0" t="0" r="r" b="b"/>
            <a:pathLst>
              <a:path w="84" h="81">
                <a:moveTo>
                  <a:pt x="84" y="81"/>
                </a:moveTo>
                <a:lnTo>
                  <a:pt x="0" y="81"/>
                </a:lnTo>
                <a:lnTo>
                  <a:pt x="0" y="0"/>
                </a:lnTo>
                <a:lnTo>
                  <a:pt x="84" y="0"/>
                </a:lnTo>
                <a:lnTo>
                  <a:pt x="84" y="81"/>
                </a:lnTo>
                <a:close/>
                <a:moveTo>
                  <a:pt x="11" y="71"/>
                </a:moveTo>
                <a:lnTo>
                  <a:pt x="73" y="71"/>
                </a:lnTo>
                <a:lnTo>
                  <a:pt x="73" y="11"/>
                </a:lnTo>
                <a:lnTo>
                  <a:pt x="11" y="11"/>
                </a:lnTo>
                <a:lnTo>
                  <a:pt x="11" y="71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61" name="Freeform 158"/>
          <p:cNvSpPr>
            <a:spLocks noEditPoints="1"/>
          </p:cNvSpPr>
          <p:nvPr/>
        </p:nvSpPr>
        <p:spPr bwMode="auto">
          <a:xfrm>
            <a:off x="6185980" y="1789053"/>
            <a:ext cx="272473" cy="91931"/>
          </a:xfrm>
          <a:custGeom>
            <a:avLst/>
            <a:gdLst/>
            <a:ahLst/>
            <a:cxnLst>
              <a:cxn ang="0">
                <a:pos x="175" y="59"/>
              </a:cxn>
              <a:cxn ang="0">
                <a:pos x="0" y="59"/>
              </a:cxn>
              <a:cxn ang="0">
                <a:pos x="0" y="0"/>
              </a:cxn>
              <a:cxn ang="0">
                <a:pos x="175" y="0"/>
              </a:cxn>
              <a:cxn ang="0">
                <a:pos x="175" y="59"/>
              </a:cxn>
              <a:cxn ang="0">
                <a:pos x="11" y="49"/>
              </a:cxn>
              <a:cxn ang="0">
                <a:pos x="164" y="49"/>
              </a:cxn>
              <a:cxn ang="0">
                <a:pos x="164" y="11"/>
              </a:cxn>
              <a:cxn ang="0">
                <a:pos x="11" y="11"/>
              </a:cxn>
              <a:cxn ang="0">
                <a:pos x="11" y="49"/>
              </a:cxn>
            </a:cxnLst>
            <a:rect l="0" t="0" r="r" b="b"/>
            <a:pathLst>
              <a:path w="175" h="59">
                <a:moveTo>
                  <a:pt x="175" y="59"/>
                </a:moveTo>
                <a:lnTo>
                  <a:pt x="0" y="59"/>
                </a:lnTo>
                <a:lnTo>
                  <a:pt x="0" y="0"/>
                </a:lnTo>
                <a:lnTo>
                  <a:pt x="175" y="0"/>
                </a:lnTo>
                <a:lnTo>
                  <a:pt x="175" y="59"/>
                </a:lnTo>
                <a:close/>
                <a:moveTo>
                  <a:pt x="11" y="49"/>
                </a:moveTo>
                <a:lnTo>
                  <a:pt x="164" y="49"/>
                </a:lnTo>
                <a:lnTo>
                  <a:pt x="164" y="11"/>
                </a:lnTo>
                <a:lnTo>
                  <a:pt x="11" y="11"/>
                </a:lnTo>
                <a:lnTo>
                  <a:pt x="11" y="49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62" name="Freeform 159"/>
          <p:cNvSpPr>
            <a:spLocks noEditPoints="1"/>
          </p:cNvSpPr>
          <p:nvPr/>
        </p:nvSpPr>
        <p:spPr bwMode="auto">
          <a:xfrm>
            <a:off x="6068533" y="1899371"/>
            <a:ext cx="93956" cy="91931"/>
          </a:xfrm>
          <a:custGeom>
            <a:avLst/>
            <a:gdLst/>
            <a:ahLst/>
            <a:cxnLst>
              <a:cxn ang="0">
                <a:pos x="61" y="60"/>
              </a:cxn>
              <a:cxn ang="0">
                <a:pos x="0" y="60"/>
              </a:cxn>
              <a:cxn ang="0">
                <a:pos x="0" y="0"/>
              </a:cxn>
              <a:cxn ang="0">
                <a:pos x="61" y="0"/>
              </a:cxn>
              <a:cxn ang="0">
                <a:pos x="61" y="60"/>
              </a:cxn>
              <a:cxn ang="0">
                <a:pos x="11" y="49"/>
              </a:cxn>
              <a:cxn ang="0">
                <a:pos x="50" y="49"/>
              </a:cxn>
              <a:cxn ang="0">
                <a:pos x="50" y="11"/>
              </a:cxn>
              <a:cxn ang="0">
                <a:pos x="11" y="11"/>
              </a:cxn>
              <a:cxn ang="0">
                <a:pos x="11" y="49"/>
              </a:cxn>
            </a:cxnLst>
            <a:rect l="0" t="0" r="r" b="b"/>
            <a:pathLst>
              <a:path w="61" h="60">
                <a:moveTo>
                  <a:pt x="61" y="60"/>
                </a:moveTo>
                <a:lnTo>
                  <a:pt x="0" y="60"/>
                </a:lnTo>
                <a:lnTo>
                  <a:pt x="0" y="0"/>
                </a:lnTo>
                <a:lnTo>
                  <a:pt x="61" y="0"/>
                </a:lnTo>
                <a:lnTo>
                  <a:pt x="61" y="60"/>
                </a:lnTo>
                <a:close/>
                <a:moveTo>
                  <a:pt x="11" y="49"/>
                </a:moveTo>
                <a:lnTo>
                  <a:pt x="50" y="49"/>
                </a:lnTo>
                <a:lnTo>
                  <a:pt x="50" y="11"/>
                </a:lnTo>
                <a:lnTo>
                  <a:pt x="11" y="11"/>
                </a:lnTo>
                <a:lnTo>
                  <a:pt x="11" y="49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63" name="Freeform 160"/>
          <p:cNvSpPr>
            <a:spLocks noEditPoints="1"/>
          </p:cNvSpPr>
          <p:nvPr/>
        </p:nvSpPr>
        <p:spPr bwMode="auto">
          <a:xfrm>
            <a:off x="6185980" y="1899371"/>
            <a:ext cx="272473" cy="91931"/>
          </a:xfrm>
          <a:custGeom>
            <a:avLst/>
            <a:gdLst/>
            <a:ahLst/>
            <a:cxnLst>
              <a:cxn ang="0">
                <a:pos x="175" y="60"/>
              </a:cxn>
              <a:cxn ang="0">
                <a:pos x="0" y="60"/>
              </a:cxn>
              <a:cxn ang="0">
                <a:pos x="0" y="0"/>
              </a:cxn>
              <a:cxn ang="0">
                <a:pos x="175" y="0"/>
              </a:cxn>
              <a:cxn ang="0">
                <a:pos x="175" y="60"/>
              </a:cxn>
              <a:cxn ang="0">
                <a:pos x="11" y="49"/>
              </a:cxn>
              <a:cxn ang="0">
                <a:pos x="164" y="49"/>
              </a:cxn>
              <a:cxn ang="0">
                <a:pos x="164" y="11"/>
              </a:cxn>
              <a:cxn ang="0">
                <a:pos x="11" y="11"/>
              </a:cxn>
              <a:cxn ang="0">
                <a:pos x="11" y="49"/>
              </a:cxn>
            </a:cxnLst>
            <a:rect l="0" t="0" r="r" b="b"/>
            <a:pathLst>
              <a:path w="175" h="60">
                <a:moveTo>
                  <a:pt x="175" y="60"/>
                </a:moveTo>
                <a:lnTo>
                  <a:pt x="0" y="60"/>
                </a:lnTo>
                <a:lnTo>
                  <a:pt x="0" y="0"/>
                </a:lnTo>
                <a:lnTo>
                  <a:pt x="175" y="0"/>
                </a:lnTo>
                <a:lnTo>
                  <a:pt x="175" y="60"/>
                </a:lnTo>
                <a:close/>
                <a:moveTo>
                  <a:pt x="11" y="49"/>
                </a:moveTo>
                <a:lnTo>
                  <a:pt x="164" y="49"/>
                </a:lnTo>
                <a:lnTo>
                  <a:pt x="164" y="11"/>
                </a:lnTo>
                <a:lnTo>
                  <a:pt x="11" y="11"/>
                </a:lnTo>
                <a:lnTo>
                  <a:pt x="11" y="49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64" name="Freeform 161"/>
          <p:cNvSpPr>
            <a:spLocks noEditPoints="1"/>
          </p:cNvSpPr>
          <p:nvPr/>
        </p:nvSpPr>
        <p:spPr bwMode="auto">
          <a:xfrm>
            <a:off x="6068533" y="2009688"/>
            <a:ext cx="93956" cy="87336"/>
          </a:xfrm>
          <a:custGeom>
            <a:avLst/>
            <a:gdLst/>
            <a:ahLst/>
            <a:cxnLst>
              <a:cxn ang="0">
                <a:pos x="61" y="59"/>
              </a:cxn>
              <a:cxn ang="0">
                <a:pos x="0" y="59"/>
              </a:cxn>
              <a:cxn ang="0">
                <a:pos x="0" y="0"/>
              </a:cxn>
              <a:cxn ang="0">
                <a:pos x="61" y="0"/>
              </a:cxn>
              <a:cxn ang="0">
                <a:pos x="61" y="59"/>
              </a:cxn>
              <a:cxn ang="0">
                <a:pos x="11" y="48"/>
              </a:cxn>
              <a:cxn ang="0">
                <a:pos x="50" y="48"/>
              </a:cxn>
              <a:cxn ang="0">
                <a:pos x="50" y="11"/>
              </a:cxn>
              <a:cxn ang="0">
                <a:pos x="11" y="11"/>
              </a:cxn>
              <a:cxn ang="0">
                <a:pos x="11" y="48"/>
              </a:cxn>
            </a:cxnLst>
            <a:rect l="0" t="0" r="r" b="b"/>
            <a:pathLst>
              <a:path w="61" h="59">
                <a:moveTo>
                  <a:pt x="61" y="59"/>
                </a:moveTo>
                <a:lnTo>
                  <a:pt x="0" y="59"/>
                </a:lnTo>
                <a:lnTo>
                  <a:pt x="0" y="0"/>
                </a:lnTo>
                <a:lnTo>
                  <a:pt x="61" y="0"/>
                </a:lnTo>
                <a:lnTo>
                  <a:pt x="61" y="59"/>
                </a:lnTo>
                <a:close/>
                <a:moveTo>
                  <a:pt x="11" y="48"/>
                </a:moveTo>
                <a:lnTo>
                  <a:pt x="50" y="48"/>
                </a:lnTo>
                <a:lnTo>
                  <a:pt x="50" y="11"/>
                </a:lnTo>
                <a:lnTo>
                  <a:pt x="11" y="11"/>
                </a:lnTo>
                <a:lnTo>
                  <a:pt x="11" y="48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65" name="Freeform 162"/>
          <p:cNvSpPr>
            <a:spLocks noEditPoints="1"/>
          </p:cNvSpPr>
          <p:nvPr/>
        </p:nvSpPr>
        <p:spPr bwMode="auto">
          <a:xfrm>
            <a:off x="6185980" y="2009688"/>
            <a:ext cx="272473" cy="87336"/>
          </a:xfrm>
          <a:custGeom>
            <a:avLst/>
            <a:gdLst/>
            <a:ahLst/>
            <a:cxnLst>
              <a:cxn ang="0">
                <a:pos x="175" y="59"/>
              </a:cxn>
              <a:cxn ang="0">
                <a:pos x="0" y="59"/>
              </a:cxn>
              <a:cxn ang="0">
                <a:pos x="0" y="0"/>
              </a:cxn>
              <a:cxn ang="0">
                <a:pos x="175" y="0"/>
              </a:cxn>
              <a:cxn ang="0">
                <a:pos x="175" y="59"/>
              </a:cxn>
              <a:cxn ang="0">
                <a:pos x="11" y="48"/>
              </a:cxn>
              <a:cxn ang="0">
                <a:pos x="164" y="48"/>
              </a:cxn>
              <a:cxn ang="0">
                <a:pos x="164" y="11"/>
              </a:cxn>
              <a:cxn ang="0">
                <a:pos x="11" y="11"/>
              </a:cxn>
              <a:cxn ang="0">
                <a:pos x="11" y="48"/>
              </a:cxn>
            </a:cxnLst>
            <a:rect l="0" t="0" r="r" b="b"/>
            <a:pathLst>
              <a:path w="175" h="59">
                <a:moveTo>
                  <a:pt x="175" y="59"/>
                </a:moveTo>
                <a:lnTo>
                  <a:pt x="0" y="59"/>
                </a:lnTo>
                <a:lnTo>
                  <a:pt x="0" y="0"/>
                </a:lnTo>
                <a:lnTo>
                  <a:pt x="175" y="0"/>
                </a:lnTo>
                <a:lnTo>
                  <a:pt x="175" y="59"/>
                </a:lnTo>
                <a:close/>
                <a:moveTo>
                  <a:pt x="11" y="48"/>
                </a:moveTo>
                <a:lnTo>
                  <a:pt x="164" y="48"/>
                </a:lnTo>
                <a:lnTo>
                  <a:pt x="164" y="11"/>
                </a:lnTo>
                <a:lnTo>
                  <a:pt x="11" y="11"/>
                </a:lnTo>
                <a:lnTo>
                  <a:pt x="11" y="48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66" name="Freeform 163"/>
          <p:cNvSpPr>
            <a:spLocks noEditPoints="1"/>
          </p:cNvSpPr>
          <p:nvPr/>
        </p:nvSpPr>
        <p:spPr bwMode="auto">
          <a:xfrm>
            <a:off x="10118051" y="5774261"/>
            <a:ext cx="404012" cy="275793"/>
          </a:xfrm>
          <a:custGeom>
            <a:avLst/>
            <a:gdLst/>
            <a:ahLst/>
            <a:cxnLst>
              <a:cxn ang="0">
                <a:pos x="259" y="180"/>
              </a:cxn>
              <a:cxn ang="0">
                <a:pos x="0" y="180"/>
              </a:cxn>
              <a:cxn ang="0">
                <a:pos x="0" y="0"/>
              </a:cxn>
              <a:cxn ang="0">
                <a:pos x="259" y="0"/>
              </a:cxn>
              <a:cxn ang="0">
                <a:pos x="259" y="180"/>
              </a:cxn>
              <a:cxn ang="0">
                <a:pos x="11" y="169"/>
              </a:cxn>
              <a:cxn ang="0">
                <a:pos x="249" y="169"/>
              </a:cxn>
              <a:cxn ang="0">
                <a:pos x="249" y="11"/>
              </a:cxn>
              <a:cxn ang="0">
                <a:pos x="11" y="11"/>
              </a:cxn>
              <a:cxn ang="0">
                <a:pos x="11" y="169"/>
              </a:cxn>
            </a:cxnLst>
            <a:rect l="0" t="0" r="r" b="b"/>
            <a:pathLst>
              <a:path w="259" h="180">
                <a:moveTo>
                  <a:pt x="259" y="180"/>
                </a:moveTo>
                <a:lnTo>
                  <a:pt x="0" y="180"/>
                </a:lnTo>
                <a:lnTo>
                  <a:pt x="0" y="0"/>
                </a:lnTo>
                <a:lnTo>
                  <a:pt x="259" y="0"/>
                </a:lnTo>
                <a:lnTo>
                  <a:pt x="259" y="180"/>
                </a:lnTo>
                <a:close/>
                <a:moveTo>
                  <a:pt x="11" y="169"/>
                </a:moveTo>
                <a:lnTo>
                  <a:pt x="249" y="169"/>
                </a:lnTo>
                <a:lnTo>
                  <a:pt x="249" y="11"/>
                </a:lnTo>
                <a:lnTo>
                  <a:pt x="11" y="11"/>
                </a:lnTo>
                <a:lnTo>
                  <a:pt x="11" y="169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67" name="Freeform 164"/>
          <p:cNvSpPr>
            <a:spLocks/>
          </p:cNvSpPr>
          <p:nvPr/>
        </p:nvSpPr>
        <p:spPr bwMode="auto">
          <a:xfrm>
            <a:off x="10315360" y="5778859"/>
            <a:ext cx="202008" cy="165476"/>
          </a:xfrm>
          <a:custGeom>
            <a:avLst/>
            <a:gdLst/>
            <a:ahLst/>
            <a:cxnLst>
              <a:cxn ang="0">
                <a:pos x="3" y="108"/>
              </a:cxn>
              <a:cxn ang="0">
                <a:pos x="3" y="108"/>
              </a:cxn>
              <a:cxn ang="0">
                <a:pos x="1" y="107"/>
              </a:cxn>
              <a:cxn ang="0">
                <a:pos x="1" y="107"/>
              </a:cxn>
              <a:cxn ang="0">
                <a:pos x="0" y="104"/>
              </a:cxn>
              <a:cxn ang="0">
                <a:pos x="1" y="103"/>
              </a:cxn>
              <a:cxn ang="0">
                <a:pos x="126" y="0"/>
              </a:cxn>
              <a:cxn ang="0">
                <a:pos x="126" y="0"/>
              </a:cxn>
              <a:cxn ang="0">
                <a:pos x="128" y="0"/>
              </a:cxn>
              <a:cxn ang="0">
                <a:pos x="130" y="2"/>
              </a:cxn>
              <a:cxn ang="0">
                <a:pos x="130" y="2"/>
              </a:cxn>
              <a:cxn ang="0">
                <a:pos x="130" y="3"/>
              </a:cxn>
              <a:cxn ang="0">
                <a:pos x="130" y="6"/>
              </a:cxn>
              <a:cxn ang="0">
                <a:pos x="4" y="107"/>
              </a:cxn>
              <a:cxn ang="0">
                <a:pos x="4" y="107"/>
              </a:cxn>
              <a:cxn ang="0">
                <a:pos x="3" y="108"/>
              </a:cxn>
              <a:cxn ang="0">
                <a:pos x="3" y="108"/>
              </a:cxn>
            </a:cxnLst>
            <a:rect l="0" t="0" r="r" b="b"/>
            <a:pathLst>
              <a:path w="130" h="108">
                <a:moveTo>
                  <a:pt x="3" y="108"/>
                </a:moveTo>
                <a:lnTo>
                  <a:pt x="3" y="108"/>
                </a:lnTo>
                <a:lnTo>
                  <a:pt x="1" y="107"/>
                </a:lnTo>
                <a:lnTo>
                  <a:pt x="1" y="107"/>
                </a:lnTo>
                <a:lnTo>
                  <a:pt x="0" y="104"/>
                </a:lnTo>
                <a:lnTo>
                  <a:pt x="1" y="103"/>
                </a:lnTo>
                <a:lnTo>
                  <a:pt x="126" y="0"/>
                </a:lnTo>
                <a:lnTo>
                  <a:pt x="126" y="0"/>
                </a:lnTo>
                <a:lnTo>
                  <a:pt x="128" y="0"/>
                </a:lnTo>
                <a:lnTo>
                  <a:pt x="130" y="2"/>
                </a:lnTo>
                <a:lnTo>
                  <a:pt x="130" y="2"/>
                </a:lnTo>
                <a:lnTo>
                  <a:pt x="130" y="3"/>
                </a:lnTo>
                <a:lnTo>
                  <a:pt x="130" y="6"/>
                </a:lnTo>
                <a:lnTo>
                  <a:pt x="4" y="107"/>
                </a:lnTo>
                <a:lnTo>
                  <a:pt x="4" y="107"/>
                </a:lnTo>
                <a:lnTo>
                  <a:pt x="3" y="108"/>
                </a:lnTo>
                <a:lnTo>
                  <a:pt x="3" y="108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68" name="Freeform 165"/>
          <p:cNvSpPr>
            <a:spLocks/>
          </p:cNvSpPr>
          <p:nvPr/>
        </p:nvSpPr>
        <p:spPr bwMode="auto">
          <a:xfrm>
            <a:off x="10122751" y="5778859"/>
            <a:ext cx="202008" cy="165476"/>
          </a:xfrm>
          <a:custGeom>
            <a:avLst/>
            <a:gdLst/>
            <a:ahLst/>
            <a:cxnLst>
              <a:cxn ang="0">
                <a:pos x="127" y="108"/>
              </a:cxn>
              <a:cxn ang="0">
                <a:pos x="127" y="108"/>
              </a:cxn>
              <a:cxn ang="0">
                <a:pos x="125" y="107"/>
              </a:cxn>
              <a:cxn ang="0">
                <a:pos x="1" y="6"/>
              </a:cxn>
              <a:cxn ang="0">
                <a:pos x="1" y="6"/>
              </a:cxn>
              <a:cxn ang="0">
                <a:pos x="0" y="3"/>
              </a:cxn>
              <a:cxn ang="0">
                <a:pos x="0" y="2"/>
              </a:cxn>
              <a:cxn ang="0">
                <a:pos x="0" y="2"/>
              </a:cxn>
              <a:cxn ang="0">
                <a:pos x="3" y="0"/>
              </a:cxn>
              <a:cxn ang="0">
                <a:pos x="4" y="0"/>
              </a:cxn>
              <a:cxn ang="0">
                <a:pos x="128" y="103"/>
              </a:cxn>
              <a:cxn ang="0">
                <a:pos x="128" y="103"/>
              </a:cxn>
              <a:cxn ang="0">
                <a:pos x="129" y="104"/>
              </a:cxn>
              <a:cxn ang="0">
                <a:pos x="129" y="107"/>
              </a:cxn>
              <a:cxn ang="0">
                <a:pos x="129" y="107"/>
              </a:cxn>
              <a:cxn ang="0">
                <a:pos x="127" y="108"/>
              </a:cxn>
              <a:cxn ang="0">
                <a:pos x="127" y="108"/>
              </a:cxn>
            </a:cxnLst>
            <a:rect l="0" t="0" r="r" b="b"/>
            <a:pathLst>
              <a:path w="129" h="108">
                <a:moveTo>
                  <a:pt x="127" y="108"/>
                </a:moveTo>
                <a:lnTo>
                  <a:pt x="127" y="108"/>
                </a:lnTo>
                <a:lnTo>
                  <a:pt x="125" y="107"/>
                </a:lnTo>
                <a:lnTo>
                  <a:pt x="1" y="6"/>
                </a:lnTo>
                <a:lnTo>
                  <a:pt x="1" y="6"/>
                </a:lnTo>
                <a:lnTo>
                  <a:pt x="0" y="3"/>
                </a:lnTo>
                <a:lnTo>
                  <a:pt x="0" y="2"/>
                </a:lnTo>
                <a:lnTo>
                  <a:pt x="0" y="2"/>
                </a:lnTo>
                <a:lnTo>
                  <a:pt x="3" y="0"/>
                </a:lnTo>
                <a:lnTo>
                  <a:pt x="4" y="0"/>
                </a:lnTo>
                <a:lnTo>
                  <a:pt x="128" y="103"/>
                </a:lnTo>
                <a:lnTo>
                  <a:pt x="128" y="103"/>
                </a:lnTo>
                <a:lnTo>
                  <a:pt x="129" y="104"/>
                </a:lnTo>
                <a:lnTo>
                  <a:pt x="129" y="107"/>
                </a:lnTo>
                <a:lnTo>
                  <a:pt x="129" y="107"/>
                </a:lnTo>
                <a:lnTo>
                  <a:pt x="127" y="108"/>
                </a:lnTo>
                <a:lnTo>
                  <a:pt x="127" y="108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69" name="Freeform 166"/>
          <p:cNvSpPr>
            <a:spLocks noEditPoints="1"/>
          </p:cNvSpPr>
          <p:nvPr/>
        </p:nvSpPr>
        <p:spPr bwMode="auto">
          <a:xfrm>
            <a:off x="9361701" y="5769666"/>
            <a:ext cx="291264" cy="284985"/>
          </a:xfrm>
          <a:custGeom>
            <a:avLst/>
            <a:gdLst/>
            <a:ahLst/>
            <a:cxnLst>
              <a:cxn ang="0">
                <a:pos x="135" y="185"/>
              </a:cxn>
              <a:cxn ang="0">
                <a:pos x="49" y="99"/>
              </a:cxn>
              <a:cxn ang="0">
                <a:pos x="0" y="147"/>
              </a:cxn>
              <a:cxn ang="0">
                <a:pos x="0" y="0"/>
              </a:cxn>
              <a:cxn ang="0">
                <a:pos x="147" y="0"/>
              </a:cxn>
              <a:cxn ang="0">
                <a:pos x="99" y="49"/>
              </a:cxn>
              <a:cxn ang="0">
                <a:pos x="185" y="135"/>
              </a:cxn>
              <a:cxn ang="0">
                <a:pos x="135" y="185"/>
              </a:cxn>
              <a:cxn ang="0">
                <a:pos x="49" y="84"/>
              </a:cxn>
              <a:cxn ang="0">
                <a:pos x="135" y="170"/>
              </a:cxn>
              <a:cxn ang="0">
                <a:pos x="170" y="135"/>
              </a:cxn>
              <a:cxn ang="0">
                <a:pos x="84" y="49"/>
              </a:cxn>
              <a:cxn ang="0">
                <a:pos x="122" y="11"/>
              </a:cxn>
              <a:cxn ang="0">
                <a:pos x="11" y="11"/>
              </a:cxn>
              <a:cxn ang="0">
                <a:pos x="11" y="122"/>
              </a:cxn>
              <a:cxn ang="0">
                <a:pos x="49" y="84"/>
              </a:cxn>
            </a:cxnLst>
            <a:rect l="0" t="0" r="r" b="b"/>
            <a:pathLst>
              <a:path w="185" h="185">
                <a:moveTo>
                  <a:pt x="135" y="185"/>
                </a:moveTo>
                <a:lnTo>
                  <a:pt x="49" y="99"/>
                </a:lnTo>
                <a:lnTo>
                  <a:pt x="0" y="147"/>
                </a:lnTo>
                <a:lnTo>
                  <a:pt x="0" y="0"/>
                </a:lnTo>
                <a:lnTo>
                  <a:pt x="147" y="0"/>
                </a:lnTo>
                <a:lnTo>
                  <a:pt x="99" y="49"/>
                </a:lnTo>
                <a:lnTo>
                  <a:pt x="185" y="135"/>
                </a:lnTo>
                <a:lnTo>
                  <a:pt x="135" y="185"/>
                </a:lnTo>
                <a:close/>
                <a:moveTo>
                  <a:pt x="49" y="84"/>
                </a:moveTo>
                <a:lnTo>
                  <a:pt x="135" y="170"/>
                </a:lnTo>
                <a:lnTo>
                  <a:pt x="170" y="135"/>
                </a:lnTo>
                <a:lnTo>
                  <a:pt x="84" y="49"/>
                </a:lnTo>
                <a:lnTo>
                  <a:pt x="122" y="11"/>
                </a:lnTo>
                <a:lnTo>
                  <a:pt x="11" y="11"/>
                </a:lnTo>
                <a:lnTo>
                  <a:pt x="11" y="122"/>
                </a:lnTo>
                <a:lnTo>
                  <a:pt x="49" y="84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70" name="Freeform 167"/>
          <p:cNvSpPr>
            <a:spLocks noEditPoints="1"/>
          </p:cNvSpPr>
          <p:nvPr/>
        </p:nvSpPr>
        <p:spPr bwMode="auto">
          <a:xfrm>
            <a:off x="3672644" y="5760473"/>
            <a:ext cx="314755" cy="284985"/>
          </a:xfrm>
          <a:custGeom>
            <a:avLst/>
            <a:gdLst/>
            <a:ahLst/>
            <a:cxnLst>
              <a:cxn ang="0">
                <a:pos x="138" y="187"/>
              </a:cxn>
              <a:cxn ang="0">
                <a:pos x="62" y="187"/>
              </a:cxn>
              <a:cxn ang="0">
                <a:pos x="62" y="100"/>
              </a:cxn>
              <a:cxn ang="0">
                <a:pos x="0" y="100"/>
              </a:cxn>
              <a:cxn ang="0">
                <a:pos x="100" y="0"/>
              </a:cxn>
              <a:cxn ang="0">
                <a:pos x="200" y="100"/>
              </a:cxn>
              <a:cxn ang="0">
                <a:pos x="138" y="100"/>
              </a:cxn>
              <a:cxn ang="0">
                <a:pos x="138" y="187"/>
              </a:cxn>
              <a:cxn ang="0">
                <a:pos x="73" y="176"/>
              </a:cxn>
              <a:cxn ang="0">
                <a:pos x="127" y="176"/>
              </a:cxn>
              <a:cxn ang="0">
                <a:pos x="127" y="89"/>
              </a:cxn>
              <a:cxn ang="0">
                <a:pos x="173" y="89"/>
              </a:cxn>
              <a:cxn ang="0">
                <a:pos x="100" y="17"/>
              </a:cxn>
              <a:cxn ang="0">
                <a:pos x="27" y="89"/>
              </a:cxn>
              <a:cxn ang="0">
                <a:pos x="73" y="89"/>
              </a:cxn>
              <a:cxn ang="0">
                <a:pos x="73" y="176"/>
              </a:cxn>
            </a:cxnLst>
            <a:rect l="0" t="0" r="r" b="b"/>
            <a:pathLst>
              <a:path w="200" h="187">
                <a:moveTo>
                  <a:pt x="138" y="187"/>
                </a:moveTo>
                <a:lnTo>
                  <a:pt x="62" y="187"/>
                </a:lnTo>
                <a:lnTo>
                  <a:pt x="62" y="100"/>
                </a:lnTo>
                <a:lnTo>
                  <a:pt x="0" y="100"/>
                </a:lnTo>
                <a:lnTo>
                  <a:pt x="100" y="0"/>
                </a:lnTo>
                <a:lnTo>
                  <a:pt x="200" y="100"/>
                </a:lnTo>
                <a:lnTo>
                  <a:pt x="138" y="100"/>
                </a:lnTo>
                <a:lnTo>
                  <a:pt x="138" y="187"/>
                </a:lnTo>
                <a:close/>
                <a:moveTo>
                  <a:pt x="73" y="176"/>
                </a:moveTo>
                <a:lnTo>
                  <a:pt x="127" y="176"/>
                </a:lnTo>
                <a:lnTo>
                  <a:pt x="127" y="89"/>
                </a:lnTo>
                <a:lnTo>
                  <a:pt x="173" y="89"/>
                </a:lnTo>
                <a:lnTo>
                  <a:pt x="100" y="17"/>
                </a:lnTo>
                <a:lnTo>
                  <a:pt x="27" y="89"/>
                </a:lnTo>
                <a:lnTo>
                  <a:pt x="73" y="89"/>
                </a:lnTo>
                <a:lnTo>
                  <a:pt x="73" y="176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71" name="Freeform 168"/>
          <p:cNvSpPr>
            <a:spLocks noEditPoints="1"/>
          </p:cNvSpPr>
          <p:nvPr/>
        </p:nvSpPr>
        <p:spPr bwMode="auto">
          <a:xfrm>
            <a:off x="4475971" y="5765069"/>
            <a:ext cx="291264" cy="284985"/>
          </a:xfrm>
          <a:custGeom>
            <a:avLst/>
            <a:gdLst/>
            <a:ahLst/>
            <a:cxnLst>
              <a:cxn ang="0">
                <a:pos x="51" y="186"/>
              </a:cxn>
              <a:cxn ang="0">
                <a:pos x="0" y="135"/>
              </a:cxn>
              <a:cxn ang="0">
                <a:pos x="87" y="49"/>
              </a:cxn>
              <a:cxn ang="0">
                <a:pos x="38" y="0"/>
              </a:cxn>
              <a:cxn ang="0">
                <a:pos x="186" y="0"/>
              </a:cxn>
              <a:cxn ang="0">
                <a:pos x="186" y="149"/>
              </a:cxn>
              <a:cxn ang="0">
                <a:pos x="138" y="100"/>
              </a:cxn>
              <a:cxn ang="0">
                <a:pos x="51" y="186"/>
              </a:cxn>
              <a:cxn ang="0">
                <a:pos x="16" y="135"/>
              </a:cxn>
              <a:cxn ang="0">
                <a:pos x="51" y="170"/>
              </a:cxn>
              <a:cxn ang="0">
                <a:pos x="138" y="84"/>
              </a:cxn>
              <a:cxn ang="0">
                <a:pos x="176" y="122"/>
              </a:cxn>
              <a:cxn ang="0">
                <a:pos x="176" y="11"/>
              </a:cxn>
              <a:cxn ang="0">
                <a:pos x="65" y="11"/>
              </a:cxn>
              <a:cxn ang="0">
                <a:pos x="103" y="49"/>
              </a:cxn>
              <a:cxn ang="0">
                <a:pos x="16" y="135"/>
              </a:cxn>
            </a:cxnLst>
            <a:rect l="0" t="0" r="r" b="b"/>
            <a:pathLst>
              <a:path w="186" h="186">
                <a:moveTo>
                  <a:pt x="51" y="186"/>
                </a:moveTo>
                <a:lnTo>
                  <a:pt x="0" y="135"/>
                </a:lnTo>
                <a:lnTo>
                  <a:pt x="87" y="49"/>
                </a:lnTo>
                <a:lnTo>
                  <a:pt x="38" y="0"/>
                </a:lnTo>
                <a:lnTo>
                  <a:pt x="186" y="0"/>
                </a:lnTo>
                <a:lnTo>
                  <a:pt x="186" y="149"/>
                </a:lnTo>
                <a:lnTo>
                  <a:pt x="138" y="100"/>
                </a:lnTo>
                <a:lnTo>
                  <a:pt x="51" y="186"/>
                </a:lnTo>
                <a:close/>
                <a:moveTo>
                  <a:pt x="16" y="135"/>
                </a:moveTo>
                <a:lnTo>
                  <a:pt x="51" y="170"/>
                </a:lnTo>
                <a:lnTo>
                  <a:pt x="138" y="84"/>
                </a:lnTo>
                <a:lnTo>
                  <a:pt x="176" y="122"/>
                </a:lnTo>
                <a:lnTo>
                  <a:pt x="176" y="11"/>
                </a:lnTo>
                <a:lnTo>
                  <a:pt x="65" y="11"/>
                </a:lnTo>
                <a:lnTo>
                  <a:pt x="103" y="49"/>
                </a:lnTo>
                <a:lnTo>
                  <a:pt x="16" y="135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72" name="Freeform 169"/>
          <p:cNvSpPr>
            <a:spLocks noEditPoints="1"/>
          </p:cNvSpPr>
          <p:nvPr/>
        </p:nvSpPr>
        <p:spPr bwMode="auto">
          <a:xfrm>
            <a:off x="5312183" y="5751279"/>
            <a:ext cx="291264" cy="307971"/>
          </a:xfrm>
          <a:custGeom>
            <a:avLst/>
            <a:gdLst/>
            <a:ahLst/>
            <a:cxnLst>
              <a:cxn ang="0">
                <a:pos x="87" y="200"/>
              </a:cxn>
              <a:cxn ang="0">
                <a:pos x="87" y="138"/>
              </a:cxn>
              <a:cxn ang="0">
                <a:pos x="0" y="138"/>
              </a:cxn>
              <a:cxn ang="0">
                <a:pos x="0" y="62"/>
              </a:cxn>
              <a:cxn ang="0">
                <a:pos x="87" y="62"/>
              </a:cxn>
              <a:cxn ang="0">
                <a:pos x="87" y="0"/>
              </a:cxn>
              <a:cxn ang="0">
                <a:pos x="186" y="100"/>
              </a:cxn>
              <a:cxn ang="0">
                <a:pos x="87" y="200"/>
              </a:cxn>
              <a:cxn ang="0">
                <a:pos x="11" y="127"/>
              </a:cxn>
              <a:cxn ang="0">
                <a:pos x="97" y="127"/>
              </a:cxn>
              <a:cxn ang="0">
                <a:pos x="97" y="173"/>
              </a:cxn>
              <a:cxn ang="0">
                <a:pos x="170" y="100"/>
              </a:cxn>
              <a:cxn ang="0">
                <a:pos x="97" y="27"/>
              </a:cxn>
              <a:cxn ang="0">
                <a:pos x="97" y="73"/>
              </a:cxn>
              <a:cxn ang="0">
                <a:pos x="11" y="73"/>
              </a:cxn>
              <a:cxn ang="0">
                <a:pos x="11" y="127"/>
              </a:cxn>
            </a:cxnLst>
            <a:rect l="0" t="0" r="r" b="b"/>
            <a:pathLst>
              <a:path w="186" h="200">
                <a:moveTo>
                  <a:pt x="87" y="200"/>
                </a:moveTo>
                <a:lnTo>
                  <a:pt x="87" y="138"/>
                </a:lnTo>
                <a:lnTo>
                  <a:pt x="0" y="138"/>
                </a:lnTo>
                <a:lnTo>
                  <a:pt x="0" y="62"/>
                </a:lnTo>
                <a:lnTo>
                  <a:pt x="87" y="62"/>
                </a:lnTo>
                <a:lnTo>
                  <a:pt x="87" y="0"/>
                </a:lnTo>
                <a:lnTo>
                  <a:pt x="186" y="100"/>
                </a:lnTo>
                <a:lnTo>
                  <a:pt x="87" y="200"/>
                </a:lnTo>
                <a:close/>
                <a:moveTo>
                  <a:pt x="11" y="127"/>
                </a:moveTo>
                <a:lnTo>
                  <a:pt x="97" y="127"/>
                </a:lnTo>
                <a:lnTo>
                  <a:pt x="97" y="173"/>
                </a:lnTo>
                <a:lnTo>
                  <a:pt x="170" y="100"/>
                </a:lnTo>
                <a:lnTo>
                  <a:pt x="97" y="27"/>
                </a:lnTo>
                <a:lnTo>
                  <a:pt x="97" y="73"/>
                </a:lnTo>
                <a:lnTo>
                  <a:pt x="11" y="73"/>
                </a:lnTo>
                <a:lnTo>
                  <a:pt x="11" y="127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73" name="Freeform 170"/>
          <p:cNvSpPr>
            <a:spLocks noEditPoints="1"/>
          </p:cNvSpPr>
          <p:nvPr/>
        </p:nvSpPr>
        <p:spPr bwMode="auto">
          <a:xfrm>
            <a:off x="6110813" y="5760473"/>
            <a:ext cx="291264" cy="284985"/>
          </a:xfrm>
          <a:custGeom>
            <a:avLst/>
            <a:gdLst/>
            <a:ahLst/>
            <a:cxnLst>
              <a:cxn ang="0">
                <a:pos x="186" y="187"/>
              </a:cxn>
              <a:cxn ang="0">
                <a:pos x="37" y="187"/>
              </a:cxn>
              <a:cxn ang="0">
                <a:pos x="86" y="138"/>
              </a:cxn>
              <a:cxn ang="0">
                <a:pos x="0" y="52"/>
              </a:cxn>
              <a:cxn ang="0">
                <a:pos x="51" y="0"/>
              </a:cxn>
              <a:cxn ang="0">
                <a:pos x="137" y="87"/>
              </a:cxn>
              <a:cxn ang="0">
                <a:pos x="186" y="38"/>
              </a:cxn>
              <a:cxn ang="0">
                <a:pos x="186" y="187"/>
              </a:cxn>
              <a:cxn ang="0">
                <a:pos x="64" y="176"/>
              </a:cxn>
              <a:cxn ang="0">
                <a:pos x="175" y="176"/>
              </a:cxn>
              <a:cxn ang="0">
                <a:pos x="175" y="65"/>
              </a:cxn>
              <a:cxn ang="0">
                <a:pos x="137" y="103"/>
              </a:cxn>
              <a:cxn ang="0">
                <a:pos x="51" y="17"/>
              </a:cxn>
              <a:cxn ang="0">
                <a:pos x="16" y="52"/>
              </a:cxn>
              <a:cxn ang="0">
                <a:pos x="102" y="138"/>
              </a:cxn>
              <a:cxn ang="0">
                <a:pos x="64" y="176"/>
              </a:cxn>
            </a:cxnLst>
            <a:rect l="0" t="0" r="r" b="b"/>
            <a:pathLst>
              <a:path w="186" h="187">
                <a:moveTo>
                  <a:pt x="186" y="187"/>
                </a:moveTo>
                <a:lnTo>
                  <a:pt x="37" y="187"/>
                </a:lnTo>
                <a:lnTo>
                  <a:pt x="86" y="138"/>
                </a:lnTo>
                <a:lnTo>
                  <a:pt x="0" y="52"/>
                </a:lnTo>
                <a:lnTo>
                  <a:pt x="51" y="0"/>
                </a:lnTo>
                <a:lnTo>
                  <a:pt x="137" y="87"/>
                </a:lnTo>
                <a:lnTo>
                  <a:pt x="186" y="38"/>
                </a:lnTo>
                <a:lnTo>
                  <a:pt x="186" y="187"/>
                </a:lnTo>
                <a:close/>
                <a:moveTo>
                  <a:pt x="64" y="176"/>
                </a:moveTo>
                <a:lnTo>
                  <a:pt x="175" y="176"/>
                </a:lnTo>
                <a:lnTo>
                  <a:pt x="175" y="65"/>
                </a:lnTo>
                <a:lnTo>
                  <a:pt x="137" y="103"/>
                </a:lnTo>
                <a:lnTo>
                  <a:pt x="51" y="17"/>
                </a:lnTo>
                <a:lnTo>
                  <a:pt x="16" y="52"/>
                </a:lnTo>
                <a:lnTo>
                  <a:pt x="102" y="138"/>
                </a:lnTo>
                <a:lnTo>
                  <a:pt x="64" y="176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74" name="Freeform 171"/>
          <p:cNvSpPr>
            <a:spLocks noEditPoints="1"/>
          </p:cNvSpPr>
          <p:nvPr/>
        </p:nvSpPr>
        <p:spPr bwMode="auto">
          <a:xfrm>
            <a:off x="6914139" y="5765069"/>
            <a:ext cx="310056" cy="284985"/>
          </a:xfrm>
          <a:custGeom>
            <a:avLst/>
            <a:gdLst/>
            <a:ahLst/>
            <a:cxnLst>
              <a:cxn ang="0">
                <a:pos x="99" y="186"/>
              </a:cxn>
              <a:cxn ang="0">
                <a:pos x="0" y="86"/>
              </a:cxn>
              <a:cxn ang="0">
                <a:pos x="62" y="86"/>
              </a:cxn>
              <a:cxn ang="0">
                <a:pos x="62" y="0"/>
              </a:cxn>
              <a:cxn ang="0">
                <a:pos x="137" y="0"/>
              </a:cxn>
              <a:cxn ang="0">
                <a:pos x="137" y="86"/>
              </a:cxn>
              <a:cxn ang="0">
                <a:pos x="199" y="86"/>
              </a:cxn>
              <a:cxn ang="0">
                <a:pos x="99" y="186"/>
              </a:cxn>
              <a:cxn ang="0">
                <a:pos x="27" y="97"/>
              </a:cxn>
              <a:cxn ang="0">
                <a:pos x="99" y="170"/>
              </a:cxn>
              <a:cxn ang="0">
                <a:pos x="172" y="97"/>
              </a:cxn>
              <a:cxn ang="0">
                <a:pos x="126" y="97"/>
              </a:cxn>
              <a:cxn ang="0">
                <a:pos x="126" y="11"/>
              </a:cxn>
              <a:cxn ang="0">
                <a:pos x="72" y="11"/>
              </a:cxn>
              <a:cxn ang="0">
                <a:pos x="72" y="97"/>
              </a:cxn>
              <a:cxn ang="0">
                <a:pos x="27" y="97"/>
              </a:cxn>
            </a:cxnLst>
            <a:rect l="0" t="0" r="r" b="b"/>
            <a:pathLst>
              <a:path w="199" h="186">
                <a:moveTo>
                  <a:pt x="99" y="186"/>
                </a:moveTo>
                <a:lnTo>
                  <a:pt x="0" y="86"/>
                </a:lnTo>
                <a:lnTo>
                  <a:pt x="62" y="86"/>
                </a:lnTo>
                <a:lnTo>
                  <a:pt x="62" y="0"/>
                </a:lnTo>
                <a:lnTo>
                  <a:pt x="137" y="0"/>
                </a:lnTo>
                <a:lnTo>
                  <a:pt x="137" y="86"/>
                </a:lnTo>
                <a:lnTo>
                  <a:pt x="199" y="86"/>
                </a:lnTo>
                <a:lnTo>
                  <a:pt x="99" y="186"/>
                </a:lnTo>
                <a:close/>
                <a:moveTo>
                  <a:pt x="27" y="97"/>
                </a:moveTo>
                <a:lnTo>
                  <a:pt x="99" y="170"/>
                </a:lnTo>
                <a:lnTo>
                  <a:pt x="172" y="97"/>
                </a:lnTo>
                <a:lnTo>
                  <a:pt x="126" y="97"/>
                </a:lnTo>
                <a:lnTo>
                  <a:pt x="126" y="11"/>
                </a:lnTo>
                <a:lnTo>
                  <a:pt x="72" y="11"/>
                </a:lnTo>
                <a:lnTo>
                  <a:pt x="72" y="97"/>
                </a:lnTo>
                <a:lnTo>
                  <a:pt x="27" y="97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75" name="Freeform 172"/>
          <p:cNvSpPr>
            <a:spLocks noEditPoints="1"/>
          </p:cNvSpPr>
          <p:nvPr/>
        </p:nvSpPr>
        <p:spPr bwMode="auto">
          <a:xfrm>
            <a:off x="7745653" y="5760473"/>
            <a:ext cx="291264" cy="284985"/>
          </a:xfrm>
          <a:custGeom>
            <a:avLst/>
            <a:gdLst/>
            <a:ahLst/>
            <a:cxnLst>
              <a:cxn ang="0">
                <a:pos x="148" y="187"/>
              </a:cxn>
              <a:cxn ang="0">
                <a:pos x="0" y="187"/>
              </a:cxn>
              <a:cxn ang="0">
                <a:pos x="0" y="38"/>
              </a:cxn>
              <a:cxn ang="0">
                <a:pos x="48" y="87"/>
              </a:cxn>
              <a:cxn ang="0">
                <a:pos x="135" y="0"/>
              </a:cxn>
              <a:cxn ang="0">
                <a:pos x="186" y="52"/>
              </a:cxn>
              <a:cxn ang="0">
                <a:pos x="99" y="138"/>
              </a:cxn>
              <a:cxn ang="0">
                <a:pos x="148" y="187"/>
              </a:cxn>
              <a:cxn ang="0">
                <a:pos x="10" y="176"/>
              </a:cxn>
              <a:cxn ang="0">
                <a:pos x="121" y="176"/>
              </a:cxn>
              <a:cxn ang="0">
                <a:pos x="83" y="138"/>
              </a:cxn>
              <a:cxn ang="0">
                <a:pos x="170" y="52"/>
              </a:cxn>
              <a:cxn ang="0">
                <a:pos x="135" y="17"/>
              </a:cxn>
              <a:cxn ang="0">
                <a:pos x="48" y="103"/>
              </a:cxn>
              <a:cxn ang="0">
                <a:pos x="10" y="65"/>
              </a:cxn>
              <a:cxn ang="0">
                <a:pos x="10" y="176"/>
              </a:cxn>
            </a:cxnLst>
            <a:rect l="0" t="0" r="r" b="b"/>
            <a:pathLst>
              <a:path w="186" h="187">
                <a:moveTo>
                  <a:pt x="148" y="187"/>
                </a:moveTo>
                <a:lnTo>
                  <a:pt x="0" y="187"/>
                </a:lnTo>
                <a:lnTo>
                  <a:pt x="0" y="38"/>
                </a:lnTo>
                <a:lnTo>
                  <a:pt x="48" y="87"/>
                </a:lnTo>
                <a:lnTo>
                  <a:pt x="135" y="0"/>
                </a:lnTo>
                <a:lnTo>
                  <a:pt x="186" y="52"/>
                </a:lnTo>
                <a:lnTo>
                  <a:pt x="99" y="138"/>
                </a:lnTo>
                <a:lnTo>
                  <a:pt x="148" y="187"/>
                </a:lnTo>
                <a:close/>
                <a:moveTo>
                  <a:pt x="10" y="176"/>
                </a:moveTo>
                <a:lnTo>
                  <a:pt x="121" y="176"/>
                </a:lnTo>
                <a:lnTo>
                  <a:pt x="83" y="138"/>
                </a:lnTo>
                <a:lnTo>
                  <a:pt x="170" y="52"/>
                </a:lnTo>
                <a:lnTo>
                  <a:pt x="135" y="17"/>
                </a:lnTo>
                <a:lnTo>
                  <a:pt x="48" y="103"/>
                </a:lnTo>
                <a:lnTo>
                  <a:pt x="10" y="65"/>
                </a:lnTo>
                <a:lnTo>
                  <a:pt x="10" y="176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76" name="Freeform 173"/>
          <p:cNvSpPr>
            <a:spLocks noEditPoints="1"/>
          </p:cNvSpPr>
          <p:nvPr/>
        </p:nvSpPr>
        <p:spPr bwMode="auto">
          <a:xfrm>
            <a:off x="8530189" y="5751279"/>
            <a:ext cx="291264" cy="307971"/>
          </a:xfrm>
          <a:custGeom>
            <a:avLst/>
            <a:gdLst/>
            <a:ahLst/>
            <a:cxnLst>
              <a:cxn ang="0">
                <a:pos x="100" y="200"/>
              </a:cxn>
              <a:cxn ang="0">
                <a:pos x="0" y="100"/>
              </a:cxn>
              <a:cxn ang="0">
                <a:pos x="100" y="0"/>
              </a:cxn>
              <a:cxn ang="0">
                <a:pos x="100" y="62"/>
              </a:cxn>
              <a:cxn ang="0">
                <a:pos x="186" y="62"/>
              </a:cxn>
              <a:cxn ang="0">
                <a:pos x="186" y="138"/>
              </a:cxn>
              <a:cxn ang="0">
                <a:pos x="100" y="138"/>
              </a:cxn>
              <a:cxn ang="0">
                <a:pos x="100" y="200"/>
              </a:cxn>
              <a:cxn ang="0">
                <a:pos x="16" y="100"/>
              </a:cxn>
              <a:cxn ang="0">
                <a:pos x="89" y="173"/>
              </a:cxn>
              <a:cxn ang="0">
                <a:pos x="89" y="127"/>
              </a:cxn>
              <a:cxn ang="0">
                <a:pos x="176" y="127"/>
              </a:cxn>
              <a:cxn ang="0">
                <a:pos x="176" y="73"/>
              </a:cxn>
              <a:cxn ang="0">
                <a:pos x="89" y="73"/>
              </a:cxn>
              <a:cxn ang="0">
                <a:pos x="89" y="27"/>
              </a:cxn>
              <a:cxn ang="0">
                <a:pos x="16" y="100"/>
              </a:cxn>
            </a:cxnLst>
            <a:rect l="0" t="0" r="r" b="b"/>
            <a:pathLst>
              <a:path w="186" h="200">
                <a:moveTo>
                  <a:pt x="100" y="200"/>
                </a:moveTo>
                <a:lnTo>
                  <a:pt x="0" y="100"/>
                </a:lnTo>
                <a:lnTo>
                  <a:pt x="100" y="0"/>
                </a:lnTo>
                <a:lnTo>
                  <a:pt x="100" y="62"/>
                </a:lnTo>
                <a:lnTo>
                  <a:pt x="186" y="62"/>
                </a:lnTo>
                <a:lnTo>
                  <a:pt x="186" y="138"/>
                </a:lnTo>
                <a:lnTo>
                  <a:pt x="100" y="138"/>
                </a:lnTo>
                <a:lnTo>
                  <a:pt x="100" y="200"/>
                </a:lnTo>
                <a:close/>
                <a:moveTo>
                  <a:pt x="16" y="100"/>
                </a:moveTo>
                <a:lnTo>
                  <a:pt x="89" y="173"/>
                </a:lnTo>
                <a:lnTo>
                  <a:pt x="89" y="127"/>
                </a:lnTo>
                <a:lnTo>
                  <a:pt x="176" y="127"/>
                </a:lnTo>
                <a:lnTo>
                  <a:pt x="176" y="73"/>
                </a:lnTo>
                <a:lnTo>
                  <a:pt x="89" y="73"/>
                </a:lnTo>
                <a:lnTo>
                  <a:pt x="89" y="27"/>
                </a:lnTo>
                <a:lnTo>
                  <a:pt x="16" y="100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77" name="Freeform 174"/>
          <p:cNvSpPr>
            <a:spLocks noEditPoints="1"/>
          </p:cNvSpPr>
          <p:nvPr/>
        </p:nvSpPr>
        <p:spPr bwMode="auto">
          <a:xfrm>
            <a:off x="2850527" y="5760472"/>
            <a:ext cx="338243" cy="289584"/>
          </a:xfrm>
          <a:custGeom>
            <a:avLst/>
            <a:gdLst/>
            <a:ahLst/>
            <a:cxnLst>
              <a:cxn ang="0">
                <a:pos x="0" y="189"/>
              </a:cxn>
              <a:cxn ang="0">
                <a:pos x="0" y="172"/>
              </a:cxn>
              <a:cxn ang="0">
                <a:pos x="4" y="150"/>
              </a:cxn>
              <a:cxn ang="0">
                <a:pos x="16" y="131"/>
              </a:cxn>
              <a:cxn ang="0">
                <a:pos x="35" y="119"/>
              </a:cxn>
              <a:cxn ang="0">
                <a:pos x="57" y="115"/>
              </a:cxn>
              <a:cxn ang="0">
                <a:pos x="159" y="115"/>
              </a:cxn>
              <a:cxn ang="0">
                <a:pos x="181" y="119"/>
              </a:cxn>
              <a:cxn ang="0">
                <a:pos x="200" y="131"/>
              </a:cxn>
              <a:cxn ang="0">
                <a:pos x="212" y="150"/>
              </a:cxn>
              <a:cxn ang="0">
                <a:pos x="216" y="172"/>
              </a:cxn>
              <a:cxn ang="0">
                <a:pos x="11" y="179"/>
              </a:cxn>
              <a:cxn ang="0">
                <a:pos x="205" y="172"/>
              </a:cxn>
              <a:cxn ang="0">
                <a:pos x="204" y="162"/>
              </a:cxn>
              <a:cxn ang="0">
                <a:pos x="197" y="146"/>
              </a:cxn>
              <a:cxn ang="0">
                <a:pos x="185" y="134"/>
              </a:cxn>
              <a:cxn ang="0">
                <a:pos x="169" y="127"/>
              </a:cxn>
              <a:cxn ang="0">
                <a:pos x="57" y="126"/>
              </a:cxn>
              <a:cxn ang="0">
                <a:pos x="47" y="127"/>
              </a:cxn>
              <a:cxn ang="0">
                <a:pos x="31" y="134"/>
              </a:cxn>
              <a:cxn ang="0">
                <a:pos x="19" y="146"/>
              </a:cxn>
              <a:cxn ang="0">
                <a:pos x="12" y="162"/>
              </a:cxn>
              <a:cxn ang="0">
                <a:pos x="11" y="179"/>
              </a:cxn>
              <a:cxn ang="0">
                <a:pos x="108" y="112"/>
              </a:cxn>
              <a:cxn ang="0">
                <a:pos x="86" y="108"/>
              </a:cxn>
              <a:cxn ang="0">
                <a:pos x="67" y="96"/>
              </a:cxn>
              <a:cxn ang="0">
                <a:pos x="55" y="79"/>
              </a:cxn>
              <a:cxn ang="0">
                <a:pos x="51" y="57"/>
              </a:cxn>
              <a:cxn ang="0">
                <a:pos x="53" y="45"/>
              </a:cxn>
              <a:cxn ang="0">
                <a:pos x="61" y="25"/>
              </a:cxn>
              <a:cxn ang="0">
                <a:pos x="77" y="10"/>
              </a:cxn>
              <a:cxn ang="0">
                <a:pos x="97" y="0"/>
              </a:cxn>
              <a:cxn ang="0">
                <a:pos x="108" y="0"/>
              </a:cxn>
              <a:cxn ang="0">
                <a:pos x="129" y="4"/>
              </a:cxn>
              <a:cxn ang="0">
                <a:pos x="148" y="17"/>
              </a:cxn>
              <a:cxn ang="0">
                <a:pos x="161" y="34"/>
              </a:cxn>
              <a:cxn ang="0">
                <a:pos x="165" y="57"/>
              </a:cxn>
              <a:cxn ang="0">
                <a:pos x="163" y="68"/>
              </a:cxn>
              <a:cxn ang="0">
                <a:pos x="155" y="88"/>
              </a:cxn>
              <a:cxn ang="0">
                <a:pos x="140" y="103"/>
              </a:cxn>
              <a:cxn ang="0">
                <a:pos x="120" y="112"/>
              </a:cxn>
              <a:cxn ang="0">
                <a:pos x="108" y="112"/>
              </a:cxn>
              <a:cxn ang="0">
                <a:pos x="108" y="11"/>
              </a:cxn>
              <a:cxn ang="0">
                <a:pos x="90" y="14"/>
              </a:cxn>
              <a:cxn ang="0">
                <a:pos x="75" y="25"/>
              </a:cxn>
              <a:cxn ang="0">
                <a:pos x="66" y="38"/>
              </a:cxn>
              <a:cxn ang="0">
                <a:pos x="62" y="57"/>
              </a:cxn>
              <a:cxn ang="0">
                <a:pos x="63" y="65"/>
              </a:cxn>
              <a:cxn ang="0">
                <a:pos x="70" y="83"/>
              </a:cxn>
              <a:cxn ang="0">
                <a:pos x="82" y="95"/>
              </a:cxn>
              <a:cxn ang="0">
                <a:pos x="98" y="102"/>
              </a:cxn>
              <a:cxn ang="0">
                <a:pos x="108" y="102"/>
              </a:cxn>
              <a:cxn ang="0">
                <a:pos x="125" y="99"/>
              </a:cxn>
              <a:cxn ang="0">
                <a:pos x="140" y="89"/>
              </a:cxn>
              <a:cxn ang="0">
                <a:pos x="150" y="75"/>
              </a:cxn>
              <a:cxn ang="0">
                <a:pos x="154" y="57"/>
              </a:cxn>
              <a:cxn ang="0">
                <a:pos x="152" y="48"/>
              </a:cxn>
              <a:cxn ang="0">
                <a:pos x="146" y="31"/>
              </a:cxn>
              <a:cxn ang="0">
                <a:pos x="134" y="18"/>
              </a:cxn>
              <a:cxn ang="0">
                <a:pos x="117" y="11"/>
              </a:cxn>
              <a:cxn ang="0">
                <a:pos x="108" y="11"/>
              </a:cxn>
            </a:cxnLst>
            <a:rect l="0" t="0" r="r" b="b"/>
            <a:pathLst>
              <a:path w="216" h="189">
                <a:moveTo>
                  <a:pt x="216" y="189"/>
                </a:moveTo>
                <a:lnTo>
                  <a:pt x="0" y="189"/>
                </a:lnTo>
                <a:lnTo>
                  <a:pt x="0" y="172"/>
                </a:lnTo>
                <a:lnTo>
                  <a:pt x="0" y="172"/>
                </a:lnTo>
                <a:lnTo>
                  <a:pt x="1" y="160"/>
                </a:lnTo>
                <a:lnTo>
                  <a:pt x="4" y="150"/>
                </a:lnTo>
                <a:lnTo>
                  <a:pt x="9" y="139"/>
                </a:lnTo>
                <a:lnTo>
                  <a:pt x="16" y="131"/>
                </a:lnTo>
                <a:lnTo>
                  <a:pt x="26" y="125"/>
                </a:lnTo>
                <a:lnTo>
                  <a:pt x="35" y="119"/>
                </a:lnTo>
                <a:lnTo>
                  <a:pt x="46" y="116"/>
                </a:lnTo>
                <a:lnTo>
                  <a:pt x="57" y="115"/>
                </a:lnTo>
                <a:lnTo>
                  <a:pt x="159" y="115"/>
                </a:lnTo>
                <a:lnTo>
                  <a:pt x="159" y="115"/>
                </a:lnTo>
                <a:lnTo>
                  <a:pt x="170" y="116"/>
                </a:lnTo>
                <a:lnTo>
                  <a:pt x="181" y="119"/>
                </a:lnTo>
                <a:lnTo>
                  <a:pt x="190" y="125"/>
                </a:lnTo>
                <a:lnTo>
                  <a:pt x="200" y="131"/>
                </a:lnTo>
                <a:lnTo>
                  <a:pt x="206" y="139"/>
                </a:lnTo>
                <a:lnTo>
                  <a:pt x="212" y="150"/>
                </a:lnTo>
                <a:lnTo>
                  <a:pt x="215" y="160"/>
                </a:lnTo>
                <a:lnTo>
                  <a:pt x="216" y="172"/>
                </a:lnTo>
                <a:lnTo>
                  <a:pt x="216" y="189"/>
                </a:lnTo>
                <a:close/>
                <a:moveTo>
                  <a:pt x="11" y="179"/>
                </a:moveTo>
                <a:lnTo>
                  <a:pt x="205" y="179"/>
                </a:lnTo>
                <a:lnTo>
                  <a:pt x="205" y="172"/>
                </a:lnTo>
                <a:lnTo>
                  <a:pt x="205" y="172"/>
                </a:lnTo>
                <a:lnTo>
                  <a:pt x="204" y="162"/>
                </a:lnTo>
                <a:lnTo>
                  <a:pt x="201" y="154"/>
                </a:lnTo>
                <a:lnTo>
                  <a:pt x="197" y="146"/>
                </a:lnTo>
                <a:lnTo>
                  <a:pt x="192" y="139"/>
                </a:lnTo>
                <a:lnTo>
                  <a:pt x="185" y="134"/>
                </a:lnTo>
                <a:lnTo>
                  <a:pt x="177" y="130"/>
                </a:lnTo>
                <a:lnTo>
                  <a:pt x="169" y="127"/>
                </a:lnTo>
                <a:lnTo>
                  <a:pt x="159" y="126"/>
                </a:lnTo>
                <a:lnTo>
                  <a:pt x="57" y="126"/>
                </a:lnTo>
                <a:lnTo>
                  <a:pt x="57" y="126"/>
                </a:lnTo>
                <a:lnTo>
                  <a:pt x="47" y="127"/>
                </a:lnTo>
                <a:lnTo>
                  <a:pt x="39" y="130"/>
                </a:lnTo>
                <a:lnTo>
                  <a:pt x="31" y="134"/>
                </a:lnTo>
                <a:lnTo>
                  <a:pt x="24" y="139"/>
                </a:lnTo>
                <a:lnTo>
                  <a:pt x="19" y="146"/>
                </a:lnTo>
                <a:lnTo>
                  <a:pt x="15" y="154"/>
                </a:lnTo>
                <a:lnTo>
                  <a:pt x="12" y="162"/>
                </a:lnTo>
                <a:lnTo>
                  <a:pt x="11" y="172"/>
                </a:lnTo>
                <a:lnTo>
                  <a:pt x="11" y="179"/>
                </a:lnTo>
                <a:close/>
                <a:moveTo>
                  <a:pt x="108" y="112"/>
                </a:moveTo>
                <a:lnTo>
                  <a:pt x="108" y="112"/>
                </a:lnTo>
                <a:lnTo>
                  <a:pt x="97" y="112"/>
                </a:lnTo>
                <a:lnTo>
                  <a:pt x="86" y="108"/>
                </a:lnTo>
                <a:lnTo>
                  <a:pt x="77" y="103"/>
                </a:lnTo>
                <a:lnTo>
                  <a:pt x="67" y="96"/>
                </a:lnTo>
                <a:lnTo>
                  <a:pt x="61" y="88"/>
                </a:lnTo>
                <a:lnTo>
                  <a:pt x="55" y="79"/>
                </a:lnTo>
                <a:lnTo>
                  <a:pt x="53" y="68"/>
                </a:lnTo>
                <a:lnTo>
                  <a:pt x="51" y="57"/>
                </a:lnTo>
                <a:lnTo>
                  <a:pt x="51" y="57"/>
                </a:lnTo>
                <a:lnTo>
                  <a:pt x="53" y="45"/>
                </a:lnTo>
                <a:lnTo>
                  <a:pt x="55" y="34"/>
                </a:lnTo>
                <a:lnTo>
                  <a:pt x="61" y="25"/>
                </a:lnTo>
                <a:lnTo>
                  <a:pt x="67" y="17"/>
                </a:lnTo>
                <a:lnTo>
                  <a:pt x="77" y="10"/>
                </a:lnTo>
                <a:lnTo>
                  <a:pt x="86" y="4"/>
                </a:lnTo>
                <a:lnTo>
                  <a:pt x="97" y="0"/>
                </a:lnTo>
                <a:lnTo>
                  <a:pt x="108" y="0"/>
                </a:lnTo>
                <a:lnTo>
                  <a:pt x="108" y="0"/>
                </a:lnTo>
                <a:lnTo>
                  <a:pt x="120" y="0"/>
                </a:lnTo>
                <a:lnTo>
                  <a:pt x="129" y="4"/>
                </a:lnTo>
                <a:lnTo>
                  <a:pt x="140" y="10"/>
                </a:lnTo>
                <a:lnTo>
                  <a:pt x="148" y="17"/>
                </a:lnTo>
                <a:lnTo>
                  <a:pt x="155" y="25"/>
                </a:lnTo>
                <a:lnTo>
                  <a:pt x="161" y="34"/>
                </a:lnTo>
                <a:lnTo>
                  <a:pt x="163" y="45"/>
                </a:lnTo>
                <a:lnTo>
                  <a:pt x="165" y="57"/>
                </a:lnTo>
                <a:lnTo>
                  <a:pt x="165" y="57"/>
                </a:lnTo>
                <a:lnTo>
                  <a:pt x="163" y="68"/>
                </a:lnTo>
                <a:lnTo>
                  <a:pt x="161" y="79"/>
                </a:lnTo>
                <a:lnTo>
                  <a:pt x="155" y="88"/>
                </a:lnTo>
                <a:lnTo>
                  <a:pt x="148" y="96"/>
                </a:lnTo>
                <a:lnTo>
                  <a:pt x="140" y="103"/>
                </a:lnTo>
                <a:lnTo>
                  <a:pt x="129" y="108"/>
                </a:lnTo>
                <a:lnTo>
                  <a:pt x="120" y="112"/>
                </a:lnTo>
                <a:lnTo>
                  <a:pt x="108" y="112"/>
                </a:lnTo>
                <a:lnTo>
                  <a:pt x="108" y="112"/>
                </a:lnTo>
                <a:close/>
                <a:moveTo>
                  <a:pt x="108" y="11"/>
                </a:moveTo>
                <a:lnTo>
                  <a:pt x="108" y="11"/>
                </a:lnTo>
                <a:lnTo>
                  <a:pt x="98" y="11"/>
                </a:lnTo>
                <a:lnTo>
                  <a:pt x="90" y="14"/>
                </a:lnTo>
                <a:lnTo>
                  <a:pt x="82" y="18"/>
                </a:lnTo>
                <a:lnTo>
                  <a:pt x="75" y="25"/>
                </a:lnTo>
                <a:lnTo>
                  <a:pt x="70" y="31"/>
                </a:lnTo>
                <a:lnTo>
                  <a:pt x="66" y="38"/>
                </a:lnTo>
                <a:lnTo>
                  <a:pt x="63" y="48"/>
                </a:lnTo>
                <a:lnTo>
                  <a:pt x="62" y="57"/>
                </a:lnTo>
                <a:lnTo>
                  <a:pt x="62" y="57"/>
                </a:lnTo>
                <a:lnTo>
                  <a:pt x="63" y="65"/>
                </a:lnTo>
                <a:lnTo>
                  <a:pt x="66" y="75"/>
                </a:lnTo>
                <a:lnTo>
                  <a:pt x="70" y="83"/>
                </a:lnTo>
                <a:lnTo>
                  <a:pt x="75" y="89"/>
                </a:lnTo>
                <a:lnTo>
                  <a:pt x="82" y="95"/>
                </a:lnTo>
                <a:lnTo>
                  <a:pt x="90" y="99"/>
                </a:lnTo>
                <a:lnTo>
                  <a:pt x="98" y="102"/>
                </a:lnTo>
                <a:lnTo>
                  <a:pt x="108" y="102"/>
                </a:lnTo>
                <a:lnTo>
                  <a:pt x="108" y="102"/>
                </a:lnTo>
                <a:lnTo>
                  <a:pt x="117" y="102"/>
                </a:lnTo>
                <a:lnTo>
                  <a:pt x="125" y="99"/>
                </a:lnTo>
                <a:lnTo>
                  <a:pt x="134" y="95"/>
                </a:lnTo>
                <a:lnTo>
                  <a:pt x="140" y="89"/>
                </a:lnTo>
                <a:lnTo>
                  <a:pt x="146" y="83"/>
                </a:lnTo>
                <a:lnTo>
                  <a:pt x="150" y="75"/>
                </a:lnTo>
                <a:lnTo>
                  <a:pt x="152" y="65"/>
                </a:lnTo>
                <a:lnTo>
                  <a:pt x="154" y="57"/>
                </a:lnTo>
                <a:lnTo>
                  <a:pt x="154" y="57"/>
                </a:lnTo>
                <a:lnTo>
                  <a:pt x="152" y="48"/>
                </a:lnTo>
                <a:lnTo>
                  <a:pt x="150" y="38"/>
                </a:lnTo>
                <a:lnTo>
                  <a:pt x="146" y="31"/>
                </a:lnTo>
                <a:lnTo>
                  <a:pt x="140" y="25"/>
                </a:lnTo>
                <a:lnTo>
                  <a:pt x="134" y="18"/>
                </a:lnTo>
                <a:lnTo>
                  <a:pt x="125" y="14"/>
                </a:lnTo>
                <a:lnTo>
                  <a:pt x="117" y="11"/>
                </a:lnTo>
                <a:lnTo>
                  <a:pt x="108" y="11"/>
                </a:lnTo>
                <a:lnTo>
                  <a:pt x="108" y="11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78" name="Freeform 175"/>
          <p:cNvSpPr>
            <a:spLocks noEditPoints="1"/>
          </p:cNvSpPr>
          <p:nvPr/>
        </p:nvSpPr>
        <p:spPr bwMode="auto">
          <a:xfrm>
            <a:off x="2037805" y="5755875"/>
            <a:ext cx="328847" cy="307971"/>
          </a:xfrm>
          <a:custGeom>
            <a:avLst/>
            <a:gdLst/>
            <a:ahLst/>
            <a:cxnLst>
              <a:cxn ang="0">
                <a:pos x="0" y="197"/>
              </a:cxn>
              <a:cxn ang="0">
                <a:pos x="3" y="187"/>
              </a:cxn>
              <a:cxn ang="0">
                <a:pos x="20" y="165"/>
              </a:cxn>
              <a:cxn ang="0">
                <a:pos x="59" y="142"/>
              </a:cxn>
              <a:cxn ang="0">
                <a:pos x="78" y="135"/>
              </a:cxn>
              <a:cxn ang="0">
                <a:pos x="77" y="123"/>
              </a:cxn>
              <a:cxn ang="0">
                <a:pos x="64" y="98"/>
              </a:cxn>
              <a:cxn ang="0">
                <a:pos x="55" y="87"/>
              </a:cxn>
              <a:cxn ang="0">
                <a:pos x="53" y="75"/>
              </a:cxn>
              <a:cxn ang="0">
                <a:pos x="57" y="62"/>
              </a:cxn>
              <a:cxn ang="0">
                <a:pos x="57" y="53"/>
              </a:cxn>
              <a:cxn ang="0">
                <a:pos x="59" y="27"/>
              </a:cxn>
              <a:cxn ang="0">
                <a:pos x="68" y="14"/>
              </a:cxn>
              <a:cxn ang="0">
                <a:pos x="93" y="0"/>
              </a:cxn>
              <a:cxn ang="0">
                <a:pos x="118" y="0"/>
              </a:cxn>
              <a:cxn ang="0">
                <a:pos x="143" y="14"/>
              </a:cxn>
              <a:cxn ang="0">
                <a:pos x="151" y="27"/>
              </a:cxn>
              <a:cxn ang="0">
                <a:pos x="154" y="53"/>
              </a:cxn>
              <a:cxn ang="0">
                <a:pos x="154" y="62"/>
              </a:cxn>
              <a:cxn ang="0">
                <a:pos x="158" y="75"/>
              </a:cxn>
              <a:cxn ang="0">
                <a:pos x="155" y="87"/>
              </a:cxn>
              <a:cxn ang="0">
                <a:pos x="147" y="98"/>
              </a:cxn>
              <a:cxn ang="0">
                <a:pos x="134" y="123"/>
              </a:cxn>
              <a:cxn ang="0">
                <a:pos x="132" y="135"/>
              </a:cxn>
              <a:cxn ang="0">
                <a:pos x="151" y="142"/>
              </a:cxn>
              <a:cxn ang="0">
                <a:pos x="190" y="165"/>
              </a:cxn>
              <a:cxn ang="0">
                <a:pos x="208" y="187"/>
              </a:cxn>
              <a:cxn ang="0">
                <a:pos x="211" y="203"/>
              </a:cxn>
              <a:cxn ang="0">
                <a:pos x="199" y="192"/>
              </a:cxn>
              <a:cxn ang="0">
                <a:pos x="181" y="172"/>
              </a:cxn>
              <a:cxn ang="0">
                <a:pos x="158" y="157"/>
              </a:cxn>
              <a:cxn ang="0">
                <a:pos x="130" y="146"/>
              </a:cxn>
              <a:cxn ang="0">
                <a:pos x="124" y="143"/>
              </a:cxn>
              <a:cxn ang="0">
                <a:pos x="120" y="126"/>
              </a:cxn>
              <a:cxn ang="0">
                <a:pos x="122" y="122"/>
              </a:cxn>
              <a:cxn ang="0">
                <a:pos x="136" y="98"/>
              </a:cxn>
              <a:cxn ang="0">
                <a:pos x="143" y="87"/>
              </a:cxn>
              <a:cxn ang="0">
                <a:pos x="146" y="81"/>
              </a:cxn>
              <a:cxn ang="0">
                <a:pos x="146" y="71"/>
              </a:cxn>
              <a:cxn ang="0">
                <a:pos x="143" y="65"/>
              </a:cxn>
              <a:cxn ang="0">
                <a:pos x="143" y="61"/>
              </a:cxn>
              <a:cxn ang="0">
                <a:pos x="140" y="31"/>
              </a:cxn>
              <a:cxn ang="0">
                <a:pos x="135" y="21"/>
              </a:cxn>
              <a:cxn ang="0">
                <a:pos x="115" y="11"/>
              </a:cxn>
              <a:cxn ang="0">
                <a:pos x="96" y="11"/>
              </a:cxn>
              <a:cxn ang="0">
                <a:pos x="76" y="21"/>
              </a:cxn>
              <a:cxn ang="0">
                <a:pos x="70" y="31"/>
              </a:cxn>
              <a:cxn ang="0">
                <a:pos x="68" y="61"/>
              </a:cxn>
              <a:cxn ang="0">
                <a:pos x="69" y="68"/>
              </a:cxn>
              <a:cxn ang="0">
                <a:pos x="65" y="71"/>
              </a:cxn>
              <a:cxn ang="0">
                <a:pos x="65" y="81"/>
              </a:cxn>
              <a:cxn ang="0">
                <a:pos x="73" y="87"/>
              </a:cxn>
              <a:cxn ang="0">
                <a:pos x="74" y="98"/>
              </a:cxn>
              <a:cxn ang="0">
                <a:pos x="89" y="122"/>
              </a:cxn>
              <a:cxn ang="0">
                <a:pos x="91" y="126"/>
              </a:cxn>
              <a:cxn ang="0">
                <a:pos x="86" y="143"/>
              </a:cxn>
              <a:cxn ang="0">
                <a:pos x="81" y="146"/>
              </a:cxn>
              <a:cxn ang="0">
                <a:pos x="53" y="157"/>
              </a:cxn>
              <a:cxn ang="0">
                <a:pos x="30" y="172"/>
              </a:cxn>
              <a:cxn ang="0">
                <a:pos x="12" y="192"/>
              </a:cxn>
            </a:cxnLst>
            <a:rect l="0" t="0" r="r" b="b"/>
            <a:pathLst>
              <a:path w="211" h="203">
                <a:moveTo>
                  <a:pt x="211" y="203"/>
                </a:moveTo>
                <a:lnTo>
                  <a:pt x="0" y="203"/>
                </a:lnTo>
                <a:lnTo>
                  <a:pt x="0" y="197"/>
                </a:lnTo>
                <a:lnTo>
                  <a:pt x="0" y="197"/>
                </a:lnTo>
                <a:lnTo>
                  <a:pt x="1" y="192"/>
                </a:lnTo>
                <a:lnTo>
                  <a:pt x="3" y="187"/>
                </a:lnTo>
                <a:lnTo>
                  <a:pt x="5" y="180"/>
                </a:lnTo>
                <a:lnTo>
                  <a:pt x="9" y="175"/>
                </a:lnTo>
                <a:lnTo>
                  <a:pt x="20" y="165"/>
                </a:lnTo>
                <a:lnTo>
                  <a:pt x="32" y="156"/>
                </a:lnTo>
                <a:lnTo>
                  <a:pt x="46" y="147"/>
                </a:lnTo>
                <a:lnTo>
                  <a:pt x="59" y="142"/>
                </a:lnTo>
                <a:lnTo>
                  <a:pt x="70" y="138"/>
                </a:lnTo>
                <a:lnTo>
                  <a:pt x="78" y="135"/>
                </a:lnTo>
                <a:lnTo>
                  <a:pt x="78" y="135"/>
                </a:lnTo>
                <a:lnTo>
                  <a:pt x="80" y="129"/>
                </a:lnTo>
                <a:lnTo>
                  <a:pt x="80" y="129"/>
                </a:lnTo>
                <a:lnTo>
                  <a:pt x="77" y="123"/>
                </a:lnTo>
                <a:lnTo>
                  <a:pt x="72" y="116"/>
                </a:lnTo>
                <a:lnTo>
                  <a:pt x="68" y="107"/>
                </a:lnTo>
                <a:lnTo>
                  <a:pt x="64" y="98"/>
                </a:lnTo>
                <a:lnTo>
                  <a:pt x="64" y="98"/>
                </a:lnTo>
                <a:lnTo>
                  <a:pt x="58" y="93"/>
                </a:lnTo>
                <a:lnTo>
                  <a:pt x="55" y="87"/>
                </a:lnTo>
                <a:lnTo>
                  <a:pt x="55" y="87"/>
                </a:lnTo>
                <a:lnTo>
                  <a:pt x="54" y="81"/>
                </a:lnTo>
                <a:lnTo>
                  <a:pt x="53" y="75"/>
                </a:lnTo>
                <a:lnTo>
                  <a:pt x="54" y="68"/>
                </a:lnTo>
                <a:lnTo>
                  <a:pt x="57" y="62"/>
                </a:lnTo>
                <a:lnTo>
                  <a:pt x="57" y="62"/>
                </a:lnTo>
                <a:lnTo>
                  <a:pt x="57" y="62"/>
                </a:lnTo>
                <a:lnTo>
                  <a:pt x="57" y="62"/>
                </a:lnTo>
                <a:lnTo>
                  <a:pt x="57" y="53"/>
                </a:lnTo>
                <a:lnTo>
                  <a:pt x="57" y="41"/>
                </a:lnTo>
                <a:lnTo>
                  <a:pt x="58" y="34"/>
                </a:lnTo>
                <a:lnTo>
                  <a:pt x="59" y="27"/>
                </a:lnTo>
                <a:lnTo>
                  <a:pt x="64" y="21"/>
                </a:lnTo>
                <a:lnTo>
                  <a:pt x="68" y="14"/>
                </a:lnTo>
                <a:lnTo>
                  <a:pt x="68" y="14"/>
                </a:lnTo>
                <a:lnTo>
                  <a:pt x="74" y="8"/>
                </a:lnTo>
                <a:lnTo>
                  <a:pt x="84" y="3"/>
                </a:lnTo>
                <a:lnTo>
                  <a:pt x="93" y="0"/>
                </a:lnTo>
                <a:lnTo>
                  <a:pt x="105" y="0"/>
                </a:lnTo>
                <a:lnTo>
                  <a:pt x="105" y="0"/>
                </a:lnTo>
                <a:lnTo>
                  <a:pt x="118" y="0"/>
                </a:lnTo>
                <a:lnTo>
                  <a:pt x="127" y="3"/>
                </a:lnTo>
                <a:lnTo>
                  <a:pt x="136" y="8"/>
                </a:lnTo>
                <a:lnTo>
                  <a:pt x="143" y="14"/>
                </a:lnTo>
                <a:lnTo>
                  <a:pt x="143" y="14"/>
                </a:lnTo>
                <a:lnTo>
                  <a:pt x="147" y="21"/>
                </a:lnTo>
                <a:lnTo>
                  <a:pt x="151" y="27"/>
                </a:lnTo>
                <a:lnTo>
                  <a:pt x="153" y="34"/>
                </a:lnTo>
                <a:lnTo>
                  <a:pt x="154" y="41"/>
                </a:lnTo>
                <a:lnTo>
                  <a:pt x="154" y="53"/>
                </a:lnTo>
                <a:lnTo>
                  <a:pt x="154" y="62"/>
                </a:lnTo>
                <a:lnTo>
                  <a:pt x="154" y="62"/>
                </a:lnTo>
                <a:lnTo>
                  <a:pt x="154" y="62"/>
                </a:lnTo>
                <a:lnTo>
                  <a:pt x="154" y="62"/>
                </a:lnTo>
                <a:lnTo>
                  <a:pt x="157" y="68"/>
                </a:lnTo>
                <a:lnTo>
                  <a:pt x="158" y="75"/>
                </a:lnTo>
                <a:lnTo>
                  <a:pt x="157" y="80"/>
                </a:lnTo>
                <a:lnTo>
                  <a:pt x="155" y="87"/>
                </a:lnTo>
                <a:lnTo>
                  <a:pt x="155" y="87"/>
                </a:lnTo>
                <a:lnTo>
                  <a:pt x="153" y="93"/>
                </a:lnTo>
                <a:lnTo>
                  <a:pt x="147" y="98"/>
                </a:lnTo>
                <a:lnTo>
                  <a:pt x="147" y="98"/>
                </a:lnTo>
                <a:lnTo>
                  <a:pt x="143" y="107"/>
                </a:lnTo>
                <a:lnTo>
                  <a:pt x="139" y="116"/>
                </a:lnTo>
                <a:lnTo>
                  <a:pt x="134" y="123"/>
                </a:lnTo>
                <a:lnTo>
                  <a:pt x="131" y="129"/>
                </a:lnTo>
                <a:lnTo>
                  <a:pt x="131" y="129"/>
                </a:lnTo>
                <a:lnTo>
                  <a:pt x="132" y="135"/>
                </a:lnTo>
                <a:lnTo>
                  <a:pt x="132" y="135"/>
                </a:lnTo>
                <a:lnTo>
                  <a:pt x="140" y="138"/>
                </a:lnTo>
                <a:lnTo>
                  <a:pt x="151" y="142"/>
                </a:lnTo>
                <a:lnTo>
                  <a:pt x="165" y="147"/>
                </a:lnTo>
                <a:lnTo>
                  <a:pt x="178" y="156"/>
                </a:lnTo>
                <a:lnTo>
                  <a:pt x="190" y="165"/>
                </a:lnTo>
                <a:lnTo>
                  <a:pt x="201" y="175"/>
                </a:lnTo>
                <a:lnTo>
                  <a:pt x="205" y="180"/>
                </a:lnTo>
                <a:lnTo>
                  <a:pt x="208" y="187"/>
                </a:lnTo>
                <a:lnTo>
                  <a:pt x="209" y="192"/>
                </a:lnTo>
                <a:lnTo>
                  <a:pt x="211" y="197"/>
                </a:lnTo>
                <a:lnTo>
                  <a:pt x="211" y="203"/>
                </a:lnTo>
                <a:close/>
                <a:moveTo>
                  <a:pt x="12" y="192"/>
                </a:moveTo>
                <a:lnTo>
                  <a:pt x="199" y="192"/>
                </a:lnTo>
                <a:lnTo>
                  <a:pt x="199" y="192"/>
                </a:lnTo>
                <a:lnTo>
                  <a:pt x="196" y="185"/>
                </a:lnTo>
                <a:lnTo>
                  <a:pt x="189" y="179"/>
                </a:lnTo>
                <a:lnTo>
                  <a:pt x="181" y="172"/>
                </a:lnTo>
                <a:lnTo>
                  <a:pt x="170" y="164"/>
                </a:lnTo>
                <a:lnTo>
                  <a:pt x="170" y="164"/>
                </a:lnTo>
                <a:lnTo>
                  <a:pt x="158" y="157"/>
                </a:lnTo>
                <a:lnTo>
                  <a:pt x="146" y="152"/>
                </a:lnTo>
                <a:lnTo>
                  <a:pt x="136" y="147"/>
                </a:lnTo>
                <a:lnTo>
                  <a:pt x="130" y="146"/>
                </a:lnTo>
                <a:lnTo>
                  <a:pt x="130" y="146"/>
                </a:lnTo>
                <a:lnTo>
                  <a:pt x="127" y="145"/>
                </a:lnTo>
                <a:lnTo>
                  <a:pt x="124" y="143"/>
                </a:lnTo>
                <a:lnTo>
                  <a:pt x="122" y="138"/>
                </a:lnTo>
                <a:lnTo>
                  <a:pt x="120" y="131"/>
                </a:lnTo>
                <a:lnTo>
                  <a:pt x="120" y="126"/>
                </a:lnTo>
                <a:lnTo>
                  <a:pt x="120" y="125"/>
                </a:lnTo>
                <a:lnTo>
                  <a:pt x="122" y="122"/>
                </a:lnTo>
                <a:lnTo>
                  <a:pt x="122" y="122"/>
                </a:lnTo>
                <a:lnTo>
                  <a:pt x="128" y="114"/>
                </a:lnTo>
                <a:lnTo>
                  <a:pt x="134" y="104"/>
                </a:lnTo>
                <a:lnTo>
                  <a:pt x="136" y="98"/>
                </a:lnTo>
                <a:lnTo>
                  <a:pt x="138" y="92"/>
                </a:lnTo>
                <a:lnTo>
                  <a:pt x="138" y="87"/>
                </a:lnTo>
                <a:lnTo>
                  <a:pt x="143" y="87"/>
                </a:lnTo>
                <a:lnTo>
                  <a:pt x="143" y="87"/>
                </a:lnTo>
                <a:lnTo>
                  <a:pt x="145" y="85"/>
                </a:lnTo>
                <a:lnTo>
                  <a:pt x="146" y="81"/>
                </a:lnTo>
                <a:lnTo>
                  <a:pt x="146" y="81"/>
                </a:lnTo>
                <a:lnTo>
                  <a:pt x="147" y="73"/>
                </a:lnTo>
                <a:lnTo>
                  <a:pt x="146" y="71"/>
                </a:lnTo>
                <a:lnTo>
                  <a:pt x="145" y="69"/>
                </a:lnTo>
                <a:lnTo>
                  <a:pt x="142" y="68"/>
                </a:lnTo>
                <a:lnTo>
                  <a:pt x="143" y="65"/>
                </a:lnTo>
                <a:lnTo>
                  <a:pt x="143" y="65"/>
                </a:lnTo>
                <a:lnTo>
                  <a:pt x="143" y="61"/>
                </a:lnTo>
                <a:lnTo>
                  <a:pt x="143" y="61"/>
                </a:lnTo>
                <a:lnTo>
                  <a:pt x="143" y="53"/>
                </a:lnTo>
                <a:lnTo>
                  <a:pt x="143" y="42"/>
                </a:lnTo>
                <a:lnTo>
                  <a:pt x="140" y="31"/>
                </a:lnTo>
                <a:lnTo>
                  <a:pt x="139" y="26"/>
                </a:lnTo>
                <a:lnTo>
                  <a:pt x="135" y="21"/>
                </a:lnTo>
                <a:lnTo>
                  <a:pt x="135" y="21"/>
                </a:lnTo>
                <a:lnTo>
                  <a:pt x="130" y="17"/>
                </a:lnTo>
                <a:lnTo>
                  <a:pt x="123" y="14"/>
                </a:lnTo>
                <a:lnTo>
                  <a:pt x="115" y="11"/>
                </a:lnTo>
                <a:lnTo>
                  <a:pt x="105" y="11"/>
                </a:lnTo>
                <a:lnTo>
                  <a:pt x="105" y="11"/>
                </a:lnTo>
                <a:lnTo>
                  <a:pt x="96" y="11"/>
                </a:lnTo>
                <a:lnTo>
                  <a:pt x="88" y="14"/>
                </a:lnTo>
                <a:lnTo>
                  <a:pt x="81" y="17"/>
                </a:lnTo>
                <a:lnTo>
                  <a:pt x="76" y="21"/>
                </a:lnTo>
                <a:lnTo>
                  <a:pt x="76" y="21"/>
                </a:lnTo>
                <a:lnTo>
                  <a:pt x="72" y="26"/>
                </a:lnTo>
                <a:lnTo>
                  <a:pt x="70" y="31"/>
                </a:lnTo>
                <a:lnTo>
                  <a:pt x="68" y="42"/>
                </a:lnTo>
                <a:lnTo>
                  <a:pt x="68" y="53"/>
                </a:lnTo>
                <a:lnTo>
                  <a:pt x="68" y="61"/>
                </a:lnTo>
                <a:lnTo>
                  <a:pt x="68" y="61"/>
                </a:lnTo>
                <a:lnTo>
                  <a:pt x="68" y="65"/>
                </a:lnTo>
                <a:lnTo>
                  <a:pt x="69" y="68"/>
                </a:lnTo>
                <a:lnTo>
                  <a:pt x="66" y="69"/>
                </a:lnTo>
                <a:lnTo>
                  <a:pt x="66" y="69"/>
                </a:lnTo>
                <a:lnTo>
                  <a:pt x="65" y="71"/>
                </a:lnTo>
                <a:lnTo>
                  <a:pt x="64" y="73"/>
                </a:lnTo>
                <a:lnTo>
                  <a:pt x="65" y="81"/>
                </a:lnTo>
                <a:lnTo>
                  <a:pt x="65" y="81"/>
                </a:lnTo>
                <a:lnTo>
                  <a:pt x="66" y="85"/>
                </a:lnTo>
                <a:lnTo>
                  <a:pt x="68" y="87"/>
                </a:lnTo>
                <a:lnTo>
                  <a:pt x="73" y="87"/>
                </a:lnTo>
                <a:lnTo>
                  <a:pt x="73" y="92"/>
                </a:lnTo>
                <a:lnTo>
                  <a:pt x="73" y="92"/>
                </a:lnTo>
                <a:lnTo>
                  <a:pt x="74" y="98"/>
                </a:lnTo>
                <a:lnTo>
                  <a:pt x="77" y="104"/>
                </a:lnTo>
                <a:lnTo>
                  <a:pt x="82" y="114"/>
                </a:lnTo>
                <a:lnTo>
                  <a:pt x="89" y="122"/>
                </a:lnTo>
                <a:lnTo>
                  <a:pt x="91" y="125"/>
                </a:lnTo>
                <a:lnTo>
                  <a:pt x="91" y="126"/>
                </a:lnTo>
                <a:lnTo>
                  <a:pt x="91" y="126"/>
                </a:lnTo>
                <a:lnTo>
                  <a:pt x="91" y="131"/>
                </a:lnTo>
                <a:lnTo>
                  <a:pt x="89" y="138"/>
                </a:lnTo>
                <a:lnTo>
                  <a:pt x="86" y="143"/>
                </a:lnTo>
                <a:lnTo>
                  <a:pt x="84" y="145"/>
                </a:lnTo>
                <a:lnTo>
                  <a:pt x="81" y="146"/>
                </a:lnTo>
                <a:lnTo>
                  <a:pt x="81" y="146"/>
                </a:lnTo>
                <a:lnTo>
                  <a:pt x="74" y="147"/>
                </a:lnTo>
                <a:lnTo>
                  <a:pt x="65" y="152"/>
                </a:lnTo>
                <a:lnTo>
                  <a:pt x="53" y="157"/>
                </a:lnTo>
                <a:lnTo>
                  <a:pt x="41" y="164"/>
                </a:lnTo>
                <a:lnTo>
                  <a:pt x="41" y="164"/>
                </a:lnTo>
                <a:lnTo>
                  <a:pt x="30" y="172"/>
                </a:lnTo>
                <a:lnTo>
                  <a:pt x="22" y="179"/>
                </a:lnTo>
                <a:lnTo>
                  <a:pt x="15" y="185"/>
                </a:lnTo>
                <a:lnTo>
                  <a:pt x="12" y="192"/>
                </a:lnTo>
                <a:lnTo>
                  <a:pt x="12" y="192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79" name="Freeform 176"/>
          <p:cNvSpPr>
            <a:spLocks noEditPoints="1"/>
          </p:cNvSpPr>
          <p:nvPr/>
        </p:nvSpPr>
        <p:spPr bwMode="auto">
          <a:xfrm>
            <a:off x="3700832" y="952483"/>
            <a:ext cx="253681" cy="344743"/>
          </a:xfrm>
          <a:custGeom>
            <a:avLst/>
            <a:gdLst/>
            <a:ahLst/>
            <a:cxnLst>
              <a:cxn ang="0">
                <a:pos x="77" y="219"/>
              </a:cxn>
              <a:cxn ang="0">
                <a:pos x="63" y="203"/>
              </a:cxn>
              <a:cxn ang="0">
                <a:pos x="37" y="165"/>
              </a:cxn>
              <a:cxn ang="0">
                <a:pos x="12" y="120"/>
              </a:cxn>
              <a:cxn ang="0">
                <a:pos x="4" y="99"/>
              </a:cxn>
              <a:cxn ang="0">
                <a:pos x="0" y="81"/>
              </a:cxn>
              <a:cxn ang="0">
                <a:pos x="1" y="73"/>
              </a:cxn>
              <a:cxn ang="0">
                <a:pos x="6" y="50"/>
              </a:cxn>
              <a:cxn ang="0">
                <a:pos x="24" y="24"/>
              </a:cxn>
              <a:cxn ang="0">
                <a:pos x="50" y="7"/>
              </a:cxn>
              <a:cxn ang="0">
                <a:pos x="73" y="0"/>
              </a:cxn>
              <a:cxn ang="0">
                <a:pos x="81" y="0"/>
              </a:cxn>
              <a:cxn ang="0">
                <a:pos x="97" y="1"/>
              </a:cxn>
              <a:cxn ang="0">
                <a:pos x="127" y="14"/>
              </a:cxn>
              <a:cxn ang="0">
                <a:pos x="148" y="35"/>
              </a:cxn>
              <a:cxn ang="0">
                <a:pos x="160" y="65"/>
              </a:cxn>
              <a:cxn ang="0">
                <a:pos x="162" y="81"/>
              </a:cxn>
              <a:cxn ang="0">
                <a:pos x="162" y="89"/>
              </a:cxn>
              <a:cxn ang="0">
                <a:pos x="155" y="109"/>
              </a:cxn>
              <a:cxn ang="0">
                <a:pos x="139" y="143"/>
              </a:cxn>
              <a:cxn ang="0">
                <a:pos x="112" y="185"/>
              </a:cxn>
              <a:cxn ang="0">
                <a:pos x="85" y="219"/>
              </a:cxn>
              <a:cxn ang="0">
                <a:pos x="81" y="11"/>
              </a:cxn>
              <a:cxn ang="0">
                <a:pos x="67" y="12"/>
              </a:cxn>
              <a:cxn ang="0">
                <a:pos x="41" y="23"/>
              </a:cxn>
              <a:cxn ang="0">
                <a:pos x="23" y="42"/>
              </a:cxn>
              <a:cxn ang="0">
                <a:pos x="12" y="66"/>
              </a:cxn>
              <a:cxn ang="0">
                <a:pos x="10" y="81"/>
              </a:cxn>
              <a:cxn ang="0">
                <a:pos x="13" y="96"/>
              </a:cxn>
              <a:cxn ang="0">
                <a:pos x="29" y="131"/>
              </a:cxn>
              <a:cxn ang="0">
                <a:pos x="63" y="184"/>
              </a:cxn>
              <a:cxn ang="0">
                <a:pos x="81" y="208"/>
              </a:cxn>
              <a:cxn ang="0">
                <a:pos x="123" y="150"/>
              </a:cxn>
              <a:cxn ang="0">
                <a:pos x="143" y="112"/>
              </a:cxn>
              <a:cxn ang="0">
                <a:pos x="151" y="88"/>
              </a:cxn>
              <a:cxn ang="0">
                <a:pos x="151" y="81"/>
              </a:cxn>
              <a:cxn ang="0">
                <a:pos x="145" y="54"/>
              </a:cxn>
              <a:cxn ang="0">
                <a:pos x="131" y="31"/>
              </a:cxn>
              <a:cxn ang="0">
                <a:pos x="109" y="16"/>
              </a:cxn>
              <a:cxn ang="0">
                <a:pos x="81" y="11"/>
              </a:cxn>
            </a:cxnLst>
            <a:rect l="0" t="0" r="r" b="b"/>
            <a:pathLst>
              <a:path w="162" h="224">
                <a:moveTo>
                  <a:pt x="81" y="224"/>
                </a:moveTo>
                <a:lnTo>
                  <a:pt x="77" y="219"/>
                </a:lnTo>
                <a:lnTo>
                  <a:pt x="77" y="219"/>
                </a:lnTo>
                <a:lnTo>
                  <a:pt x="63" y="203"/>
                </a:lnTo>
                <a:lnTo>
                  <a:pt x="51" y="185"/>
                </a:lnTo>
                <a:lnTo>
                  <a:pt x="37" y="165"/>
                </a:lnTo>
                <a:lnTo>
                  <a:pt x="24" y="143"/>
                </a:lnTo>
                <a:lnTo>
                  <a:pt x="12" y="120"/>
                </a:lnTo>
                <a:lnTo>
                  <a:pt x="6" y="109"/>
                </a:lnTo>
                <a:lnTo>
                  <a:pt x="4" y="99"/>
                </a:lnTo>
                <a:lnTo>
                  <a:pt x="1" y="89"/>
                </a:lnTo>
                <a:lnTo>
                  <a:pt x="0" y="81"/>
                </a:lnTo>
                <a:lnTo>
                  <a:pt x="0" y="81"/>
                </a:lnTo>
                <a:lnTo>
                  <a:pt x="1" y="73"/>
                </a:lnTo>
                <a:lnTo>
                  <a:pt x="2" y="65"/>
                </a:lnTo>
                <a:lnTo>
                  <a:pt x="6" y="50"/>
                </a:lnTo>
                <a:lnTo>
                  <a:pt x="14" y="35"/>
                </a:lnTo>
                <a:lnTo>
                  <a:pt x="24" y="24"/>
                </a:lnTo>
                <a:lnTo>
                  <a:pt x="36" y="14"/>
                </a:lnTo>
                <a:lnTo>
                  <a:pt x="50" y="7"/>
                </a:lnTo>
                <a:lnTo>
                  <a:pt x="64" y="1"/>
                </a:lnTo>
                <a:lnTo>
                  <a:pt x="73" y="0"/>
                </a:lnTo>
                <a:lnTo>
                  <a:pt x="81" y="0"/>
                </a:lnTo>
                <a:lnTo>
                  <a:pt x="81" y="0"/>
                </a:lnTo>
                <a:lnTo>
                  <a:pt x="89" y="0"/>
                </a:lnTo>
                <a:lnTo>
                  <a:pt x="97" y="1"/>
                </a:lnTo>
                <a:lnTo>
                  <a:pt x="113" y="7"/>
                </a:lnTo>
                <a:lnTo>
                  <a:pt x="127" y="14"/>
                </a:lnTo>
                <a:lnTo>
                  <a:pt x="139" y="24"/>
                </a:lnTo>
                <a:lnTo>
                  <a:pt x="148" y="35"/>
                </a:lnTo>
                <a:lnTo>
                  <a:pt x="156" y="50"/>
                </a:lnTo>
                <a:lnTo>
                  <a:pt x="160" y="65"/>
                </a:lnTo>
                <a:lnTo>
                  <a:pt x="162" y="73"/>
                </a:lnTo>
                <a:lnTo>
                  <a:pt x="162" y="81"/>
                </a:lnTo>
                <a:lnTo>
                  <a:pt x="162" y="81"/>
                </a:lnTo>
                <a:lnTo>
                  <a:pt x="162" y="89"/>
                </a:lnTo>
                <a:lnTo>
                  <a:pt x="159" y="99"/>
                </a:lnTo>
                <a:lnTo>
                  <a:pt x="155" y="109"/>
                </a:lnTo>
                <a:lnTo>
                  <a:pt x="151" y="120"/>
                </a:lnTo>
                <a:lnTo>
                  <a:pt x="139" y="143"/>
                </a:lnTo>
                <a:lnTo>
                  <a:pt x="125" y="165"/>
                </a:lnTo>
                <a:lnTo>
                  <a:pt x="112" y="185"/>
                </a:lnTo>
                <a:lnTo>
                  <a:pt x="98" y="203"/>
                </a:lnTo>
                <a:lnTo>
                  <a:pt x="85" y="219"/>
                </a:lnTo>
                <a:lnTo>
                  <a:pt x="81" y="224"/>
                </a:lnTo>
                <a:close/>
                <a:moveTo>
                  <a:pt x="81" y="11"/>
                </a:moveTo>
                <a:lnTo>
                  <a:pt x="81" y="11"/>
                </a:lnTo>
                <a:lnTo>
                  <a:pt x="67" y="12"/>
                </a:lnTo>
                <a:lnTo>
                  <a:pt x="54" y="16"/>
                </a:lnTo>
                <a:lnTo>
                  <a:pt x="41" y="23"/>
                </a:lnTo>
                <a:lnTo>
                  <a:pt x="32" y="31"/>
                </a:lnTo>
                <a:lnTo>
                  <a:pt x="23" y="42"/>
                </a:lnTo>
                <a:lnTo>
                  <a:pt x="16" y="54"/>
                </a:lnTo>
                <a:lnTo>
                  <a:pt x="12" y="66"/>
                </a:lnTo>
                <a:lnTo>
                  <a:pt x="10" y="81"/>
                </a:lnTo>
                <a:lnTo>
                  <a:pt x="10" y="81"/>
                </a:lnTo>
                <a:lnTo>
                  <a:pt x="12" y="88"/>
                </a:lnTo>
                <a:lnTo>
                  <a:pt x="13" y="96"/>
                </a:lnTo>
                <a:lnTo>
                  <a:pt x="20" y="112"/>
                </a:lnTo>
                <a:lnTo>
                  <a:pt x="29" y="131"/>
                </a:lnTo>
                <a:lnTo>
                  <a:pt x="40" y="150"/>
                </a:lnTo>
                <a:lnTo>
                  <a:pt x="63" y="184"/>
                </a:lnTo>
                <a:lnTo>
                  <a:pt x="81" y="208"/>
                </a:lnTo>
                <a:lnTo>
                  <a:pt x="81" y="208"/>
                </a:lnTo>
                <a:lnTo>
                  <a:pt x="98" y="184"/>
                </a:lnTo>
                <a:lnTo>
                  <a:pt x="123" y="150"/>
                </a:lnTo>
                <a:lnTo>
                  <a:pt x="133" y="131"/>
                </a:lnTo>
                <a:lnTo>
                  <a:pt x="143" y="112"/>
                </a:lnTo>
                <a:lnTo>
                  <a:pt x="150" y="96"/>
                </a:lnTo>
                <a:lnTo>
                  <a:pt x="151" y="88"/>
                </a:lnTo>
                <a:lnTo>
                  <a:pt x="151" y="81"/>
                </a:lnTo>
                <a:lnTo>
                  <a:pt x="151" y="81"/>
                </a:lnTo>
                <a:lnTo>
                  <a:pt x="150" y="66"/>
                </a:lnTo>
                <a:lnTo>
                  <a:pt x="145" y="54"/>
                </a:lnTo>
                <a:lnTo>
                  <a:pt x="139" y="42"/>
                </a:lnTo>
                <a:lnTo>
                  <a:pt x="131" y="31"/>
                </a:lnTo>
                <a:lnTo>
                  <a:pt x="120" y="23"/>
                </a:lnTo>
                <a:lnTo>
                  <a:pt x="109" y="16"/>
                </a:lnTo>
                <a:lnTo>
                  <a:pt x="96" y="12"/>
                </a:lnTo>
                <a:lnTo>
                  <a:pt x="81" y="11"/>
                </a:lnTo>
                <a:lnTo>
                  <a:pt x="81" y="11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80" name="Freeform 177"/>
          <p:cNvSpPr>
            <a:spLocks noEditPoints="1"/>
          </p:cNvSpPr>
          <p:nvPr/>
        </p:nvSpPr>
        <p:spPr bwMode="auto">
          <a:xfrm>
            <a:off x="3766600" y="1016835"/>
            <a:ext cx="126843" cy="124108"/>
          </a:xfrm>
          <a:custGeom>
            <a:avLst/>
            <a:gdLst/>
            <a:ahLst/>
            <a:cxnLst>
              <a:cxn ang="0">
                <a:pos x="41" y="81"/>
              </a:cxn>
              <a:cxn ang="0">
                <a:pos x="26" y="78"/>
              </a:cxn>
              <a:cxn ang="0">
                <a:pos x="12" y="68"/>
              </a:cxn>
              <a:cxn ang="0">
                <a:pos x="4" y="56"/>
              </a:cxn>
              <a:cxn ang="0">
                <a:pos x="0" y="40"/>
              </a:cxn>
              <a:cxn ang="0">
                <a:pos x="1" y="32"/>
              </a:cxn>
              <a:cxn ang="0">
                <a:pos x="8" y="17"/>
              </a:cxn>
              <a:cxn ang="0">
                <a:pos x="19" y="6"/>
              </a:cxn>
              <a:cxn ang="0">
                <a:pos x="33" y="1"/>
              </a:cxn>
              <a:cxn ang="0">
                <a:pos x="41" y="0"/>
              </a:cxn>
              <a:cxn ang="0">
                <a:pos x="57" y="2"/>
              </a:cxn>
              <a:cxn ang="0">
                <a:pos x="70" y="12"/>
              </a:cxn>
              <a:cxn ang="0">
                <a:pos x="78" y="24"/>
              </a:cxn>
              <a:cxn ang="0">
                <a:pos x="81" y="40"/>
              </a:cxn>
              <a:cxn ang="0">
                <a:pos x="81" y="48"/>
              </a:cxn>
              <a:cxn ang="0">
                <a:pos x="74" y="63"/>
              </a:cxn>
              <a:cxn ang="0">
                <a:pos x="64" y="74"/>
              </a:cxn>
              <a:cxn ang="0">
                <a:pos x="49" y="79"/>
              </a:cxn>
              <a:cxn ang="0">
                <a:pos x="41" y="81"/>
              </a:cxn>
              <a:cxn ang="0">
                <a:pos x="41" y="5"/>
              </a:cxn>
              <a:cxn ang="0">
                <a:pos x="27" y="8"/>
              </a:cxn>
              <a:cxn ang="0">
                <a:pos x="16" y="16"/>
              </a:cxn>
              <a:cxn ang="0">
                <a:pos x="8" y="27"/>
              </a:cxn>
              <a:cxn ang="0">
                <a:pos x="6" y="40"/>
              </a:cxn>
              <a:cxn ang="0">
                <a:pos x="7" y="47"/>
              </a:cxn>
              <a:cxn ang="0">
                <a:pos x="12" y="59"/>
              </a:cxn>
              <a:cxn ang="0">
                <a:pos x="22" y="70"/>
              </a:cxn>
              <a:cxn ang="0">
                <a:pos x="34" y="74"/>
              </a:cxn>
              <a:cxn ang="0">
                <a:pos x="41" y="75"/>
              </a:cxn>
              <a:cxn ang="0">
                <a:pos x="54" y="73"/>
              </a:cxn>
              <a:cxn ang="0">
                <a:pos x="66" y="64"/>
              </a:cxn>
              <a:cxn ang="0">
                <a:pos x="73" y="54"/>
              </a:cxn>
              <a:cxn ang="0">
                <a:pos x="76" y="40"/>
              </a:cxn>
              <a:cxn ang="0">
                <a:pos x="76" y="33"/>
              </a:cxn>
              <a:cxn ang="0">
                <a:pos x="70" y="20"/>
              </a:cxn>
              <a:cxn ang="0">
                <a:pos x="61" y="10"/>
              </a:cxn>
              <a:cxn ang="0">
                <a:pos x="49" y="5"/>
              </a:cxn>
              <a:cxn ang="0">
                <a:pos x="41" y="5"/>
              </a:cxn>
            </a:cxnLst>
            <a:rect l="0" t="0" r="r" b="b"/>
            <a:pathLst>
              <a:path w="81" h="81">
                <a:moveTo>
                  <a:pt x="41" y="81"/>
                </a:moveTo>
                <a:lnTo>
                  <a:pt x="41" y="81"/>
                </a:lnTo>
                <a:lnTo>
                  <a:pt x="33" y="79"/>
                </a:lnTo>
                <a:lnTo>
                  <a:pt x="26" y="78"/>
                </a:lnTo>
                <a:lnTo>
                  <a:pt x="19" y="74"/>
                </a:lnTo>
                <a:lnTo>
                  <a:pt x="12" y="68"/>
                </a:lnTo>
                <a:lnTo>
                  <a:pt x="8" y="63"/>
                </a:lnTo>
                <a:lnTo>
                  <a:pt x="4" y="56"/>
                </a:lnTo>
                <a:lnTo>
                  <a:pt x="1" y="48"/>
                </a:lnTo>
                <a:lnTo>
                  <a:pt x="0" y="40"/>
                </a:lnTo>
                <a:lnTo>
                  <a:pt x="0" y="40"/>
                </a:lnTo>
                <a:lnTo>
                  <a:pt x="1" y="32"/>
                </a:lnTo>
                <a:lnTo>
                  <a:pt x="4" y="24"/>
                </a:lnTo>
                <a:lnTo>
                  <a:pt x="8" y="17"/>
                </a:lnTo>
                <a:lnTo>
                  <a:pt x="12" y="12"/>
                </a:lnTo>
                <a:lnTo>
                  <a:pt x="19" y="6"/>
                </a:lnTo>
                <a:lnTo>
                  <a:pt x="26" y="2"/>
                </a:lnTo>
                <a:lnTo>
                  <a:pt x="33" y="1"/>
                </a:lnTo>
                <a:lnTo>
                  <a:pt x="41" y="0"/>
                </a:lnTo>
                <a:lnTo>
                  <a:pt x="41" y="0"/>
                </a:lnTo>
                <a:lnTo>
                  <a:pt x="49" y="1"/>
                </a:lnTo>
                <a:lnTo>
                  <a:pt x="57" y="2"/>
                </a:lnTo>
                <a:lnTo>
                  <a:pt x="64" y="6"/>
                </a:lnTo>
                <a:lnTo>
                  <a:pt x="70" y="12"/>
                </a:lnTo>
                <a:lnTo>
                  <a:pt x="74" y="17"/>
                </a:lnTo>
                <a:lnTo>
                  <a:pt x="78" y="24"/>
                </a:lnTo>
                <a:lnTo>
                  <a:pt x="81" y="32"/>
                </a:lnTo>
                <a:lnTo>
                  <a:pt x="81" y="40"/>
                </a:lnTo>
                <a:lnTo>
                  <a:pt x="81" y="40"/>
                </a:lnTo>
                <a:lnTo>
                  <a:pt x="81" y="48"/>
                </a:lnTo>
                <a:lnTo>
                  <a:pt x="78" y="56"/>
                </a:lnTo>
                <a:lnTo>
                  <a:pt x="74" y="63"/>
                </a:lnTo>
                <a:lnTo>
                  <a:pt x="70" y="68"/>
                </a:lnTo>
                <a:lnTo>
                  <a:pt x="64" y="74"/>
                </a:lnTo>
                <a:lnTo>
                  <a:pt x="57" y="78"/>
                </a:lnTo>
                <a:lnTo>
                  <a:pt x="49" y="79"/>
                </a:lnTo>
                <a:lnTo>
                  <a:pt x="41" y="81"/>
                </a:lnTo>
                <a:lnTo>
                  <a:pt x="41" y="81"/>
                </a:lnTo>
                <a:close/>
                <a:moveTo>
                  <a:pt x="41" y="5"/>
                </a:moveTo>
                <a:lnTo>
                  <a:pt x="41" y="5"/>
                </a:lnTo>
                <a:lnTo>
                  <a:pt x="34" y="5"/>
                </a:lnTo>
                <a:lnTo>
                  <a:pt x="27" y="8"/>
                </a:lnTo>
                <a:lnTo>
                  <a:pt x="22" y="10"/>
                </a:lnTo>
                <a:lnTo>
                  <a:pt x="16" y="16"/>
                </a:lnTo>
                <a:lnTo>
                  <a:pt x="12" y="20"/>
                </a:lnTo>
                <a:lnTo>
                  <a:pt x="8" y="27"/>
                </a:lnTo>
                <a:lnTo>
                  <a:pt x="7" y="33"/>
                </a:lnTo>
                <a:lnTo>
                  <a:pt x="6" y="40"/>
                </a:lnTo>
                <a:lnTo>
                  <a:pt x="6" y="40"/>
                </a:lnTo>
                <a:lnTo>
                  <a:pt x="7" y="47"/>
                </a:lnTo>
                <a:lnTo>
                  <a:pt x="8" y="54"/>
                </a:lnTo>
                <a:lnTo>
                  <a:pt x="12" y="59"/>
                </a:lnTo>
                <a:lnTo>
                  <a:pt x="16" y="64"/>
                </a:lnTo>
                <a:lnTo>
                  <a:pt x="22" y="70"/>
                </a:lnTo>
                <a:lnTo>
                  <a:pt x="27" y="73"/>
                </a:lnTo>
                <a:lnTo>
                  <a:pt x="34" y="74"/>
                </a:lnTo>
                <a:lnTo>
                  <a:pt x="41" y="75"/>
                </a:lnTo>
                <a:lnTo>
                  <a:pt x="41" y="75"/>
                </a:lnTo>
                <a:lnTo>
                  <a:pt x="49" y="74"/>
                </a:lnTo>
                <a:lnTo>
                  <a:pt x="54" y="73"/>
                </a:lnTo>
                <a:lnTo>
                  <a:pt x="61" y="70"/>
                </a:lnTo>
                <a:lnTo>
                  <a:pt x="66" y="64"/>
                </a:lnTo>
                <a:lnTo>
                  <a:pt x="70" y="59"/>
                </a:lnTo>
                <a:lnTo>
                  <a:pt x="73" y="54"/>
                </a:lnTo>
                <a:lnTo>
                  <a:pt x="76" y="47"/>
                </a:lnTo>
                <a:lnTo>
                  <a:pt x="76" y="40"/>
                </a:lnTo>
                <a:lnTo>
                  <a:pt x="76" y="40"/>
                </a:lnTo>
                <a:lnTo>
                  <a:pt x="76" y="33"/>
                </a:lnTo>
                <a:lnTo>
                  <a:pt x="73" y="27"/>
                </a:lnTo>
                <a:lnTo>
                  <a:pt x="70" y="20"/>
                </a:lnTo>
                <a:lnTo>
                  <a:pt x="66" y="16"/>
                </a:lnTo>
                <a:lnTo>
                  <a:pt x="61" y="10"/>
                </a:lnTo>
                <a:lnTo>
                  <a:pt x="54" y="8"/>
                </a:lnTo>
                <a:lnTo>
                  <a:pt x="49" y="5"/>
                </a:lnTo>
                <a:lnTo>
                  <a:pt x="41" y="5"/>
                </a:lnTo>
                <a:lnTo>
                  <a:pt x="41" y="5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81" name="Freeform 178"/>
          <p:cNvSpPr>
            <a:spLocks/>
          </p:cNvSpPr>
          <p:nvPr/>
        </p:nvSpPr>
        <p:spPr bwMode="auto">
          <a:xfrm>
            <a:off x="3696134" y="1251260"/>
            <a:ext cx="263077" cy="87336"/>
          </a:xfrm>
          <a:custGeom>
            <a:avLst/>
            <a:gdLst/>
            <a:ahLst/>
            <a:cxnLst>
              <a:cxn ang="0">
                <a:pos x="124" y="6"/>
              </a:cxn>
              <a:cxn ang="0">
                <a:pos x="140" y="10"/>
              </a:cxn>
              <a:cxn ang="0">
                <a:pos x="159" y="21"/>
              </a:cxn>
              <a:cxn ang="0">
                <a:pos x="162" y="27"/>
              </a:cxn>
              <a:cxn ang="0">
                <a:pos x="161" y="31"/>
              </a:cxn>
              <a:cxn ang="0">
                <a:pos x="150" y="39"/>
              </a:cxn>
              <a:cxn ang="0">
                <a:pos x="130" y="47"/>
              </a:cxn>
              <a:cxn ang="0">
                <a:pos x="101" y="51"/>
              </a:cxn>
              <a:cxn ang="0">
                <a:pos x="84" y="51"/>
              </a:cxn>
              <a:cxn ang="0">
                <a:pos x="53" y="48"/>
              </a:cxn>
              <a:cxn ang="0">
                <a:pos x="28" y="43"/>
              </a:cxn>
              <a:cxn ang="0">
                <a:pos x="12" y="35"/>
              </a:cxn>
              <a:cxn ang="0">
                <a:pos x="5" y="27"/>
              </a:cxn>
              <a:cxn ang="0">
                <a:pos x="7" y="24"/>
              </a:cxn>
              <a:cxn ang="0">
                <a:pos x="16" y="14"/>
              </a:cxn>
              <a:cxn ang="0">
                <a:pos x="44" y="6"/>
              </a:cxn>
              <a:cxn ang="0">
                <a:pos x="44" y="0"/>
              </a:cxn>
              <a:cxn ang="0">
                <a:pos x="13" y="10"/>
              </a:cxn>
              <a:cxn ang="0">
                <a:pos x="4" y="17"/>
              </a:cxn>
              <a:cxn ang="0">
                <a:pos x="0" y="27"/>
              </a:cxn>
              <a:cxn ang="0">
                <a:pos x="1" y="31"/>
              </a:cxn>
              <a:cxn ang="0">
                <a:pos x="8" y="39"/>
              </a:cxn>
              <a:cxn ang="0">
                <a:pos x="27" y="48"/>
              </a:cxn>
              <a:cxn ang="0">
                <a:pos x="54" y="55"/>
              </a:cxn>
              <a:cxn ang="0">
                <a:pos x="84" y="56"/>
              </a:cxn>
              <a:cxn ang="0">
                <a:pos x="100" y="56"/>
              </a:cxn>
              <a:cxn ang="0">
                <a:pos x="128" y="52"/>
              </a:cxn>
              <a:cxn ang="0">
                <a:pos x="153" y="44"/>
              </a:cxn>
              <a:cxn ang="0">
                <a:pos x="166" y="33"/>
              </a:cxn>
              <a:cxn ang="0">
                <a:pos x="167" y="27"/>
              </a:cxn>
              <a:cxn ang="0">
                <a:pos x="167" y="22"/>
              </a:cxn>
              <a:cxn ang="0">
                <a:pos x="161" y="13"/>
              </a:cxn>
              <a:cxn ang="0">
                <a:pos x="142" y="5"/>
              </a:cxn>
              <a:cxn ang="0">
                <a:pos x="124" y="0"/>
              </a:cxn>
            </a:cxnLst>
            <a:rect l="0" t="0" r="r" b="b"/>
            <a:pathLst>
              <a:path w="167" h="56">
                <a:moveTo>
                  <a:pt x="124" y="0"/>
                </a:moveTo>
                <a:lnTo>
                  <a:pt x="124" y="6"/>
                </a:lnTo>
                <a:lnTo>
                  <a:pt x="124" y="6"/>
                </a:lnTo>
                <a:lnTo>
                  <a:pt x="140" y="10"/>
                </a:lnTo>
                <a:lnTo>
                  <a:pt x="153" y="14"/>
                </a:lnTo>
                <a:lnTo>
                  <a:pt x="159" y="21"/>
                </a:lnTo>
                <a:lnTo>
                  <a:pt x="162" y="24"/>
                </a:lnTo>
                <a:lnTo>
                  <a:pt x="162" y="27"/>
                </a:lnTo>
                <a:lnTo>
                  <a:pt x="162" y="27"/>
                </a:lnTo>
                <a:lnTo>
                  <a:pt x="161" y="31"/>
                </a:lnTo>
                <a:lnTo>
                  <a:pt x="157" y="35"/>
                </a:lnTo>
                <a:lnTo>
                  <a:pt x="150" y="39"/>
                </a:lnTo>
                <a:lnTo>
                  <a:pt x="140" y="43"/>
                </a:lnTo>
                <a:lnTo>
                  <a:pt x="130" y="47"/>
                </a:lnTo>
                <a:lnTo>
                  <a:pt x="116" y="48"/>
                </a:lnTo>
                <a:lnTo>
                  <a:pt x="101" y="51"/>
                </a:lnTo>
                <a:lnTo>
                  <a:pt x="84" y="51"/>
                </a:lnTo>
                <a:lnTo>
                  <a:pt x="84" y="51"/>
                </a:lnTo>
                <a:lnTo>
                  <a:pt x="67" y="51"/>
                </a:lnTo>
                <a:lnTo>
                  <a:pt x="53" y="48"/>
                </a:lnTo>
                <a:lnTo>
                  <a:pt x="39" y="47"/>
                </a:lnTo>
                <a:lnTo>
                  <a:pt x="28" y="43"/>
                </a:lnTo>
                <a:lnTo>
                  <a:pt x="19" y="39"/>
                </a:lnTo>
                <a:lnTo>
                  <a:pt x="12" y="35"/>
                </a:lnTo>
                <a:lnTo>
                  <a:pt x="7" y="31"/>
                </a:lnTo>
                <a:lnTo>
                  <a:pt x="5" y="27"/>
                </a:lnTo>
                <a:lnTo>
                  <a:pt x="5" y="27"/>
                </a:lnTo>
                <a:lnTo>
                  <a:pt x="7" y="24"/>
                </a:lnTo>
                <a:lnTo>
                  <a:pt x="8" y="21"/>
                </a:lnTo>
                <a:lnTo>
                  <a:pt x="16" y="14"/>
                </a:lnTo>
                <a:lnTo>
                  <a:pt x="28" y="10"/>
                </a:lnTo>
                <a:lnTo>
                  <a:pt x="44" y="6"/>
                </a:lnTo>
                <a:lnTo>
                  <a:pt x="44" y="0"/>
                </a:lnTo>
                <a:lnTo>
                  <a:pt x="44" y="0"/>
                </a:lnTo>
                <a:lnTo>
                  <a:pt x="27" y="5"/>
                </a:lnTo>
                <a:lnTo>
                  <a:pt x="13" y="10"/>
                </a:lnTo>
                <a:lnTo>
                  <a:pt x="8" y="13"/>
                </a:lnTo>
                <a:lnTo>
                  <a:pt x="4" y="17"/>
                </a:lnTo>
                <a:lnTo>
                  <a:pt x="1" y="22"/>
                </a:lnTo>
                <a:lnTo>
                  <a:pt x="0" y="27"/>
                </a:lnTo>
                <a:lnTo>
                  <a:pt x="0" y="27"/>
                </a:lnTo>
                <a:lnTo>
                  <a:pt x="1" y="31"/>
                </a:lnTo>
                <a:lnTo>
                  <a:pt x="3" y="33"/>
                </a:lnTo>
                <a:lnTo>
                  <a:pt x="8" y="39"/>
                </a:lnTo>
                <a:lnTo>
                  <a:pt x="16" y="44"/>
                </a:lnTo>
                <a:lnTo>
                  <a:pt x="27" y="48"/>
                </a:lnTo>
                <a:lnTo>
                  <a:pt x="40" y="52"/>
                </a:lnTo>
                <a:lnTo>
                  <a:pt x="54" y="55"/>
                </a:lnTo>
                <a:lnTo>
                  <a:pt x="69" y="56"/>
                </a:lnTo>
                <a:lnTo>
                  <a:pt x="84" y="56"/>
                </a:lnTo>
                <a:lnTo>
                  <a:pt x="84" y="56"/>
                </a:lnTo>
                <a:lnTo>
                  <a:pt x="100" y="56"/>
                </a:lnTo>
                <a:lnTo>
                  <a:pt x="115" y="55"/>
                </a:lnTo>
                <a:lnTo>
                  <a:pt x="128" y="52"/>
                </a:lnTo>
                <a:lnTo>
                  <a:pt x="142" y="48"/>
                </a:lnTo>
                <a:lnTo>
                  <a:pt x="153" y="44"/>
                </a:lnTo>
                <a:lnTo>
                  <a:pt x="161" y="39"/>
                </a:lnTo>
                <a:lnTo>
                  <a:pt x="166" y="33"/>
                </a:lnTo>
                <a:lnTo>
                  <a:pt x="167" y="31"/>
                </a:lnTo>
                <a:lnTo>
                  <a:pt x="167" y="27"/>
                </a:lnTo>
                <a:lnTo>
                  <a:pt x="167" y="27"/>
                </a:lnTo>
                <a:lnTo>
                  <a:pt x="167" y="22"/>
                </a:lnTo>
                <a:lnTo>
                  <a:pt x="165" y="17"/>
                </a:lnTo>
                <a:lnTo>
                  <a:pt x="161" y="13"/>
                </a:lnTo>
                <a:lnTo>
                  <a:pt x="155" y="10"/>
                </a:lnTo>
                <a:lnTo>
                  <a:pt x="142" y="5"/>
                </a:lnTo>
                <a:lnTo>
                  <a:pt x="124" y="0"/>
                </a:lnTo>
                <a:lnTo>
                  <a:pt x="124" y="0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82" name="Freeform 179"/>
          <p:cNvSpPr>
            <a:spLocks noEditPoints="1"/>
          </p:cNvSpPr>
          <p:nvPr/>
        </p:nvSpPr>
        <p:spPr bwMode="auto">
          <a:xfrm>
            <a:off x="8638239" y="3485181"/>
            <a:ext cx="112748" cy="114915"/>
          </a:xfrm>
          <a:custGeom>
            <a:avLst/>
            <a:gdLst/>
            <a:ahLst/>
            <a:cxnLst>
              <a:cxn ang="0">
                <a:pos x="38" y="74"/>
              </a:cxn>
              <a:cxn ang="0">
                <a:pos x="23" y="72"/>
              </a:cxn>
              <a:cxn ang="0">
                <a:pos x="11" y="63"/>
              </a:cxn>
              <a:cxn ang="0">
                <a:pos x="3" y="51"/>
              </a:cxn>
              <a:cxn ang="0">
                <a:pos x="0" y="36"/>
              </a:cxn>
              <a:cxn ang="0">
                <a:pos x="0" y="30"/>
              </a:cxn>
              <a:cxn ang="0">
                <a:pos x="7" y="16"/>
              </a:cxn>
              <a:cxn ang="0">
                <a:pos x="16" y="5"/>
              </a:cxn>
              <a:cxn ang="0">
                <a:pos x="30" y="0"/>
              </a:cxn>
              <a:cxn ang="0">
                <a:pos x="38" y="0"/>
              </a:cxn>
              <a:cxn ang="0">
                <a:pos x="51" y="3"/>
              </a:cxn>
              <a:cxn ang="0">
                <a:pos x="63" y="11"/>
              </a:cxn>
              <a:cxn ang="0">
                <a:pos x="72" y="22"/>
              </a:cxn>
              <a:cxn ang="0">
                <a:pos x="74" y="36"/>
              </a:cxn>
              <a:cxn ang="0">
                <a:pos x="74" y="45"/>
              </a:cxn>
              <a:cxn ang="0">
                <a:pos x="67" y="58"/>
              </a:cxn>
              <a:cxn ang="0">
                <a:pos x="58" y="67"/>
              </a:cxn>
              <a:cxn ang="0">
                <a:pos x="45" y="73"/>
              </a:cxn>
              <a:cxn ang="0">
                <a:pos x="38" y="74"/>
              </a:cxn>
              <a:cxn ang="0">
                <a:pos x="38" y="5"/>
              </a:cxn>
              <a:cxn ang="0">
                <a:pos x="24" y="7"/>
              </a:cxn>
              <a:cxn ang="0">
                <a:pos x="15" y="15"/>
              </a:cxn>
              <a:cxn ang="0">
                <a:pos x="8" y="24"/>
              </a:cxn>
              <a:cxn ang="0">
                <a:pos x="5" y="36"/>
              </a:cxn>
              <a:cxn ang="0">
                <a:pos x="5" y="43"/>
              </a:cxn>
              <a:cxn ang="0">
                <a:pos x="11" y="54"/>
              </a:cxn>
              <a:cxn ang="0">
                <a:pos x="19" y="63"/>
              </a:cxn>
              <a:cxn ang="0">
                <a:pos x="31" y="67"/>
              </a:cxn>
              <a:cxn ang="0">
                <a:pos x="38" y="69"/>
              </a:cxn>
              <a:cxn ang="0">
                <a:pos x="50" y="66"/>
              </a:cxn>
              <a:cxn ang="0">
                <a:pos x="59" y="59"/>
              </a:cxn>
              <a:cxn ang="0">
                <a:pos x="66" y="49"/>
              </a:cxn>
              <a:cxn ang="0">
                <a:pos x="69" y="36"/>
              </a:cxn>
              <a:cxn ang="0">
                <a:pos x="69" y="30"/>
              </a:cxn>
              <a:cxn ang="0">
                <a:pos x="63" y="19"/>
              </a:cxn>
              <a:cxn ang="0">
                <a:pos x="55" y="11"/>
              </a:cxn>
              <a:cxn ang="0">
                <a:pos x="43" y="5"/>
              </a:cxn>
              <a:cxn ang="0">
                <a:pos x="38" y="5"/>
              </a:cxn>
            </a:cxnLst>
            <a:rect l="0" t="0" r="r" b="b"/>
            <a:pathLst>
              <a:path w="74" h="74">
                <a:moveTo>
                  <a:pt x="38" y="74"/>
                </a:moveTo>
                <a:lnTo>
                  <a:pt x="38" y="74"/>
                </a:lnTo>
                <a:lnTo>
                  <a:pt x="30" y="73"/>
                </a:lnTo>
                <a:lnTo>
                  <a:pt x="23" y="72"/>
                </a:lnTo>
                <a:lnTo>
                  <a:pt x="16" y="67"/>
                </a:lnTo>
                <a:lnTo>
                  <a:pt x="11" y="63"/>
                </a:lnTo>
                <a:lnTo>
                  <a:pt x="7" y="58"/>
                </a:lnTo>
                <a:lnTo>
                  <a:pt x="3" y="51"/>
                </a:lnTo>
                <a:lnTo>
                  <a:pt x="0" y="45"/>
                </a:lnTo>
                <a:lnTo>
                  <a:pt x="0" y="36"/>
                </a:lnTo>
                <a:lnTo>
                  <a:pt x="0" y="36"/>
                </a:lnTo>
                <a:lnTo>
                  <a:pt x="0" y="30"/>
                </a:lnTo>
                <a:lnTo>
                  <a:pt x="3" y="22"/>
                </a:lnTo>
                <a:lnTo>
                  <a:pt x="7" y="16"/>
                </a:lnTo>
                <a:lnTo>
                  <a:pt x="11" y="11"/>
                </a:lnTo>
                <a:lnTo>
                  <a:pt x="16" y="5"/>
                </a:lnTo>
                <a:lnTo>
                  <a:pt x="23" y="3"/>
                </a:lnTo>
                <a:lnTo>
                  <a:pt x="30" y="0"/>
                </a:lnTo>
                <a:lnTo>
                  <a:pt x="38" y="0"/>
                </a:lnTo>
                <a:lnTo>
                  <a:pt x="38" y="0"/>
                </a:lnTo>
                <a:lnTo>
                  <a:pt x="45" y="0"/>
                </a:lnTo>
                <a:lnTo>
                  <a:pt x="51" y="3"/>
                </a:lnTo>
                <a:lnTo>
                  <a:pt x="58" y="5"/>
                </a:lnTo>
                <a:lnTo>
                  <a:pt x="63" y="11"/>
                </a:lnTo>
                <a:lnTo>
                  <a:pt x="67" y="16"/>
                </a:lnTo>
                <a:lnTo>
                  <a:pt x="72" y="22"/>
                </a:lnTo>
                <a:lnTo>
                  <a:pt x="74" y="30"/>
                </a:lnTo>
                <a:lnTo>
                  <a:pt x="74" y="36"/>
                </a:lnTo>
                <a:lnTo>
                  <a:pt x="74" y="36"/>
                </a:lnTo>
                <a:lnTo>
                  <a:pt x="74" y="45"/>
                </a:lnTo>
                <a:lnTo>
                  <a:pt x="72" y="51"/>
                </a:lnTo>
                <a:lnTo>
                  <a:pt x="67" y="58"/>
                </a:lnTo>
                <a:lnTo>
                  <a:pt x="63" y="63"/>
                </a:lnTo>
                <a:lnTo>
                  <a:pt x="58" y="67"/>
                </a:lnTo>
                <a:lnTo>
                  <a:pt x="51" y="72"/>
                </a:lnTo>
                <a:lnTo>
                  <a:pt x="45" y="73"/>
                </a:lnTo>
                <a:lnTo>
                  <a:pt x="38" y="74"/>
                </a:lnTo>
                <a:lnTo>
                  <a:pt x="38" y="74"/>
                </a:lnTo>
                <a:close/>
                <a:moveTo>
                  <a:pt x="38" y="5"/>
                </a:moveTo>
                <a:lnTo>
                  <a:pt x="38" y="5"/>
                </a:lnTo>
                <a:lnTo>
                  <a:pt x="31" y="5"/>
                </a:lnTo>
                <a:lnTo>
                  <a:pt x="24" y="7"/>
                </a:lnTo>
                <a:lnTo>
                  <a:pt x="19" y="11"/>
                </a:lnTo>
                <a:lnTo>
                  <a:pt x="15" y="15"/>
                </a:lnTo>
                <a:lnTo>
                  <a:pt x="11" y="19"/>
                </a:lnTo>
                <a:lnTo>
                  <a:pt x="8" y="24"/>
                </a:lnTo>
                <a:lnTo>
                  <a:pt x="5" y="30"/>
                </a:lnTo>
                <a:lnTo>
                  <a:pt x="5" y="36"/>
                </a:lnTo>
                <a:lnTo>
                  <a:pt x="5" y="36"/>
                </a:lnTo>
                <a:lnTo>
                  <a:pt x="5" y="43"/>
                </a:lnTo>
                <a:lnTo>
                  <a:pt x="8" y="49"/>
                </a:lnTo>
                <a:lnTo>
                  <a:pt x="11" y="54"/>
                </a:lnTo>
                <a:lnTo>
                  <a:pt x="15" y="59"/>
                </a:lnTo>
                <a:lnTo>
                  <a:pt x="19" y="63"/>
                </a:lnTo>
                <a:lnTo>
                  <a:pt x="24" y="66"/>
                </a:lnTo>
                <a:lnTo>
                  <a:pt x="31" y="67"/>
                </a:lnTo>
                <a:lnTo>
                  <a:pt x="38" y="69"/>
                </a:lnTo>
                <a:lnTo>
                  <a:pt x="38" y="69"/>
                </a:lnTo>
                <a:lnTo>
                  <a:pt x="43" y="67"/>
                </a:lnTo>
                <a:lnTo>
                  <a:pt x="50" y="66"/>
                </a:lnTo>
                <a:lnTo>
                  <a:pt x="55" y="63"/>
                </a:lnTo>
                <a:lnTo>
                  <a:pt x="59" y="59"/>
                </a:lnTo>
                <a:lnTo>
                  <a:pt x="63" y="54"/>
                </a:lnTo>
                <a:lnTo>
                  <a:pt x="66" y="49"/>
                </a:lnTo>
                <a:lnTo>
                  <a:pt x="69" y="43"/>
                </a:lnTo>
                <a:lnTo>
                  <a:pt x="69" y="36"/>
                </a:lnTo>
                <a:lnTo>
                  <a:pt x="69" y="36"/>
                </a:lnTo>
                <a:lnTo>
                  <a:pt x="69" y="30"/>
                </a:lnTo>
                <a:lnTo>
                  <a:pt x="66" y="24"/>
                </a:lnTo>
                <a:lnTo>
                  <a:pt x="63" y="19"/>
                </a:lnTo>
                <a:lnTo>
                  <a:pt x="59" y="15"/>
                </a:lnTo>
                <a:lnTo>
                  <a:pt x="55" y="11"/>
                </a:lnTo>
                <a:lnTo>
                  <a:pt x="50" y="7"/>
                </a:lnTo>
                <a:lnTo>
                  <a:pt x="43" y="5"/>
                </a:lnTo>
                <a:lnTo>
                  <a:pt x="38" y="5"/>
                </a:lnTo>
                <a:lnTo>
                  <a:pt x="38" y="5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83" name="Freeform 180"/>
          <p:cNvSpPr>
            <a:spLocks noEditPoints="1"/>
          </p:cNvSpPr>
          <p:nvPr/>
        </p:nvSpPr>
        <p:spPr bwMode="auto">
          <a:xfrm>
            <a:off x="6871861" y="970869"/>
            <a:ext cx="404012" cy="340144"/>
          </a:xfrm>
          <a:custGeom>
            <a:avLst/>
            <a:gdLst/>
            <a:ahLst/>
            <a:cxnLst>
              <a:cxn ang="0">
                <a:pos x="257" y="223"/>
              </a:cxn>
              <a:cxn ang="0">
                <a:pos x="0" y="223"/>
              </a:cxn>
              <a:cxn ang="0">
                <a:pos x="128" y="0"/>
              </a:cxn>
              <a:cxn ang="0">
                <a:pos x="257" y="223"/>
              </a:cxn>
              <a:cxn ang="0">
                <a:pos x="13" y="215"/>
              </a:cxn>
              <a:cxn ang="0">
                <a:pos x="244" y="215"/>
              </a:cxn>
              <a:cxn ang="0">
                <a:pos x="128" y="15"/>
              </a:cxn>
              <a:cxn ang="0">
                <a:pos x="13" y="215"/>
              </a:cxn>
            </a:cxnLst>
            <a:rect l="0" t="0" r="r" b="b"/>
            <a:pathLst>
              <a:path w="257" h="223">
                <a:moveTo>
                  <a:pt x="257" y="223"/>
                </a:moveTo>
                <a:lnTo>
                  <a:pt x="0" y="223"/>
                </a:lnTo>
                <a:lnTo>
                  <a:pt x="128" y="0"/>
                </a:lnTo>
                <a:lnTo>
                  <a:pt x="257" y="223"/>
                </a:lnTo>
                <a:close/>
                <a:moveTo>
                  <a:pt x="13" y="215"/>
                </a:moveTo>
                <a:lnTo>
                  <a:pt x="244" y="215"/>
                </a:lnTo>
                <a:lnTo>
                  <a:pt x="128" y="15"/>
                </a:lnTo>
                <a:lnTo>
                  <a:pt x="13" y="215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84" name="Freeform 181"/>
          <p:cNvSpPr>
            <a:spLocks noEditPoints="1"/>
          </p:cNvSpPr>
          <p:nvPr/>
        </p:nvSpPr>
        <p:spPr bwMode="auto">
          <a:xfrm>
            <a:off x="7059772" y="1113364"/>
            <a:ext cx="28187" cy="147089"/>
          </a:xfrm>
          <a:custGeom>
            <a:avLst/>
            <a:gdLst/>
            <a:ahLst/>
            <a:cxnLst>
              <a:cxn ang="0">
                <a:pos x="0" y="88"/>
              </a:cxn>
              <a:cxn ang="0">
                <a:pos x="0" y="88"/>
              </a:cxn>
              <a:cxn ang="0">
                <a:pos x="0" y="84"/>
              </a:cxn>
              <a:cxn ang="0">
                <a:pos x="1" y="81"/>
              </a:cxn>
              <a:cxn ang="0">
                <a:pos x="5" y="78"/>
              </a:cxn>
              <a:cxn ang="0">
                <a:pos x="9" y="78"/>
              </a:cxn>
              <a:cxn ang="0">
                <a:pos x="9" y="78"/>
              </a:cxn>
              <a:cxn ang="0">
                <a:pos x="12" y="78"/>
              </a:cxn>
              <a:cxn ang="0">
                <a:pos x="16" y="81"/>
              </a:cxn>
              <a:cxn ang="0">
                <a:pos x="17" y="84"/>
              </a:cxn>
              <a:cxn ang="0">
                <a:pos x="17" y="88"/>
              </a:cxn>
              <a:cxn ang="0">
                <a:pos x="17" y="88"/>
              </a:cxn>
              <a:cxn ang="0">
                <a:pos x="17" y="92"/>
              </a:cxn>
              <a:cxn ang="0">
                <a:pos x="16" y="95"/>
              </a:cxn>
              <a:cxn ang="0">
                <a:pos x="12" y="96"/>
              </a:cxn>
              <a:cxn ang="0">
                <a:pos x="9" y="97"/>
              </a:cxn>
              <a:cxn ang="0">
                <a:pos x="9" y="97"/>
              </a:cxn>
              <a:cxn ang="0">
                <a:pos x="5" y="96"/>
              </a:cxn>
              <a:cxn ang="0">
                <a:pos x="1" y="95"/>
              </a:cxn>
              <a:cxn ang="0">
                <a:pos x="0" y="92"/>
              </a:cxn>
              <a:cxn ang="0">
                <a:pos x="0" y="88"/>
              </a:cxn>
              <a:cxn ang="0">
                <a:pos x="0" y="88"/>
              </a:cxn>
              <a:cxn ang="0">
                <a:pos x="17" y="8"/>
              </a:cxn>
              <a:cxn ang="0">
                <a:pos x="15" y="64"/>
              </a:cxn>
              <a:cxn ang="0">
                <a:pos x="15" y="64"/>
              </a:cxn>
              <a:cxn ang="0">
                <a:pos x="15" y="66"/>
              </a:cxn>
              <a:cxn ang="0">
                <a:pos x="13" y="68"/>
              </a:cxn>
              <a:cxn ang="0">
                <a:pos x="11" y="69"/>
              </a:cxn>
              <a:cxn ang="0">
                <a:pos x="9" y="69"/>
              </a:cxn>
              <a:cxn ang="0">
                <a:pos x="9" y="69"/>
              </a:cxn>
              <a:cxn ang="0">
                <a:pos x="6" y="69"/>
              </a:cxn>
              <a:cxn ang="0">
                <a:pos x="4" y="68"/>
              </a:cxn>
              <a:cxn ang="0">
                <a:pos x="2" y="66"/>
              </a:cxn>
              <a:cxn ang="0">
                <a:pos x="2" y="64"/>
              </a:cxn>
              <a:cxn ang="0">
                <a:pos x="0" y="8"/>
              </a:cxn>
              <a:cxn ang="0">
                <a:pos x="0" y="8"/>
              </a:cxn>
              <a:cxn ang="0">
                <a:pos x="0" y="4"/>
              </a:cxn>
              <a:cxn ang="0">
                <a:pos x="2" y="1"/>
              </a:cxn>
              <a:cxn ang="0">
                <a:pos x="5" y="0"/>
              </a:cxn>
              <a:cxn ang="0">
                <a:pos x="9" y="0"/>
              </a:cxn>
              <a:cxn ang="0">
                <a:pos x="9" y="0"/>
              </a:cxn>
              <a:cxn ang="0">
                <a:pos x="12" y="0"/>
              </a:cxn>
              <a:cxn ang="0">
                <a:pos x="15" y="1"/>
              </a:cxn>
              <a:cxn ang="0">
                <a:pos x="17" y="4"/>
              </a:cxn>
              <a:cxn ang="0">
                <a:pos x="17" y="8"/>
              </a:cxn>
              <a:cxn ang="0">
                <a:pos x="17" y="8"/>
              </a:cxn>
            </a:cxnLst>
            <a:rect l="0" t="0" r="r" b="b"/>
            <a:pathLst>
              <a:path w="17" h="97">
                <a:moveTo>
                  <a:pt x="0" y="88"/>
                </a:moveTo>
                <a:lnTo>
                  <a:pt x="0" y="88"/>
                </a:lnTo>
                <a:lnTo>
                  <a:pt x="0" y="84"/>
                </a:lnTo>
                <a:lnTo>
                  <a:pt x="1" y="81"/>
                </a:lnTo>
                <a:lnTo>
                  <a:pt x="5" y="78"/>
                </a:lnTo>
                <a:lnTo>
                  <a:pt x="9" y="78"/>
                </a:lnTo>
                <a:lnTo>
                  <a:pt x="9" y="78"/>
                </a:lnTo>
                <a:lnTo>
                  <a:pt x="12" y="78"/>
                </a:lnTo>
                <a:lnTo>
                  <a:pt x="16" y="81"/>
                </a:lnTo>
                <a:lnTo>
                  <a:pt x="17" y="84"/>
                </a:lnTo>
                <a:lnTo>
                  <a:pt x="17" y="88"/>
                </a:lnTo>
                <a:lnTo>
                  <a:pt x="17" y="88"/>
                </a:lnTo>
                <a:lnTo>
                  <a:pt x="17" y="92"/>
                </a:lnTo>
                <a:lnTo>
                  <a:pt x="16" y="95"/>
                </a:lnTo>
                <a:lnTo>
                  <a:pt x="12" y="96"/>
                </a:lnTo>
                <a:lnTo>
                  <a:pt x="9" y="97"/>
                </a:lnTo>
                <a:lnTo>
                  <a:pt x="9" y="97"/>
                </a:lnTo>
                <a:lnTo>
                  <a:pt x="5" y="96"/>
                </a:lnTo>
                <a:lnTo>
                  <a:pt x="1" y="95"/>
                </a:lnTo>
                <a:lnTo>
                  <a:pt x="0" y="92"/>
                </a:lnTo>
                <a:lnTo>
                  <a:pt x="0" y="88"/>
                </a:lnTo>
                <a:lnTo>
                  <a:pt x="0" y="88"/>
                </a:lnTo>
                <a:close/>
                <a:moveTo>
                  <a:pt x="17" y="8"/>
                </a:moveTo>
                <a:lnTo>
                  <a:pt x="15" y="64"/>
                </a:lnTo>
                <a:lnTo>
                  <a:pt x="15" y="64"/>
                </a:lnTo>
                <a:lnTo>
                  <a:pt x="15" y="66"/>
                </a:lnTo>
                <a:lnTo>
                  <a:pt x="13" y="68"/>
                </a:lnTo>
                <a:lnTo>
                  <a:pt x="11" y="69"/>
                </a:lnTo>
                <a:lnTo>
                  <a:pt x="9" y="69"/>
                </a:lnTo>
                <a:lnTo>
                  <a:pt x="9" y="69"/>
                </a:lnTo>
                <a:lnTo>
                  <a:pt x="6" y="69"/>
                </a:lnTo>
                <a:lnTo>
                  <a:pt x="4" y="68"/>
                </a:lnTo>
                <a:lnTo>
                  <a:pt x="2" y="66"/>
                </a:lnTo>
                <a:lnTo>
                  <a:pt x="2" y="64"/>
                </a:lnTo>
                <a:lnTo>
                  <a:pt x="0" y="8"/>
                </a:lnTo>
                <a:lnTo>
                  <a:pt x="0" y="8"/>
                </a:lnTo>
                <a:lnTo>
                  <a:pt x="0" y="4"/>
                </a:lnTo>
                <a:lnTo>
                  <a:pt x="2" y="1"/>
                </a:lnTo>
                <a:lnTo>
                  <a:pt x="5" y="0"/>
                </a:lnTo>
                <a:lnTo>
                  <a:pt x="9" y="0"/>
                </a:lnTo>
                <a:lnTo>
                  <a:pt x="9" y="0"/>
                </a:lnTo>
                <a:lnTo>
                  <a:pt x="12" y="0"/>
                </a:lnTo>
                <a:lnTo>
                  <a:pt x="15" y="1"/>
                </a:lnTo>
                <a:lnTo>
                  <a:pt x="17" y="4"/>
                </a:lnTo>
                <a:lnTo>
                  <a:pt x="17" y="8"/>
                </a:lnTo>
                <a:lnTo>
                  <a:pt x="17" y="8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grpSp>
        <p:nvGrpSpPr>
          <p:cNvPr id="185" name="组合 467"/>
          <p:cNvGrpSpPr/>
          <p:nvPr/>
        </p:nvGrpSpPr>
        <p:grpSpPr>
          <a:xfrm>
            <a:off x="666712" y="952483"/>
            <a:ext cx="1047757" cy="5238787"/>
            <a:chOff x="500034" y="714362"/>
            <a:chExt cx="785818" cy="3929090"/>
          </a:xfrm>
        </p:grpSpPr>
        <p:sp>
          <p:nvSpPr>
            <p:cNvPr id="186" name="矩形 185"/>
            <p:cNvSpPr/>
            <p:nvPr/>
          </p:nvSpPr>
          <p:spPr>
            <a:xfrm>
              <a:off x="500034" y="714362"/>
              <a:ext cx="785818" cy="3929090"/>
            </a:xfrm>
            <a:prstGeom prst="rect">
              <a:avLst/>
            </a:prstGeom>
            <a:solidFill>
              <a:srgbClr val="4A879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187" name="TextBox 469"/>
            <p:cNvSpPr txBox="1"/>
            <p:nvPr/>
          </p:nvSpPr>
          <p:spPr>
            <a:xfrm>
              <a:off x="642910" y="1357304"/>
              <a:ext cx="428628" cy="26545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赠送超实用图标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8134801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82"/>
          <p:cNvSpPr>
            <a:spLocks noEditPoints="1"/>
          </p:cNvSpPr>
          <p:nvPr/>
        </p:nvSpPr>
        <p:spPr bwMode="auto">
          <a:xfrm>
            <a:off x="4448787" y="1664998"/>
            <a:ext cx="389332" cy="387541"/>
          </a:xfrm>
          <a:custGeom>
            <a:avLst/>
            <a:gdLst/>
            <a:ahLst/>
            <a:cxnLst>
              <a:cxn ang="0">
                <a:pos x="112" y="248"/>
              </a:cxn>
              <a:cxn ang="0">
                <a:pos x="77" y="240"/>
              </a:cxn>
              <a:cxn ang="0">
                <a:pos x="45" y="221"/>
              </a:cxn>
              <a:cxn ang="0">
                <a:pos x="21" y="194"/>
              </a:cxn>
              <a:cxn ang="0">
                <a:pos x="5" y="162"/>
              </a:cxn>
              <a:cxn ang="0">
                <a:pos x="0" y="124"/>
              </a:cxn>
              <a:cxn ang="0">
                <a:pos x="2" y="100"/>
              </a:cxn>
              <a:cxn ang="0">
                <a:pos x="14" y="65"/>
              </a:cxn>
              <a:cxn ang="0">
                <a:pos x="36" y="36"/>
              </a:cxn>
              <a:cxn ang="0">
                <a:pos x="66" y="15"/>
              </a:cxn>
              <a:cxn ang="0">
                <a:pos x="99" y="2"/>
              </a:cxn>
              <a:cxn ang="0">
                <a:pos x="125" y="0"/>
              </a:cxn>
              <a:cxn ang="0">
                <a:pos x="162" y="5"/>
              </a:cxn>
              <a:cxn ang="0">
                <a:pos x="194" y="21"/>
              </a:cxn>
              <a:cxn ang="0">
                <a:pos x="221" y="46"/>
              </a:cxn>
              <a:cxn ang="0">
                <a:pos x="240" y="75"/>
              </a:cxn>
              <a:cxn ang="0">
                <a:pos x="249" y="112"/>
              </a:cxn>
              <a:cxn ang="0">
                <a:pos x="249" y="137"/>
              </a:cxn>
              <a:cxn ang="0">
                <a:pos x="240" y="173"/>
              </a:cxn>
              <a:cxn ang="0">
                <a:pos x="221" y="204"/>
              </a:cxn>
              <a:cxn ang="0">
                <a:pos x="194" y="228"/>
              </a:cxn>
              <a:cxn ang="0">
                <a:pos x="162" y="244"/>
              </a:cxn>
              <a:cxn ang="0">
                <a:pos x="125" y="250"/>
              </a:cxn>
              <a:cxn ang="0">
                <a:pos x="125" y="11"/>
              </a:cxn>
              <a:cxn ang="0">
                <a:pos x="91" y="16"/>
              </a:cxn>
              <a:cxn ang="0">
                <a:pos x="60" y="29"/>
              </a:cxn>
              <a:cxn ang="0">
                <a:pos x="37" y="52"/>
              </a:cxn>
              <a:cxn ang="0">
                <a:pos x="20" y="81"/>
              </a:cxn>
              <a:cxn ang="0">
                <a:pos x="12" y="113"/>
              </a:cxn>
              <a:cxn ang="0">
                <a:pos x="12" y="136"/>
              </a:cxn>
              <a:cxn ang="0">
                <a:pos x="20" y="169"/>
              </a:cxn>
              <a:cxn ang="0">
                <a:pos x="37" y="197"/>
              </a:cxn>
              <a:cxn ang="0">
                <a:pos x="60" y="218"/>
              </a:cxn>
              <a:cxn ang="0">
                <a:pos x="91" y="233"/>
              </a:cxn>
              <a:cxn ang="0">
                <a:pos x="125" y="239"/>
              </a:cxn>
              <a:cxn ang="0">
                <a:pos x="148" y="236"/>
              </a:cxn>
              <a:cxn ang="0">
                <a:pos x="179" y="225"/>
              </a:cxn>
              <a:cxn ang="0">
                <a:pos x="205" y="205"/>
              </a:cxn>
              <a:cxn ang="0">
                <a:pos x="225" y="179"/>
              </a:cxn>
              <a:cxn ang="0">
                <a:pos x="236" y="147"/>
              </a:cxn>
              <a:cxn ang="0">
                <a:pos x="239" y="124"/>
              </a:cxn>
              <a:cxn ang="0">
                <a:pos x="233" y="90"/>
              </a:cxn>
              <a:cxn ang="0">
                <a:pos x="220" y="60"/>
              </a:cxn>
              <a:cxn ang="0">
                <a:pos x="197" y="36"/>
              </a:cxn>
              <a:cxn ang="0">
                <a:pos x="168" y="20"/>
              </a:cxn>
              <a:cxn ang="0">
                <a:pos x="136" y="11"/>
              </a:cxn>
            </a:cxnLst>
            <a:rect l="0" t="0" r="r" b="b"/>
            <a:pathLst>
              <a:path w="249" h="250">
                <a:moveTo>
                  <a:pt x="125" y="250"/>
                </a:moveTo>
                <a:lnTo>
                  <a:pt x="125" y="250"/>
                </a:lnTo>
                <a:lnTo>
                  <a:pt x="112" y="248"/>
                </a:lnTo>
                <a:lnTo>
                  <a:pt x="99" y="247"/>
                </a:lnTo>
                <a:lnTo>
                  <a:pt x="87" y="244"/>
                </a:lnTo>
                <a:lnTo>
                  <a:pt x="77" y="240"/>
                </a:lnTo>
                <a:lnTo>
                  <a:pt x="66" y="235"/>
                </a:lnTo>
                <a:lnTo>
                  <a:pt x="55" y="228"/>
                </a:lnTo>
                <a:lnTo>
                  <a:pt x="45" y="221"/>
                </a:lnTo>
                <a:lnTo>
                  <a:pt x="36" y="213"/>
                </a:lnTo>
                <a:lnTo>
                  <a:pt x="28" y="204"/>
                </a:lnTo>
                <a:lnTo>
                  <a:pt x="21" y="194"/>
                </a:lnTo>
                <a:lnTo>
                  <a:pt x="14" y="183"/>
                </a:lnTo>
                <a:lnTo>
                  <a:pt x="10" y="173"/>
                </a:lnTo>
                <a:lnTo>
                  <a:pt x="5" y="162"/>
                </a:lnTo>
                <a:lnTo>
                  <a:pt x="2" y="150"/>
                </a:lnTo>
                <a:lnTo>
                  <a:pt x="1" y="137"/>
                </a:lnTo>
                <a:lnTo>
                  <a:pt x="0" y="124"/>
                </a:lnTo>
                <a:lnTo>
                  <a:pt x="0" y="124"/>
                </a:lnTo>
                <a:lnTo>
                  <a:pt x="1" y="112"/>
                </a:lnTo>
                <a:lnTo>
                  <a:pt x="2" y="100"/>
                </a:lnTo>
                <a:lnTo>
                  <a:pt x="5" y="87"/>
                </a:lnTo>
                <a:lnTo>
                  <a:pt x="10" y="75"/>
                </a:lnTo>
                <a:lnTo>
                  <a:pt x="14" y="65"/>
                </a:lnTo>
                <a:lnTo>
                  <a:pt x="21" y="55"/>
                </a:lnTo>
                <a:lnTo>
                  <a:pt x="28" y="46"/>
                </a:lnTo>
                <a:lnTo>
                  <a:pt x="36" y="36"/>
                </a:lnTo>
                <a:lnTo>
                  <a:pt x="45" y="28"/>
                </a:lnTo>
                <a:lnTo>
                  <a:pt x="55" y="21"/>
                </a:lnTo>
                <a:lnTo>
                  <a:pt x="66" y="15"/>
                </a:lnTo>
                <a:lnTo>
                  <a:pt x="77" y="9"/>
                </a:lnTo>
                <a:lnTo>
                  <a:pt x="87" y="5"/>
                </a:lnTo>
                <a:lnTo>
                  <a:pt x="99" y="2"/>
                </a:lnTo>
                <a:lnTo>
                  <a:pt x="112" y="0"/>
                </a:lnTo>
                <a:lnTo>
                  <a:pt x="125" y="0"/>
                </a:lnTo>
                <a:lnTo>
                  <a:pt x="125" y="0"/>
                </a:lnTo>
                <a:lnTo>
                  <a:pt x="137" y="0"/>
                </a:lnTo>
                <a:lnTo>
                  <a:pt x="149" y="2"/>
                </a:lnTo>
                <a:lnTo>
                  <a:pt x="162" y="5"/>
                </a:lnTo>
                <a:lnTo>
                  <a:pt x="174" y="9"/>
                </a:lnTo>
                <a:lnTo>
                  <a:pt x="185" y="15"/>
                </a:lnTo>
                <a:lnTo>
                  <a:pt x="194" y="21"/>
                </a:lnTo>
                <a:lnTo>
                  <a:pt x="203" y="28"/>
                </a:lnTo>
                <a:lnTo>
                  <a:pt x="213" y="36"/>
                </a:lnTo>
                <a:lnTo>
                  <a:pt x="221" y="46"/>
                </a:lnTo>
                <a:lnTo>
                  <a:pt x="228" y="55"/>
                </a:lnTo>
                <a:lnTo>
                  <a:pt x="234" y="65"/>
                </a:lnTo>
                <a:lnTo>
                  <a:pt x="240" y="75"/>
                </a:lnTo>
                <a:lnTo>
                  <a:pt x="244" y="87"/>
                </a:lnTo>
                <a:lnTo>
                  <a:pt x="247" y="100"/>
                </a:lnTo>
                <a:lnTo>
                  <a:pt x="249" y="112"/>
                </a:lnTo>
                <a:lnTo>
                  <a:pt x="249" y="124"/>
                </a:lnTo>
                <a:lnTo>
                  <a:pt x="249" y="124"/>
                </a:lnTo>
                <a:lnTo>
                  <a:pt x="249" y="137"/>
                </a:lnTo>
                <a:lnTo>
                  <a:pt x="247" y="150"/>
                </a:lnTo>
                <a:lnTo>
                  <a:pt x="244" y="162"/>
                </a:lnTo>
                <a:lnTo>
                  <a:pt x="240" y="173"/>
                </a:lnTo>
                <a:lnTo>
                  <a:pt x="234" y="183"/>
                </a:lnTo>
                <a:lnTo>
                  <a:pt x="228" y="194"/>
                </a:lnTo>
                <a:lnTo>
                  <a:pt x="221" y="204"/>
                </a:lnTo>
                <a:lnTo>
                  <a:pt x="213" y="213"/>
                </a:lnTo>
                <a:lnTo>
                  <a:pt x="203" y="221"/>
                </a:lnTo>
                <a:lnTo>
                  <a:pt x="194" y="228"/>
                </a:lnTo>
                <a:lnTo>
                  <a:pt x="185" y="235"/>
                </a:lnTo>
                <a:lnTo>
                  <a:pt x="174" y="240"/>
                </a:lnTo>
                <a:lnTo>
                  <a:pt x="162" y="244"/>
                </a:lnTo>
                <a:lnTo>
                  <a:pt x="149" y="247"/>
                </a:lnTo>
                <a:lnTo>
                  <a:pt x="137" y="248"/>
                </a:lnTo>
                <a:lnTo>
                  <a:pt x="125" y="250"/>
                </a:lnTo>
                <a:lnTo>
                  <a:pt x="125" y="250"/>
                </a:lnTo>
                <a:close/>
                <a:moveTo>
                  <a:pt x="125" y="11"/>
                </a:moveTo>
                <a:lnTo>
                  <a:pt x="125" y="11"/>
                </a:lnTo>
                <a:lnTo>
                  <a:pt x="113" y="11"/>
                </a:lnTo>
                <a:lnTo>
                  <a:pt x="102" y="13"/>
                </a:lnTo>
                <a:lnTo>
                  <a:pt x="91" y="16"/>
                </a:lnTo>
                <a:lnTo>
                  <a:pt x="81" y="20"/>
                </a:lnTo>
                <a:lnTo>
                  <a:pt x="70" y="24"/>
                </a:lnTo>
                <a:lnTo>
                  <a:pt x="60" y="29"/>
                </a:lnTo>
                <a:lnTo>
                  <a:pt x="52" y="36"/>
                </a:lnTo>
                <a:lnTo>
                  <a:pt x="44" y="44"/>
                </a:lnTo>
                <a:lnTo>
                  <a:pt x="37" y="52"/>
                </a:lnTo>
                <a:lnTo>
                  <a:pt x="31" y="60"/>
                </a:lnTo>
                <a:lnTo>
                  <a:pt x="24" y="70"/>
                </a:lnTo>
                <a:lnTo>
                  <a:pt x="20" y="81"/>
                </a:lnTo>
                <a:lnTo>
                  <a:pt x="16" y="90"/>
                </a:lnTo>
                <a:lnTo>
                  <a:pt x="13" y="101"/>
                </a:lnTo>
                <a:lnTo>
                  <a:pt x="12" y="113"/>
                </a:lnTo>
                <a:lnTo>
                  <a:pt x="10" y="124"/>
                </a:lnTo>
                <a:lnTo>
                  <a:pt x="10" y="124"/>
                </a:lnTo>
                <a:lnTo>
                  <a:pt x="12" y="136"/>
                </a:lnTo>
                <a:lnTo>
                  <a:pt x="13" y="147"/>
                </a:lnTo>
                <a:lnTo>
                  <a:pt x="16" y="158"/>
                </a:lnTo>
                <a:lnTo>
                  <a:pt x="20" y="169"/>
                </a:lnTo>
                <a:lnTo>
                  <a:pt x="24" y="179"/>
                </a:lnTo>
                <a:lnTo>
                  <a:pt x="31" y="189"/>
                </a:lnTo>
                <a:lnTo>
                  <a:pt x="37" y="197"/>
                </a:lnTo>
                <a:lnTo>
                  <a:pt x="44" y="205"/>
                </a:lnTo>
                <a:lnTo>
                  <a:pt x="52" y="212"/>
                </a:lnTo>
                <a:lnTo>
                  <a:pt x="60" y="218"/>
                </a:lnTo>
                <a:lnTo>
                  <a:pt x="70" y="225"/>
                </a:lnTo>
                <a:lnTo>
                  <a:pt x="81" y="229"/>
                </a:lnTo>
                <a:lnTo>
                  <a:pt x="91" y="233"/>
                </a:lnTo>
                <a:lnTo>
                  <a:pt x="102" y="236"/>
                </a:lnTo>
                <a:lnTo>
                  <a:pt x="113" y="237"/>
                </a:lnTo>
                <a:lnTo>
                  <a:pt x="125" y="239"/>
                </a:lnTo>
                <a:lnTo>
                  <a:pt x="125" y="239"/>
                </a:lnTo>
                <a:lnTo>
                  <a:pt x="136" y="237"/>
                </a:lnTo>
                <a:lnTo>
                  <a:pt x="148" y="236"/>
                </a:lnTo>
                <a:lnTo>
                  <a:pt x="159" y="233"/>
                </a:lnTo>
                <a:lnTo>
                  <a:pt x="168" y="229"/>
                </a:lnTo>
                <a:lnTo>
                  <a:pt x="179" y="225"/>
                </a:lnTo>
                <a:lnTo>
                  <a:pt x="189" y="218"/>
                </a:lnTo>
                <a:lnTo>
                  <a:pt x="197" y="212"/>
                </a:lnTo>
                <a:lnTo>
                  <a:pt x="205" y="205"/>
                </a:lnTo>
                <a:lnTo>
                  <a:pt x="213" y="197"/>
                </a:lnTo>
                <a:lnTo>
                  <a:pt x="220" y="189"/>
                </a:lnTo>
                <a:lnTo>
                  <a:pt x="225" y="179"/>
                </a:lnTo>
                <a:lnTo>
                  <a:pt x="229" y="169"/>
                </a:lnTo>
                <a:lnTo>
                  <a:pt x="233" y="158"/>
                </a:lnTo>
                <a:lnTo>
                  <a:pt x="236" y="147"/>
                </a:lnTo>
                <a:lnTo>
                  <a:pt x="239" y="136"/>
                </a:lnTo>
                <a:lnTo>
                  <a:pt x="239" y="124"/>
                </a:lnTo>
                <a:lnTo>
                  <a:pt x="239" y="124"/>
                </a:lnTo>
                <a:lnTo>
                  <a:pt x="239" y="113"/>
                </a:lnTo>
                <a:lnTo>
                  <a:pt x="236" y="101"/>
                </a:lnTo>
                <a:lnTo>
                  <a:pt x="233" y="90"/>
                </a:lnTo>
                <a:lnTo>
                  <a:pt x="229" y="81"/>
                </a:lnTo>
                <a:lnTo>
                  <a:pt x="225" y="70"/>
                </a:lnTo>
                <a:lnTo>
                  <a:pt x="220" y="60"/>
                </a:lnTo>
                <a:lnTo>
                  <a:pt x="213" y="52"/>
                </a:lnTo>
                <a:lnTo>
                  <a:pt x="205" y="44"/>
                </a:lnTo>
                <a:lnTo>
                  <a:pt x="197" y="36"/>
                </a:lnTo>
                <a:lnTo>
                  <a:pt x="189" y="29"/>
                </a:lnTo>
                <a:lnTo>
                  <a:pt x="179" y="24"/>
                </a:lnTo>
                <a:lnTo>
                  <a:pt x="168" y="20"/>
                </a:lnTo>
                <a:lnTo>
                  <a:pt x="159" y="16"/>
                </a:lnTo>
                <a:lnTo>
                  <a:pt x="148" y="13"/>
                </a:lnTo>
                <a:lnTo>
                  <a:pt x="136" y="11"/>
                </a:lnTo>
                <a:lnTo>
                  <a:pt x="125" y="11"/>
                </a:lnTo>
                <a:lnTo>
                  <a:pt x="125" y="11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3" name="Freeform 183"/>
          <p:cNvSpPr>
            <a:spLocks noEditPoints="1"/>
          </p:cNvSpPr>
          <p:nvPr/>
        </p:nvSpPr>
        <p:spPr bwMode="auto">
          <a:xfrm>
            <a:off x="10129267" y="2468092"/>
            <a:ext cx="394021" cy="392209"/>
          </a:xfrm>
          <a:custGeom>
            <a:avLst/>
            <a:gdLst/>
            <a:ahLst/>
            <a:cxnLst>
              <a:cxn ang="0">
                <a:pos x="112" y="248"/>
              </a:cxn>
              <a:cxn ang="0">
                <a:pos x="77" y="239"/>
              </a:cxn>
              <a:cxn ang="0">
                <a:pos x="46" y="221"/>
              </a:cxn>
              <a:cxn ang="0">
                <a:pos x="22" y="194"/>
              </a:cxn>
              <a:cxn ang="0">
                <a:pos x="5" y="162"/>
              </a:cxn>
              <a:cxn ang="0">
                <a:pos x="0" y="124"/>
              </a:cxn>
              <a:cxn ang="0">
                <a:pos x="3" y="100"/>
              </a:cxn>
              <a:cxn ang="0">
                <a:pos x="15" y="65"/>
              </a:cxn>
              <a:cxn ang="0">
                <a:pos x="36" y="36"/>
              </a:cxn>
              <a:cxn ang="0">
                <a:pos x="66" y="15"/>
              </a:cxn>
              <a:cxn ang="0">
                <a:pos x="100" y="3"/>
              </a:cxn>
              <a:cxn ang="0">
                <a:pos x="125" y="0"/>
              </a:cxn>
              <a:cxn ang="0">
                <a:pos x="162" y="5"/>
              </a:cxn>
              <a:cxn ang="0">
                <a:pos x="194" y="22"/>
              </a:cxn>
              <a:cxn ang="0">
                <a:pos x="221" y="46"/>
              </a:cxn>
              <a:cxn ang="0">
                <a:pos x="240" y="76"/>
              </a:cxn>
              <a:cxn ang="0">
                <a:pos x="250" y="112"/>
              </a:cxn>
              <a:cxn ang="0">
                <a:pos x="250" y="138"/>
              </a:cxn>
              <a:cxn ang="0">
                <a:pos x="240" y="173"/>
              </a:cxn>
              <a:cxn ang="0">
                <a:pos x="221" y="204"/>
              </a:cxn>
              <a:cxn ang="0">
                <a:pos x="194" y="228"/>
              </a:cxn>
              <a:cxn ang="0">
                <a:pos x="162" y="244"/>
              </a:cxn>
              <a:cxn ang="0">
                <a:pos x="125" y="250"/>
              </a:cxn>
              <a:cxn ang="0">
                <a:pos x="125" y="11"/>
              </a:cxn>
              <a:cxn ang="0">
                <a:pos x="92" y="16"/>
              </a:cxn>
              <a:cxn ang="0">
                <a:pos x="62" y="30"/>
              </a:cxn>
              <a:cxn ang="0">
                <a:pos x="38" y="53"/>
              </a:cxn>
              <a:cxn ang="0">
                <a:pos x="20" y="81"/>
              </a:cxn>
              <a:cxn ang="0">
                <a:pos x="12" y="113"/>
              </a:cxn>
              <a:cxn ang="0">
                <a:pos x="12" y="136"/>
              </a:cxn>
              <a:cxn ang="0">
                <a:pos x="20" y="169"/>
              </a:cxn>
              <a:cxn ang="0">
                <a:pos x="38" y="197"/>
              </a:cxn>
              <a:cxn ang="0">
                <a:pos x="62" y="219"/>
              </a:cxn>
              <a:cxn ang="0">
                <a:pos x="92" y="234"/>
              </a:cxn>
              <a:cxn ang="0">
                <a:pos x="125" y="239"/>
              </a:cxn>
              <a:cxn ang="0">
                <a:pos x="148" y="236"/>
              </a:cxn>
              <a:cxn ang="0">
                <a:pos x="179" y="225"/>
              </a:cxn>
              <a:cxn ang="0">
                <a:pos x="205" y="205"/>
              </a:cxn>
              <a:cxn ang="0">
                <a:pos x="225" y="180"/>
              </a:cxn>
              <a:cxn ang="0">
                <a:pos x="236" y="147"/>
              </a:cxn>
              <a:cxn ang="0">
                <a:pos x="239" y="124"/>
              </a:cxn>
              <a:cxn ang="0">
                <a:pos x="233" y="90"/>
              </a:cxn>
              <a:cxn ang="0">
                <a:pos x="220" y="61"/>
              </a:cxn>
              <a:cxn ang="0">
                <a:pos x="197" y="36"/>
              </a:cxn>
              <a:cxn ang="0">
                <a:pos x="169" y="20"/>
              </a:cxn>
              <a:cxn ang="0">
                <a:pos x="136" y="11"/>
              </a:cxn>
            </a:cxnLst>
            <a:rect l="0" t="0" r="r" b="b"/>
            <a:pathLst>
              <a:path w="250" h="250">
                <a:moveTo>
                  <a:pt x="125" y="250"/>
                </a:moveTo>
                <a:lnTo>
                  <a:pt x="125" y="250"/>
                </a:lnTo>
                <a:lnTo>
                  <a:pt x="112" y="248"/>
                </a:lnTo>
                <a:lnTo>
                  <a:pt x="100" y="247"/>
                </a:lnTo>
                <a:lnTo>
                  <a:pt x="88" y="244"/>
                </a:lnTo>
                <a:lnTo>
                  <a:pt x="77" y="239"/>
                </a:lnTo>
                <a:lnTo>
                  <a:pt x="66" y="235"/>
                </a:lnTo>
                <a:lnTo>
                  <a:pt x="55" y="228"/>
                </a:lnTo>
                <a:lnTo>
                  <a:pt x="46" y="221"/>
                </a:lnTo>
                <a:lnTo>
                  <a:pt x="36" y="213"/>
                </a:lnTo>
                <a:lnTo>
                  <a:pt x="28" y="204"/>
                </a:lnTo>
                <a:lnTo>
                  <a:pt x="22" y="194"/>
                </a:lnTo>
                <a:lnTo>
                  <a:pt x="15" y="184"/>
                </a:lnTo>
                <a:lnTo>
                  <a:pt x="11" y="173"/>
                </a:lnTo>
                <a:lnTo>
                  <a:pt x="5" y="162"/>
                </a:lnTo>
                <a:lnTo>
                  <a:pt x="3" y="150"/>
                </a:lnTo>
                <a:lnTo>
                  <a:pt x="1" y="138"/>
                </a:lnTo>
                <a:lnTo>
                  <a:pt x="0" y="124"/>
                </a:lnTo>
                <a:lnTo>
                  <a:pt x="0" y="124"/>
                </a:lnTo>
                <a:lnTo>
                  <a:pt x="1" y="112"/>
                </a:lnTo>
                <a:lnTo>
                  <a:pt x="3" y="100"/>
                </a:lnTo>
                <a:lnTo>
                  <a:pt x="5" y="88"/>
                </a:lnTo>
                <a:lnTo>
                  <a:pt x="11" y="76"/>
                </a:lnTo>
                <a:lnTo>
                  <a:pt x="15" y="65"/>
                </a:lnTo>
                <a:lnTo>
                  <a:pt x="22" y="55"/>
                </a:lnTo>
                <a:lnTo>
                  <a:pt x="28" y="46"/>
                </a:lnTo>
                <a:lnTo>
                  <a:pt x="36" y="36"/>
                </a:lnTo>
                <a:lnTo>
                  <a:pt x="46" y="28"/>
                </a:lnTo>
                <a:lnTo>
                  <a:pt x="55" y="22"/>
                </a:lnTo>
                <a:lnTo>
                  <a:pt x="66" y="15"/>
                </a:lnTo>
                <a:lnTo>
                  <a:pt x="77" y="9"/>
                </a:lnTo>
                <a:lnTo>
                  <a:pt x="88" y="5"/>
                </a:lnTo>
                <a:lnTo>
                  <a:pt x="100" y="3"/>
                </a:lnTo>
                <a:lnTo>
                  <a:pt x="112" y="0"/>
                </a:lnTo>
                <a:lnTo>
                  <a:pt x="125" y="0"/>
                </a:lnTo>
                <a:lnTo>
                  <a:pt x="125" y="0"/>
                </a:lnTo>
                <a:lnTo>
                  <a:pt x="138" y="0"/>
                </a:lnTo>
                <a:lnTo>
                  <a:pt x="150" y="3"/>
                </a:lnTo>
                <a:lnTo>
                  <a:pt x="162" y="5"/>
                </a:lnTo>
                <a:lnTo>
                  <a:pt x="174" y="9"/>
                </a:lnTo>
                <a:lnTo>
                  <a:pt x="185" y="15"/>
                </a:lnTo>
                <a:lnTo>
                  <a:pt x="194" y="22"/>
                </a:lnTo>
                <a:lnTo>
                  <a:pt x="204" y="28"/>
                </a:lnTo>
                <a:lnTo>
                  <a:pt x="213" y="36"/>
                </a:lnTo>
                <a:lnTo>
                  <a:pt x="221" y="46"/>
                </a:lnTo>
                <a:lnTo>
                  <a:pt x="228" y="55"/>
                </a:lnTo>
                <a:lnTo>
                  <a:pt x="235" y="65"/>
                </a:lnTo>
                <a:lnTo>
                  <a:pt x="240" y="76"/>
                </a:lnTo>
                <a:lnTo>
                  <a:pt x="244" y="88"/>
                </a:lnTo>
                <a:lnTo>
                  <a:pt x="247" y="100"/>
                </a:lnTo>
                <a:lnTo>
                  <a:pt x="250" y="112"/>
                </a:lnTo>
                <a:lnTo>
                  <a:pt x="250" y="124"/>
                </a:lnTo>
                <a:lnTo>
                  <a:pt x="250" y="124"/>
                </a:lnTo>
                <a:lnTo>
                  <a:pt x="250" y="138"/>
                </a:lnTo>
                <a:lnTo>
                  <a:pt x="247" y="150"/>
                </a:lnTo>
                <a:lnTo>
                  <a:pt x="244" y="162"/>
                </a:lnTo>
                <a:lnTo>
                  <a:pt x="240" y="173"/>
                </a:lnTo>
                <a:lnTo>
                  <a:pt x="235" y="184"/>
                </a:lnTo>
                <a:lnTo>
                  <a:pt x="228" y="194"/>
                </a:lnTo>
                <a:lnTo>
                  <a:pt x="221" y="204"/>
                </a:lnTo>
                <a:lnTo>
                  <a:pt x="213" y="213"/>
                </a:lnTo>
                <a:lnTo>
                  <a:pt x="204" y="221"/>
                </a:lnTo>
                <a:lnTo>
                  <a:pt x="194" y="228"/>
                </a:lnTo>
                <a:lnTo>
                  <a:pt x="185" y="235"/>
                </a:lnTo>
                <a:lnTo>
                  <a:pt x="174" y="239"/>
                </a:lnTo>
                <a:lnTo>
                  <a:pt x="162" y="244"/>
                </a:lnTo>
                <a:lnTo>
                  <a:pt x="150" y="247"/>
                </a:lnTo>
                <a:lnTo>
                  <a:pt x="138" y="248"/>
                </a:lnTo>
                <a:lnTo>
                  <a:pt x="125" y="250"/>
                </a:lnTo>
                <a:lnTo>
                  <a:pt x="125" y="250"/>
                </a:lnTo>
                <a:close/>
                <a:moveTo>
                  <a:pt x="125" y="11"/>
                </a:moveTo>
                <a:lnTo>
                  <a:pt x="125" y="11"/>
                </a:lnTo>
                <a:lnTo>
                  <a:pt x="113" y="11"/>
                </a:lnTo>
                <a:lnTo>
                  <a:pt x="103" y="13"/>
                </a:lnTo>
                <a:lnTo>
                  <a:pt x="92" y="16"/>
                </a:lnTo>
                <a:lnTo>
                  <a:pt x="81" y="20"/>
                </a:lnTo>
                <a:lnTo>
                  <a:pt x="70" y="24"/>
                </a:lnTo>
                <a:lnTo>
                  <a:pt x="62" y="30"/>
                </a:lnTo>
                <a:lnTo>
                  <a:pt x="53" y="36"/>
                </a:lnTo>
                <a:lnTo>
                  <a:pt x="44" y="44"/>
                </a:lnTo>
                <a:lnTo>
                  <a:pt x="38" y="53"/>
                </a:lnTo>
                <a:lnTo>
                  <a:pt x="31" y="61"/>
                </a:lnTo>
                <a:lnTo>
                  <a:pt x="24" y="70"/>
                </a:lnTo>
                <a:lnTo>
                  <a:pt x="20" y="81"/>
                </a:lnTo>
                <a:lnTo>
                  <a:pt x="16" y="90"/>
                </a:lnTo>
                <a:lnTo>
                  <a:pt x="13" y="101"/>
                </a:lnTo>
                <a:lnTo>
                  <a:pt x="12" y="113"/>
                </a:lnTo>
                <a:lnTo>
                  <a:pt x="11" y="124"/>
                </a:lnTo>
                <a:lnTo>
                  <a:pt x="11" y="124"/>
                </a:lnTo>
                <a:lnTo>
                  <a:pt x="12" y="136"/>
                </a:lnTo>
                <a:lnTo>
                  <a:pt x="13" y="147"/>
                </a:lnTo>
                <a:lnTo>
                  <a:pt x="16" y="158"/>
                </a:lnTo>
                <a:lnTo>
                  <a:pt x="20" y="169"/>
                </a:lnTo>
                <a:lnTo>
                  <a:pt x="24" y="180"/>
                </a:lnTo>
                <a:lnTo>
                  <a:pt x="31" y="189"/>
                </a:lnTo>
                <a:lnTo>
                  <a:pt x="38" y="197"/>
                </a:lnTo>
                <a:lnTo>
                  <a:pt x="44" y="205"/>
                </a:lnTo>
                <a:lnTo>
                  <a:pt x="53" y="212"/>
                </a:lnTo>
                <a:lnTo>
                  <a:pt x="62" y="219"/>
                </a:lnTo>
                <a:lnTo>
                  <a:pt x="70" y="225"/>
                </a:lnTo>
                <a:lnTo>
                  <a:pt x="81" y="229"/>
                </a:lnTo>
                <a:lnTo>
                  <a:pt x="92" y="234"/>
                </a:lnTo>
                <a:lnTo>
                  <a:pt x="103" y="236"/>
                </a:lnTo>
                <a:lnTo>
                  <a:pt x="113" y="238"/>
                </a:lnTo>
                <a:lnTo>
                  <a:pt x="125" y="239"/>
                </a:lnTo>
                <a:lnTo>
                  <a:pt x="125" y="239"/>
                </a:lnTo>
                <a:lnTo>
                  <a:pt x="136" y="238"/>
                </a:lnTo>
                <a:lnTo>
                  <a:pt x="148" y="236"/>
                </a:lnTo>
                <a:lnTo>
                  <a:pt x="159" y="234"/>
                </a:lnTo>
                <a:lnTo>
                  <a:pt x="169" y="229"/>
                </a:lnTo>
                <a:lnTo>
                  <a:pt x="179" y="225"/>
                </a:lnTo>
                <a:lnTo>
                  <a:pt x="189" y="219"/>
                </a:lnTo>
                <a:lnTo>
                  <a:pt x="197" y="212"/>
                </a:lnTo>
                <a:lnTo>
                  <a:pt x="205" y="205"/>
                </a:lnTo>
                <a:lnTo>
                  <a:pt x="213" y="197"/>
                </a:lnTo>
                <a:lnTo>
                  <a:pt x="220" y="189"/>
                </a:lnTo>
                <a:lnTo>
                  <a:pt x="225" y="180"/>
                </a:lnTo>
                <a:lnTo>
                  <a:pt x="229" y="169"/>
                </a:lnTo>
                <a:lnTo>
                  <a:pt x="233" y="158"/>
                </a:lnTo>
                <a:lnTo>
                  <a:pt x="236" y="147"/>
                </a:lnTo>
                <a:lnTo>
                  <a:pt x="239" y="136"/>
                </a:lnTo>
                <a:lnTo>
                  <a:pt x="239" y="124"/>
                </a:lnTo>
                <a:lnTo>
                  <a:pt x="239" y="124"/>
                </a:lnTo>
                <a:lnTo>
                  <a:pt x="239" y="113"/>
                </a:lnTo>
                <a:lnTo>
                  <a:pt x="236" y="101"/>
                </a:lnTo>
                <a:lnTo>
                  <a:pt x="233" y="90"/>
                </a:lnTo>
                <a:lnTo>
                  <a:pt x="229" y="81"/>
                </a:lnTo>
                <a:lnTo>
                  <a:pt x="225" y="70"/>
                </a:lnTo>
                <a:lnTo>
                  <a:pt x="220" y="61"/>
                </a:lnTo>
                <a:lnTo>
                  <a:pt x="213" y="53"/>
                </a:lnTo>
                <a:lnTo>
                  <a:pt x="205" y="44"/>
                </a:lnTo>
                <a:lnTo>
                  <a:pt x="197" y="36"/>
                </a:lnTo>
                <a:lnTo>
                  <a:pt x="189" y="30"/>
                </a:lnTo>
                <a:lnTo>
                  <a:pt x="179" y="24"/>
                </a:lnTo>
                <a:lnTo>
                  <a:pt x="169" y="20"/>
                </a:lnTo>
                <a:lnTo>
                  <a:pt x="159" y="16"/>
                </a:lnTo>
                <a:lnTo>
                  <a:pt x="148" y="13"/>
                </a:lnTo>
                <a:lnTo>
                  <a:pt x="136" y="11"/>
                </a:lnTo>
                <a:lnTo>
                  <a:pt x="125" y="11"/>
                </a:lnTo>
                <a:lnTo>
                  <a:pt x="125" y="11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4" name="Freeform 184"/>
          <p:cNvSpPr>
            <a:spLocks noEditPoints="1"/>
          </p:cNvSpPr>
          <p:nvPr/>
        </p:nvSpPr>
        <p:spPr bwMode="auto">
          <a:xfrm>
            <a:off x="4486313" y="1702351"/>
            <a:ext cx="318969" cy="312835"/>
          </a:xfrm>
          <a:custGeom>
            <a:avLst/>
            <a:gdLst/>
            <a:ahLst/>
            <a:cxnLst>
              <a:cxn ang="0">
                <a:pos x="90" y="202"/>
              </a:cxn>
              <a:cxn ang="0">
                <a:pos x="61" y="195"/>
              </a:cxn>
              <a:cxn ang="0">
                <a:pos x="36" y="179"/>
              </a:cxn>
              <a:cxn ang="0">
                <a:pos x="16" y="158"/>
              </a:cxn>
              <a:cxn ang="0">
                <a:pos x="4" y="132"/>
              </a:cxn>
              <a:cxn ang="0">
                <a:pos x="0" y="101"/>
              </a:cxn>
              <a:cxn ang="0">
                <a:pos x="1" y="81"/>
              </a:cxn>
              <a:cxn ang="0">
                <a:pos x="12" y="54"/>
              </a:cxn>
              <a:cxn ang="0">
                <a:pos x="30" y="29"/>
              </a:cxn>
              <a:cxn ang="0">
                <a:pos x="53" y="12"/>
              </a:cxn>
              <a:cxn ang="0">
                <a:pos x="81" y="2"/>
              </a:cxn>
              <a:cxn ang="0">
                <a:pos x="101" y="0"/>
              </a:cxn>
              <a:cxn ang="0">
                <a:pos x="131" y="5"/>
              </a:cxn>
              <a:cxn ang="0">
                <a:pos x="158" y="17"/>
              </a:cxn>
              <a:cxn ang="0">
                <a:pos x="179" y="37"/>
              </a:cxn>
              <a:cxn ang="0">
                <a:pos x="194" y="62"/>
              </a:cxn>
              <a:cxn ang="0">
                <a:pos x="201" y="92"/>
              </a:cxn>
              <a:cxn ang="0">
                <a:pos x="201" y="112"/>
              </a:cxn>
              <a:cxn ang="0">
                <a:pos x="194" y="141"/>
              </a:cxn>
              <a:cxn ang="0">
                <a:pos x="179" y="166"/>
              </a:cxn>
              <a:cxn ang="0">
                <a:pos x="158" y="186"/>
              </a:cxn>
              <a:cxn ang="0">
                <a:pos x="131" y="198"/>
              </a:cxn>
              <a:cxn ang="0">
                <a:pos x="101" y="202"/>
              </a:cxn>
              <a:cxn ang="0">
                <a:pos x="101" y="5"/>
              </a:cxn>
              <a:cxn ang="0">
                <a:pos x="73" y="10"/>
              </a:cxn>
              <a:cxn ang="0">
                <a:pos x="47" y="21"/>
              </a:cxn>
              <a:cxn ang="0">
                <a:pos x="27" y="40"/>
              </a:cxn>
              <a:cxn ang="0">
                <a:pos x="12" y="64"/>
              </a:cxn>
              <a:cxn ang="0">
                <a:pos x="5" y="92"/>
              </a:cxn>
              <a:cxn ang="0">
                <a:pos x="5" y="112"/>
              </a:cxn>
              <a:cxn ang="0">
                <a:pos x="12" y="139"/>
              </a:cxn>
              <a:cxn ang="0">
                <a:pos x="27" y="163"/>
              </a:cxn>
              <a:cxn ang="0">
                <a:pos x="47" y="181"/>
              </a:cxn>
              <a:cxn ang="0">
                <a:pos x="73" y="193"/>
              </a:cxn>
              <a:cxn ang="0">
                <a:pos x="101" y="197"/>
              </a:cxn>
              <a:cxn ang="0">
                <a:pos x="120" y="195"/>
              </a:cxn>
              <a:cxn ang="0">
                <a:pos x="146" y="186"/>
              </a:cxn>
              <a:cxn ang="0">
                <a:pos x="169" y="170"/>
              </a:cxn>
              <a:cxn ang="0">
                <a:pos x="185" y="147"/>
              </a:cxn>
              <a:cxn ang="0">
                <a:pos x="194" y="121"/>
              </a:cxn>
              <a:cxn ang="0">
                <a:pos x="197" y="101"/>
              </a:cxn>
              <a:cxn ang="0">
                <a:pos x="193" y="73"/>
              </a:cxn>
              <a:cxn ang="0">
                <a:pos x="181" y="48"/>
              </a:cxn>
              <a:cxn ang="0">
                <a:pos x="162" y="28"/>
              </a:cxn>
              <a:cxn ang="0">
                <a:pos x="138" y="13"/>
              </a:cxn>
              <a:cxn ang="0">
                <a:pos x="111" y="6"/>
              </a:cxn>
            </a:cxnLst>
            <a:rect l="0" t="0" r="r" b="b"/>
            <a:pathLst>
              <a:path w="202" h="202">
                <a:moveTo>
                  <a:pt x="101" y="202"/>
                </a:moveTo>
                <a:lnTo>
                  <a:pt x="101" y="202"/>
                </a:lnTo>
                <a:lnTo>
                  <a:pt x="90" y="202"/>
                </a:lnTo>
                <a:lnTo>
                  <a:pt x="81" y="201"/>
                </a:lnTo>
                <a:lnTo>
                  <a:pt x="70" y="198"/>
                </a:lnTo>
                <a:lnTo>
                  <a:pt x="61" y="195"/>
                </a:lnTo>
                <a:lnTo>
                  <a:pt x="53" y="190"/>
                </a:lnTo>
                <a:lnTo>
                  <a:pt x="44" y="186"/>
                </a:lnTo>
                <a:lnTo>
                  <a:pt x="36" y="179"/>
                </a:lnTo>
                <a:lnTo>
                  <a:pt x="30" y="173"/>
                </a:lnTo>
                <a:lnTo>
                  <a:pt x="23" y="166"/>
                </a:lnTo>
                <a:lnTo>
                  <a:pt x="16" y="158"/>
                </a:lnTo>
                <a:lnTo>
                  <a:pt x="12" y="150"/>
                </a:lnTo>
                <a:lnTo>
                  <a:pt x="7" y="141"/>
                </a:lnTo>
                <a:lnTo>
                  <a:pt x="4" y="132"/>
                </a:lnTo>
                <a:lnTo>
                  <a:pt x="1" y="121"/>
                </a:lnTo>
                <a:lnTo>
                  <a:pt x="0" y="112"/>
                </a:lnTo>
                <a:lnTo>
                  <a:pt x="0" y="101"/>
                </a:lnTo>
                <a:lnTo>
                  <a:pt x="0" y="101"/>
                </a:lnTo>
                <a:lnTo>
                  <a:pt x="0" y="92"/>
                </a:lnTo>
                <a:lnTo>
                  <a:pt x="1" y="81"/>
                </a:lnTo>
                <a:lnTo>
                  <a:pt x="4" y="71"/>
                </a:lnTo>
                <a:lnTo>
                  <a:pt x="7" y="62"/>
                </a:lnTo>
                <a:lnTo>
                  <a:pt x="12" y="54"/>
                </a:lnTo>
                <a:lnTo>
                  <a:pt x="16" y="44"/>
                </a:lnTo>
                <a:lnTo>
                  <a:pt x="23" y="37"/>
                </a:lnTo>
                <a:lnTo>
                  <a:pt x="30" y="29"/>
                </a:lnTo>
                <a:lnTo>
                  <a:pt x="36" y="23"/>
                </a:lnTo>
                <a:lnTo>
                  <a:pt x="44" y="17"/>
                </a:lnTo>
                <a:lnTo>
                  <a:pt x="53" y="12"/>
                </a:lnTo>
                <a:lnTo>
                  <a:pt x="61" y="8"/>
                </a:lnTo>
                <a:lnTo>
                  <a:pt x="70" y="5"/>
                </a:lnTo>
                <a:lnTo>
                  <a:pt x="81" y="2"/>
                </a:lnTo>
                <a:lnTo>
                  <a:pt x="90" y="1"/>
                </a:lnTo>
                <a:lnTo>
                  <a:pt x="101" y="0"/>
                </a:lnTo>
                <a:lnTo>
                  <a:pt x="101" y="0"/>
                </a:lnTo>
                <a:lnTo>
                  <a:pt x="111" y="1"/>
                </a:lnTo>
                <a:lnTo>
                  <a:pt x="121" y="2"/>
                </a:lnTo>
                <a:lnTo>
                  <a:pt x="131" y="5"/>
                </a:lnTo>
                <a:lnTo>
                  <a:pt x="140" y="8"/>
                </a:lnTo>
                <a:lnTo>
                  <a:pt x="148" y="12"/>
                </a:lnTo>
                <a:lnTo>
                  <a:pt x="158" y="17"/>
                </a:lnTo>
                <a:lnTo>
                  <a:pt x="165" y="23"/>
                </a:lnTo>
                <a:lnTo>
                  <a:pt x="173" y="29"/>
                </a:lnTo>
                <a:lnTo>
                  <a:pt x="179" y="37"/>
                </a:lnTo>
                <a:lnTo>
                  <a:pt x="185" y="44"/>
                </a:lnTo>
                <a:lnTo>
                  <a:pt x="190" y="54"/>
                </a:lnTo>
                <a:lnTo>
                  <a:pt x="194" y="62"/>
                </a:lnTo>
                <a:lnTo>
                  <a:pt x="197" y="71"/>
                </a:lnTo>
                <a:lnTo>
                  <a:pt x="200" y="81"/>
                </a:lnTo>
                <a:lnTo>
                  <a:pt x="201" y="92"/>
                </a:lnTo>
                <a:lnTo>
                  <a:pt x="202" y="101"/>
                </a:lnTo>
                <a:lnTo>
                  <a:pt x="202" y="101"/>
                </a:lnTo>
                <a:lnTo>
                  <a:pt x="201" y="112"/>
                </a:lnTo>
                <a:lnTo>
                  <a:pt x="200" y="121"/>
                </a:lnTo>
                <a:lnTo>
                  <a:pt x="197" y="132"/>
                </a:lnTo>
                <a:lnTo>
                  <a:pt x="194" y="141"/>
                </a:lnTo>
                <a:lnTo>
                  <a:pt x="190" y="150"/>
                </a:lnTo>
                <a:lnTo>
                  <a:pt x="185" y="158"/>
                </a:lnTo>
                <a:lnTo>
                  <a:pt x="179" y="166"/>
                </a:lnTo>
                <a:lnTo>
                  <a:pt x="173" y="173"/>
                </a:lnTo>
                <a:lnTo>
                  <a:pt x="165" y="179"/>
                </a:lnTo>
                <a:lnTo>
                  <a:pt x="158" y="186"/>
                </a:lnTo>
                <a:lnTo>
                  <a:pt x="148" y="190"/>
                </a:lnTo>
                <a:lnTo>
                  <a:pt x="140" y="195"/>
                </a:lnTo>
                <a:lnTo>
                  <a:pt x="131" y="198"/>
                </a:lnTo>
                <a:lnTo>
                  <a:pt x="121" y="201"/>
                </a:lnTo>
                <a:lnTo>
                  <a:pt x="111" y="202"/>
                </a:lnTo>
                <a:lnTo>
                  <a:pt x="101" y="202"/>
                </a:lnTo>
                <a:lnTo>
                  <a:pt x="101" y="202"/>
                </a:lnTo>
                <a:close/>
                <a:moveTo>
                  <a:pt x="101" y="5"/>
                </a:moveTo>
                <a:lnTo>
                  <a:pt x="101" y="5"/>
                </a:lnTo>
                <a:lnTo>
                  <a:pt x="90" y="6"/>
                </a:lnTo>
                <a:lnTo>
                  <a:pt x="81" y="8"/>
                </a:lnTo>
                <a:lnTo>
                  <a:pt x="73" y="10"/>
                </a:lnTo>
                <a:lnTo>
                  <a:pt x="63" y="13"/>
                </a:lnTo>
                <a:lnTo>
                  <a:pt x="55" y="17"/>
                </a:lnTo>
                <a:lnTo>
                  <a:pt x="47" y="21"/>
                </a:lnTo>
                <a:lnTo>
                  <a:pt x="39" y="28"/>
                </a:lnTo>
                <a:lnTo>
                  <a:pt x="32" y="33"/>
                </a:lnTo>
                <a:lnTo>
                  <a:pt x="27" y="40"/>
                </a:lnTo>
                <a:lnTo>
                  <a:pt x="21" y="48"/>
                </a:lnTo>
                <a:lnTo>
                  <a:pt x="16" y="56"/>
                </a:lnTo>
                <a:lnTo>
                  <a:pt x="12" y="64"/>
                </a:lnTo>
                <a:lnTo>
                  <a:pt x="9" y="73"/>
                </a:lnTo>
                <a:lnTo>
                  <a:pt x="7" y="82"/>
                </a:lnTo>
                <a:lnTo>
                  <a:pt x="5" y="92"/>
                </a:lnTo>
                <a:lnTo>
                  <a:pt x="5" y="101"/>
                </a:lnTo>
                <a:lnTo>
                  <a:pt x="5" y="101"/>
                </a:lnTo>
                <a:lnTo>
                  <a:pt x="5" y="112"/>
                </a:lnTo>
                <a:lnTo>
                  <a:pt x="7" y="121"/>
                </a:lnTo>
                <a:lnTo>
                  <a:pt x="9" y="129"/>
                </a:lnTo>
                <a:lnTo>
                  <a:pt x="12" y="139"/>
                </a:lnTo>
                <a:lnTo>
                  <a:pt x="16" y="147"/>
                </a:lnTo>
                <a:lnTo>
                  <a:pt x="21" y="155"/>
                </a:lnTo>
                <a:lnTo>
                  <a:pt x="27" y="163"/>
                </a:lnTo>
                <a:lnTo>
                  <a:pt x="32" y="170"/>
                </a:lnTo>
                <a:lnTo>
                  <a:pt x="39" y="175"/>
                </a:lnTo>
                <a:lnTo>
                  <a:pt x="47" y="181"/>
                </a:lnTo>
                <a:lnTo>
                  <a:pt x="55" y="186"/>
                </a:lnTo>
                <a:lnTo>
                  <a:pt x="63" y="190"/>
                </a:lnTo>
                <a:lnTo>
                  <a:pt x="73" y="193"/>
                </a:lnTo>
                <a:lnTo>
                  <a:pt x="81" y="195"/>
                </a:lnTo>
                <a:lnTo>
                  <a:pt x="90" y="197"/>
                </a:lnTo>
                <a:lnTo>
                  <a:pt x="101" y="197"/>
                </a:lnTo>
                <a:lnTo>
                  <a:pt x="101" y="197"/>
                </a:lnTo>
                <a:lnTo>
                  <a:pt x="111" y="197"/>
                </a:lnTo>
                <a:lnTo>
                  <a:pt x="120" y="195"/>
                </a:lnTo>
                <a:lnTo>
                  <a:pt x="129" y="193"/>
                </a:lnTo>
                <a:lnTo>
                  <a:pt x="138" y="190"/>
                </a:lnTo>
                <a:lnTo>
                  <a:pt x="146" y="186"/>
                </a:lnTo>
                <a:lnTo>
                  <a:pt x="154" y="181"/>
                </a:lnTo>
                <a:lnTo>
                  <a:pt x="162" y="175"/>
                </a:lnTo>
                <a:lnTo>
                  <a:pt x="169" y="170"/>
                </a:lnTo>
                <a:lnTo>
                  <a:pt x="174" y="163"/>
                </a:lnTo>
                <a:lnTo>
                  <a:pt x="181" y="155"/>
                </a:lnTo>
                <a:lnTo>
                  <a:pt x="185" y="147"/>
                </a:lnTo>
                <a:lnTo>
                  <a:pt x="189" y="139"/>
                </a:lnTo>
                <a:lnTo>
                  <a:pt x="193" y="129"/>
                </a:lnTo>
                <a:lnTo>
                  <a:pt x="194" y="121"/>
                </a:lnTo>
                <a:lnTo>
                  <a:pt x="196" y="112"/>
                </a:lnTo>
                <a:lnTo>
                  <a:pt x="197" y="101"/>
                </a:lnTo>
                <a:lnTo>
                  <a:pt x="197" y="101"/>
                </a:lnTo>
                <a:lnTo>
                  <a:pt x="196" y="92"/>
                </a:lnTo>
                <a:lnTo>
                  <a:pt x="194" y="82"/>
                </a:lnTo>
                <a:lnTo>
                  <a:pt x="193" y="73"/>
                </a:lnTo>
                <a:lnTo>
                  <a:pt x="189" y="64"/>
                </a:lnTo>
                <a:lnTo>
                  <a:pt x="185" y="56"/>
                </a:lnTo>
                <a:lnTo>
                  <a:pt x="181" y="48"/>
                </a:lnTo>
                <a:lnTo>
                  <a:pt x="174" y="40"/>
                </a:lnTo>
                <a:lnTo>
                  <a:pt x="169" y="33"/>
                </a:lnTo>
                <a:lnTo>
                  <a:pt x="162" y="28"/>
                </a:lnTo>
                <a:lnTo>
                  <a:pt x="154" y="21"/>
                </a:lnTo>
                <a:lnTo>
                  <a:pt x="146" y="17"/>
                </a:lnTo>
                <a:lnTo>
                  <a:pt x="138" y="13"/>
                </a:lnTo>
                <a:lnTo>
                  <a:pt x="129" y="10"/>
                </a:lnTo>
                <a:lnTo>
                  <a:pt x="120" y="8"/>
                </a:lnTo>
                <a:lnTo>
                  <a:pt x="111" y="6"/>
                </a:lnTo>
                <a:lnTo>
                  <a:pt x="101" y="5"/>
                </a:lnTo>
                <a:lnTo>
                  <a:pt x="101" y="5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5" name="Freeform 185"/>
          <p:cNvSpPr>
            <a:spLocks noEditPoints="1"/>
          </p:cNvSpPr>
          <p:nvPr/>
        </p:nvSpPr>
        <p:spPr bwMode="auto">
          <a:xfrm>
            <a:off x="2070584" y="903925"/>
            <a:ext cx="286136" cy="284820"/>
          </a:xfrm>
          <a:custGeom>
            <a:avLst/>
            <a:gdLst/>
            <a:ahLst/>
            <a:cxnLst>
              <a:cxn ang="0">
                <a:pos x="162" y="185"/>
              </a:cxn>
              <a:cxn ang="0">
                <a:pos x="97" y="185"/>
              </a:cxn>
              <a:cxn ang="0">
                <a:pos x="97" y="147"/>
              </a:cxn>
              <a:cxn ang="0">
                <a:pos x="86" y="147"/>
              </a:cxn>
              <a:cxn ang="0">
                <a:pos x="86" y="185"/>
              </a:cxn>
              <a:cxn ang="0">
                <a:pos x="21" y="185"/>
              </a:cxn>
              <a:cxn ang="0">
                <a:pos x="21" y="121"/>
              </a:cxn>
              <a:cxn ang="0">
                <a:pos x="0" y="121"/>
              </a:cxn>
              <a:cxn ang="0">
                <a:pos x="0" y="108"/>
              </a:cxn>
              <a:cxn ang="0">
                <a:pos x="91" y="0"/>
              </a:cxn>
              <a:cxn ang="0">
                <a:pos x="118" y="32"/>
              </a:cxn>
              <a:cxn ang="0">
                <a:pos x="118" y="9"/>
              </a:cxn>
              <a:cxn ang="0">
                <a:pos x="151" y="9"/>
              </a:cxn>
              <a:cxn ang="0">
                <a:pos x="151" y="70"/>
              </a:cxn>
              <a:cxn ang="0">
                <a:pos x="183" y="108"/>
              </a:cxn>
              <a:cxn ang="0">
                <a:pos x="183" y="121"/>
              </a:cxn>
              <a:cxn ang="0">
                <a:pos x="162" y="121"/>
              </a:cxn>
              <a:cxn ang="0">
                <a:pos x="162" y="185"/>
              </a:cxn>
              <a:cxn ang="0">
                <a:pos x="108" y="174"/>
              </a:cxn>
              <a:cxn ang="0">
                <a:pos x="151" y="174"/>
              </a:cxn>
              <a:cxn ang="0">
                <a:pos x="151" y="110"/>
              </a:cxn>
              <a:cxn ang="0">
                <a:pos x="171" y="110"/>
              </a:cxn>
              <a:cxn ang="0">
                <a:pos x="140" y="74"/>
              </a:cxn>
              <a:cxn ang="0">
                <a:pos x="140" y="20"/>
              </a:cxn>
              <a:cxn ang="0">
                <a:pos x="129" y="20"/>
              </a:cxn>
              <a:cxn ang="0">
                <a:pos x="129" y="60"/>
              </a:cxn>
              <a:cxn ang="0">
                <a:pos x="91" y="17"/>
              </a:cxn>
              <a:cxn ang="0">
                <a:pos x="12" y="110"/>
              </a:cxn>
              <a:cxn ang="0">
                <a:pos x="32" y="110"/>
              </a:cxn>
              <a:cxn ang="0">
                <a:pos x="32" y="174"/>
              </a:cxn>
              <a:cxn ang="0">
                <a:pos x="75" y="174"/>
              </a:cxn>
              <a:cxn ang="0">
                <a:pos x="75" y="136"/>
              </a:cxn>
              <a:cxn ang="0">
                <a:pos x="108" y="136"/>
              </a:cxn>
              <a:cxn ang="0">
                <a:pos x="108" y="174"/>
              </a:cxn>
            </a:cxnLst>
            <a:rect l="0" t="0" r="r" b="b"/>
            <a:pathLst>
              <a:path w="183" h="185">
                <a:moveTo>
                  <a:pt x="162" y="185"/>
                </a:moveTo>
                <a:lnTo>
                  <a:pt x="97" y="185"/>
                </a:lnTo>
                <a:lnTo>
                  <a:pt x="97" y="147"/>
                </a:lnTo>
                <a:lnTo>
                  <a:pt x="86" y="147"/>
                </a:lnTo>
                <a:lnTo>
                  <a:pt x="86" y="185"/>
                </a:lnTo>
                <a:lnTo>
                  <a:pt x="21" y="185"/>
                </a:lnTo>
                <a:lnTo>
                  <a:pt x="21" y="121"/>
                </a:lnTo>
                <a:lnTo>
                  <a:pt x="0" y="121"/>
                </a:lnTo>
                <a:lnTo>
                  <a:pt x="0" y="108"/>
                </a:lnTo>
                <a:lnTo>
                  <a:pt x="91" y="0"/>
                </a:lnTo>
                <a:lnTo>
                  <a:pt x="118" y="32"/>
                </a:lnTo>
                <a:lnTo>
                  <a:pt x="118" y="9"/>
                </a:lnTo>
                <a:lnTo>
                  <a:pt x="151" y="9"/>
                </a:lnTo>
                <a:lnTo>
                  <a:pt x="151" y="70"/>
                </a:lnTo>
                <a:lnTo>
                  <a:pt x="183" y="108"/>
                </a:lnTo>
                <a:lnTo>
                  <a:pt x="183" y="121"/>
                </a:lnTo>
                <a:lnTo>
                  <a:pt x="162" y="121"/>
                </a:lnTo>
                <a:lnTo>
                  <a:pt x="162" y="185"/>
                </a:lnTo>
                <a:close/>
                <a:moveTo>
                  <a:pt x="108" y="174"/>
                </a:moveTo>
                <a:lnTo>
                  <a:pt x="151" y="174"/>
                </a:lnTo>
                <a:lnTo>
                  <a:pt x="151" y="110"/>
                </a:lnTo>
                <a:lnTo>
                  <a:pt x="171" y="110"/>
                </a:lnTo>
                <a:lnTo>
                  <a:pt x="140" y="74"/>
                </a:lnTo>
                <a:lnTo>
                  <a:pt x="140" y="20"/>
                </a:lnTo>
                <a:lnTo>
                  <a:pt x="129" y="20"/>
                </a:lnTo>
                <a:lnTo>
                  <a:pt x="129" y="60"/>
                </a:lnTo>
                <a:lnTo>
                  <a:pt x="91" y="17"/>
                </a:lnTo>
                <a:lnTo>
                  <a:pt x="12" y="110"/>
                </a:lnTo>
                <a:lnTo>
                  <a:pt x="32" y="110"/>
                </a:lnTo>
                <a:lnTo>
                  <a:pt x="32" y="174"/>
                </a:lnTo>
                <a:lnTo>
                  <a:pt x="75" y="174"/>
                </a:lnTo>
                <a:lnTo>
                  <a:pt x="75" y="136"/>
                </a:lnTo>
                <a:lnTo>
                  <a:pt x="108" y="136"/>
                </a:lnTo>
                <a:lnTo>
                  <a:pt x="108" y="174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6" name="Freeform 186"/>
          <p:cNvSpPr>
            <a:spLocks noEditPoints="1"/>
          </p:cNvSpPr>
          <p:nvPr/>
        </p:nvSpPr>
        <p:spPr bwMode="auto">
          <a:xfrm>
            <a:off x="2858627" y="880579"/>
            <a:ext cx="337733" cy="336179"/>
          </a:xfrm>
          <a:custGeom>
            <a:avLst/>
            <a:gdLst/>
            <a:ahLst/>
            <a:cxnLst>
              <a:cxn ang="0">
                <a:pos x="170" y="216"/>
              </a:cxn>
              <a:cxn ang="0">
                <a:pos x="128" y="205"/>
              </a:cxn>
              <a:cxn ang="0">
                <a:pos x="82" y="180"/>
              </a:cxn>
              <a:cxn ang="0">
                <a:pos x="57" y="159"/>
              </a:cxn>
              <a:cxn ang="0">
                <a:pos x="27" y="119"/>
              </a:cxn>
              <a:cxn ang="0">
                <a:pos x="5" y="72"/>
              </a:cxn>
              <a:cxn ang="0">
                <a:pos x="0" y="45"/>
              </a:cxn>
              <a:cxn ang="0">
                <a:pos x="9" y="32"/>
              </a:cxn>
              <a:cxn ang="0">
                <a:pos x="34" y="5"/>
              </a:cxn>
              <a:cxn ang="0">
                <a:pos x="46" y="0"/>
              </a:cxn>
              <a:cxn ang="0">
                <a:pos x="65" y="8"/>
              </a:cxn>
              <a:cxn ang="0">
                <a:pos x="85" y="27"/>
              </a:cxn>
              <a:cxn ang="0">
                <a:pos x="93" y="42"/>
              </a:cxn>
              <a:cxn ang="0">
                <a:pos x="94" y="61"/>
              </a:cxn>
              <a:cxn ang="0">
                <a:pos x="84" y="70"/>
              </a:cxn>
              <a:cxn ang="0">
                <a:pos x="67" y="81"/>
              </a:cxn>
              <a:cxn ang="0">
                <a:pos x="66" y="86"/>
              </a:cxn>
              <a:cxn ang="0">
                <a:pos x="74" y="105"/>
              </a:cxn>
              <a:cxn ang="0">
                <a:pos x="92" y="124"/>
              </a:cxn>
              <a:cxn ang="0">
                <a:pos x="120" y="147"/>
              </a:cxn>
              <a:cxn ang="0">
                <a:pos x="128" y="150"/>
              </a:cxn>
              <a:cxn ang="0">
                <a:pos x="140" y="140"/>
              </a:cxn>
              <a:cxn ang="0">
                <a:pos x="152" y="124"/>
              </a:cxn>
              <a:cxn ang="0">
                <a:pos x="163" y="120"/>
              </a:cxn>
              <a:cxn ang="0">
                <a:pos x="179" y="126"/>
              </a:cxn>
              <a:cxn ang="0">
                <a:pos x="205" y="147"/>
              </a:cxn>
              <a:cxn ang="0">
                <a:pos x="216" y="169"/>
              </a:cxn>
              <a:cxn ang="0">
                <a:pos x="210" y="182"/>
              </a:cxn>
              <a:cxn ang="0">
                <a:pos x="183" y="207"/>
              </a:cxn>
              <a:cxn ang="0">
                <a:pos x="11" y="47"/>
              </a:cxn>
              <a:cxn ang="0">
                <a:pos x="16" y="72"/>
              </a:cxn>
              <a:cxn ang="0">
                <a:pos x="36" y="115"/>
              </a:cxn>
              <a:cxn ang="0">
                <a:pos x="63" y="151"/>
              </a:cxn>
              <a:cxn ang="0">
                <a:pos x="88" y="170"/>
              </a:cxn>
              <a:cxn ang="0">
                <a:pos x="131" y="194"/>
              </a:cxn>
              <a:cxn ang="0">
                <a:pos x="169" y="205"/>
              </a:cxn>
              <a:cxn ang="0">
                <a:pos x="193" y="185"/>
              </a:cxn>
              <a:cxn ang="0">
                <a:pos x="205" y="169"/>
              </a:cxn>
              <a:cxn ang="0">
                <a:pos x="201" y="159"/>
              </a:cxn>
              <a:cxn ang="0">
                <a:pos x="175" y="135"/>
              </a:cxn>
              <a:cxn ang="0">
                <a:pos x="163" y="131"/>
              </a:cxn>
              <a:cxn ang="0">
                <a:pos x="159" y="132"/>
              </a:cxn>
              <a:cxn ang="0">
                <a:pos x="150" y="146"/>
              </a:cxn>
              <a:cxn ang="0">
                <a:pos x="136" y="159"/>
              </a:cxn>
              <a:cxn ang="0">
                <a:pos x="123" y="161"/>
              </a:cxn>
              <a:cxn ang="0">
                <a:pos x="105" y="151"/>
              </a:cxn>
              <a:cxn ang="0">
                <a:pos x="84" y="132"/>
              </a:cxn>
              <a:cxn ang="0">
                <a:pos x="61" y="104"/>
              </a:cxn>
              <a:cxn ang="0">
                <a:pos x="55" y="86"/>
              </a:cxn>
              <a:cxn ang="0">
                <a:pos x="59" y="74"/>
              </a:cxn>
              <a:cxn ang="0">
                <a:pos x="70" y="66"/>
              </a:cxn>
              <a:cxn ang="0">
                <a:pos x="84" y="55"/>
              </a:cxn>
              <a:cxn ang="0">
                <a:pos x="84" y="46"/>
              </a:cxn>
              <a:cxn ang="0">
                <a:pos x="75" y="34"/>
              </a:cxn>
              <a:cxn ang="0">
                <a:pos x="50" y="11"/>
              </a:cxn>
              <a:cxn ang="0">
                <a:pos x="43" y="11"/>
              </a:cxn>
              <a:cxn ang="0">
                <a:pos x="20" y="34"/>
              </a:cxn>
            </a:cxnLst>
            <a:rect l="0" t="0" r="r" b="b"/>
            <a:pathLst>
              <a:path w="216" h="216">
                <a:moveTo>
                  <a:pt x="171" y="216"/>
                </a:moveTo>
                <a:lnTo>
                  <a:pt x="170" y="216"/>
                </a:lnTo>
                <a:lnTo>
                  <a:pt x="170" y="216"/>
                </a:lnTo>
                <a:lnTo>
                  <a:pt x="158" y="215"/>
                </a:lnTo>
                <a:lnTo>
                  <a:pt x="144" y="211"/>
                </a:lnTo>
                <a:lnTo>
                  <a:pt x="128" y="205"/>
                </a:lnTo>
                <a:lnTo>
                  <a:pt x="113" y="197"/>
                </a:lnTo>
                <a:lnTo>
                  <a:pt x="97" y="189"/>
                </a:lnTo>
                <a:lnTo>
                  <a:pt x="82" y="180"/>
                </a:lnTo>
                <a:lnTo>
                  <a:pt x="67" y="170"/>
                </a:lnTo>
                <a:lnTo>
                  <a:pt x="57" y="159"/>
                </a:lnTo>
                <a:lnTo>
                  <a:pt x="57" y="159"/>
                </a:lnTo>
                <a:lnTo>
                  <a:pt x="46" y="147"/>
                </a:lnTo>
                <a:lnTo>
                  <a:pt x="36" y="134"/>
                </a:lnTo>
                <a:lnTo>
                  <a:pt x="27" y="119"/>
                </a:lnTo>
                <a:lnTo>
                  <a:pt x="17" y="103"/>
                </a:lnTo>
                <a:lnTo>
                  <a:pt x="11" y="86"/>
                </a:lnTo>
                <a:lnTo>
                  <a:pt x="5" y="72"/>
                </a:lnTo>
                <a:lnTo>
                  <a:pt x="1" y="58"/>
                </a:lnTo>
                <a:lnTo>
                  <a:pt x="0" y="46"/>
                </a:lnTo>
                <a:lnTo>
                  <a:pt x="0" y="45"/>
                </a:lnTo>
                <a:lnTo>
                  <a:pt x="1" y="43"/>
                </a:lnTo>
                <a:lnTo>
                  <a:pt x="1" y="43"/>
                </a:lnTo>
                <a:lnTo>
                  <a:pt x="9" y="32"/>
                </a:lnTo>
                <a:lnTo>
                  <a:pt x="20" y="18"/>
                </a:lnTo>
                <a:lnTo>
                  <a:pt x="27" y="11"/>
                </a:lnTo>
                <a:lnTo>
                  <a:pt x="34" y="5"/>
                </a:lnTo>
                <a:lnTo>
                  <a:pt x="40" y="1"/>
                </a:lnTo>
                <a:lnTo>
                  <a:pt x="46" y="0"/>
                </a:lnTo>
                <a:lnTo>
                  <a:pt x="46" y="0"/>
                </a:lnTo>
                <a:lnTo>
                  <a:pt x="51" y="0"/>
                </a:lnTo>
                <a:lnTo>
                  <a:pt x="58" y="4"/>
                </a:lnTo>
                <a:lnTo>
                  <a:pt x="65" y="8"/>
                </a:lnTo>
                <a:lnTo>
                  <a:pt x="71" y="14"/>
                </a:lnTo>
                <a:lnTo>
                  <a:pt x="78" y="20"/>
                </a:lnTo>
                <a:lnTo>
                  <a:pt x="85" y="27"/>
                </a:lnTo>
                <a:lnTo>
                  <a:pt x="89" y="35"/>
                </a:lnTo>
                <a:lnTo>
                  <a:pt x="93" y="42"/>
                </a:lnTo>
                <a:lnTo>
                  <a:pt x="93" y="42"/>
                </a:lnTo>
                <a:lnTo>
                  <a:pt x="96" y="50"/>
                </a:lnTo>
                <a:lnTo>
                  <a:pt x="96" y="55"/>
                </a:lnTo>
                <a:lnTo>
                  <a:pt x="94" y="61"/>
                </a:lnTo>
                <a:lnTo>
                  <a:pt x="92" y="63"/>
                </a:lnTo>
                <a:lnTo>
                  <a:pt x="92" y="63"/>
                </a:lnTo>
                <a:lnTo>
                  <a:pt x="84" y="70"/>
                </a:lnTo>
                <a:lnTo>
                  <a:pt x="75" y="76"/>
                </a:lnTo>
                <a:lnTo>
                  <a:pt x="75" y="76"/>
                </a:lnTo>
                <a:lnTo>
                  <a:pt x="67" y="81"/>
                </a:lnTo>
                <a:lnTo>
                  <a:pt x="66" y="84"/>
                </a:lnTo>
                <a:lnTo>
                  <a:pt x="66" y="86"/>
                </a:lnTo>
                <a:lnTo>
                  <a:pt x="66" y="86"/>
                </a:lnTo>
                <a:lnTo>
                  <a:pt x="66" y="92"/>
                </a:lnTo>
                <a:lnTo>
                  <a:pt x="67" y="96"/>
                </a:lnTo>
                <a:lnTo>
                  <a:pt x="74" y="105"/>
                </a:lnTo>
                <a:lnTo>
                  <a:pt x="82" y="115"/>
                </a:lnTo>
                <a:lnTo>
                  <a:pt x="92" y="124"/>
                </a:lnTo>
                <a:lnTo>
                  <a:pt x="92" y="124"/>
                </a:lnTo>
                <a:lnTo>
                  <a:pt x="101" y="134"/>
                </a:lnTo>
                <a:lnTo>
                  <a:pt x="111" y="142"/>
                </a:lnTo>
                <a:lnTo>
                  <a:pt x="120" y="147"/>
                </a:lnTo>
                <a:lnTo>
                  <a:pt x="124" y="150"/>
                </a:lnTo>
                <a:lnTo>
                  <a:pt x="128" y="150"/>
                </a:lnTo>
                <a:lnTo>
                  <a:pt x="128" y="150"/>
                </a:lnTo>
                <a:lnTo>
                  <a:pt x="132" y="150"/>
                </a:lnTo>
                <a:lnTo>
                  <a:pt x="135" y="147"/>
                </a:lnTo>
                <a:lnTo>
                  <a:pt x="140" y="140"/>
                </a:lnTo>
                <a:lnTo>
                  <a:pt x="140" y="140"/>
                </a:lnTo>
                <a:lnTo>
                  <a:pt x="146" y="132"/>
                </a:lnTo>
                <a:lnTo>
                  <a:pt x="152" y="124"/>
                </a:lnTo>
                <a:lnTo>
                  <a:pt x="152" y="124"/>
                </a:lnTo>
                <a:lnTo>
                  <a:pt x="156" y="122"/>
                </a:lnTo>
                <a:lnTo>
                  <a:pt x="163" y="120"/>
                </a:lnTo>
                <a:lnTo>
                  <a:pt x="163" y="120"/>
                </a:lnTo>
                <a:lnTo>
                  <a:pt x="171" y="122"/>
                </a:lnTo>
                <a:lnTo>
                  <a:pt x="179" y="126"/>
                </a:lnTo>
                <a:lnTo>
                  <a:pt x="189" y="131"/>
                </a:lnTo>
                <a:lnTo>
                  <a:pt x="197" y="139"/>
                </a:lnTo>
                <a:lnTo>
                  <a:pt x="205" y="147"/>
                </a:lnTo>
                <a:lnTo>
                  <a:pt x="210" y="155"/>
                </a:lnTo>
                <a:lnTo>
                  <a:pt x="215" y="162"/>
                </a:lnTo>
                <a:lnTo>
                  <a:pt x="216" y="169"/>
                </a:lnTo>
                <a:lnTo>
                  <a:pt x="216" y="169"/>
                </a:lnTo>
                <a:lnTo>
                  <a:pt x="215" y="176"/>
                </a:lnTo>
                <a:lnTo>
                  <a:pt x="210" y="182"/>
                </a:lnTo>
                <a:lnTo>
                  <a:pt x="205" y="188"/>
                </a:lnTo>
                <a:lnTo>
                  <a:pt x="198" y="194"/>
                </a:lnTo>
                <a:lnTo>
                  <a:pt x="183" y="207"/>
                </a:lnTo>
                <a:lnTo>
                  <a:pt x="173" y="215"/>
                </a:lnTo>
                <a:lnTo>
                  <a:pt x="171" y="216"/>
                </a:lnTo>
                <a:close/>
                <a:moveTo>
                  <a:pt x="11" y="47"/>
                </a:moveTo>
                <a:lnTo>
                  <a:pt x="11" y="47"/>
                </a:lnTo>
                <a:lnTo>
                  <a:pt x="12" y="58"/>
                </a:lnTo>
                <a:lnTo>
                  <a:pt x="16" y="72"/>
                </a:lnTo>
                <a:lnTo>
                  <a:pt x="21" y="85"/>
                </a:lnTo>
                <a:lnTo>
                  <a:pt x="28" y="100"/>
                </a:lnTo>
                <a:lnTo>
                  <a:pt x="36" y="115"/>
                </a:lnTo>
                <a:lnTo>
                  <a:pt x="46" y="128"/>
                </a:lnTo>
                <a:lnTo>
                  <a:pt x="54" y="140"/>
                </a:lnTo>
                <a:lnTo>
                  <a:pt x="63" y="151"/>
                </a:lnTo>
                <a:lnTo>
                  <a:pt x="63" y="151"/>
                </a:lnTo>
                <a:lnTo>
                  <a:pt x="74" y="161"/>
                </a:lnTo>
                <a:lnTo>
                  <a:pt x="88" y="170"/>
                </a:lnTo>
                <a:lnTo>
                  <a:pt x="101" y="180"/>
                </a:lnTo>
                <a:lnTo>
                  <a:pt x="116" y="188"/>
                </a:lnTo>
                <a:lnTo>
                  <a:pt x="131" y="194"/>
                </a:lnTo>
                <a:lnTo>
                  <a:pt x="144" y="200"/>
                </a:lnTo>
                <a:lnTo>
                  <a:pt x="156" y="203"/>
                </a:lnTo>
                <a:lnTo>
                  <a:pt x="169" y="205"/>
                </a:lnTo>
                <a:lnTo>
                  <a:pt x="169" y="205"/>
                </a:lnTo>
                <a:lnTo>
                  <a:pt x="182" y="194"/>
                </a:lnTo>
                <a:lnTo>
                  <a:pt x="193" y="185"/>
                </a:lnTo>
                <a:lnTo>
                  <a:pt x="202" y="176"/>
                </a:lnTo>
                <a:lnTo>
                  <a:pt x="204" y="172"/>
                </a:lnTo>
                <a:lnTo>
                  <a:pt x="205" y="169"/>
                </a:lnTo>
                <a:lnTo>
                  <a:pt x="205" y="169"/>
                </a:lnTo>
                <a:lnTo>
                  <a:pt x="204" y="165"/>
                </a:lnTo>
                <a:lnTo>
                  <a:pt x="201" y="159"/>
                </a:lnTo>
                <a:lnTo>
                  <a:pt x="189" y="146"/>
                </a:lnTo>
                <a:lnTo>
                  <a:pt x="182" y="140"/>
                </a:lnTo>
                <a:lnTo>
                  <a:pt x="175" y="135"/>
                </a:lnTo>
                <a:lnTo>
                  <a:pt x="169" y="132"/>
                </a:lnTo>
                <a:lnTo>
                  <a:pt x="163" y="131"/>
                </a:lnTo>
                <a:lnTo>
                  <a:pt x="163" y="131"/>
                </a:lnTo>
                <a:lnTo>
                  <a:pt x="161" y="131"/>
                </a:lnTo>
                <a:lnTo>
                  <a:pt x="159" y="132"/>
                </a:lnTo>
                <a:lnTo>
                  <a:pt x="159" y="132"/>
                </a:lnTo>
                <a:lnTo>
                  <a:pt x="154" y="139"/>
                </a:lnTo>
                <a:lnTo>
                  <a:pt x="150" y="146"/>
                </a:lnTo>
                <a:lnTo>
                  <a:pt x="150" y="146"/>
                </a:lnTo>
                <a:lnTo>
                  <a:pt x="146" y="151"/>
                </a:lnTo>
                <a:lnTo>
                  <a:pt x="142" y="155"/>
                </a:lnTo>
                <a:lnTo>
                  <a:pt x="136" y="159"/>
                </a:lnTo>
                <a:lnTo>
                  <a:pt x="128" y="161"/>
                </a:lnTo>
                <a:lnTo>
                  <a:pt x="128" y="161"/>
                </a:lnTo>
                <a:lnTo>
                  <a:pt x="123" y="161"/>
                </a:lnTo>
                <a:lnTo>
                  <a:pt x="117" y="158"/>
                </a:lnTo>
                <a:lnTo>
                  <a:pt x="111" y="155"/>
                </a:lnTo>
                <a:lnTo>
                  <a:pt x="105" y="151"/>
                </a:lnTo>
                <a:lnTo>
                  <a:pt x="94" y="142"/>
                </a:lnTo>
                <a:lnTo>
                  <a:pt x="84" y="132"/>
                </a:lnTo>
                <a:lnTo>
                  <a:pt x="84" y="132"/>
                </a:lnTo>
                <a:lnTo>
                  <a:pt x="73" y="122"/>
                </a:lnTo>
                <a:lnTo>
                  <a:pt x="63" y="109"/>
                </a:lnTo>
                <a:lnTo>
                  <a:pt x="61" y="104"/>
                </a:lnTo>
                <a:lnTo>
                  <a:pt x="57" y="99"/>
                </a:lnTo>
                <a:lnTo>
                  <a:pt x="55" y="93"/>
                </a:lnTo>
                <a:lnTo>
                  <a:pt x="55" y="86"/>
                </a:lnTo>
                <a:lnTo>
                  <a:pt x="55" y="86"/>
                </a:lnTo>
                <a:lnTo>
                  <a:pt x="57" y="80"/>
                </a:lnTo>
                <a:lnTo>
                  <a:pt x="59" y="74"/>
                </a:lnTo>
                <a:lnTo>
                  <a:pt x="65" y="70"/>
                </a:lnTo>
                <a:lnTo>
                  <a:pt x="70" y="66"/>
                </a:lnTo>
                <a:lnTo>
                  <a:pt x="70" y="66"/>
                </a:lnTo>
                <a:lnTo>
                  <a:pt x="77" y="62"/>
                </a:lnTo>
                <a:lnTo>
                  <a:pt x="84" y="55"/>
                </a:lnTo>
                <a:lnTo>
                  <a:pt x="84" y="55"/>
                </a:lnTo>
                <a:lnTo>
                  <a:pt x="85" y="54"/>
                </a:lnTo>
                <a:lnTo>
                  <a:pt x="85" y="51"/>
                </a:lnTo>
                <a:lnTo>
                  <a:pt x="84" y="46"/>
                </a:lnTo>
                <a:lnTo>
                  <a:pt x="84" y="46"/>
                </a:lnTo>
                <a:lnTo>
                  <a:pt x="80" y="39"/>
                </a:lnTo>
                <a:lnTo>
                  <a:pt x="75" y="34"/>
                </a:lnTo>
                <a:lnTo>
                  <a:pt x="65" y="22"/>
                </a:lnTo>
                <a:lnTo>
                  <a:pt x="54" y="14"/>
                </a:lnTo>
                <a:lnTo>
                  <a:pt x="50" y="11"/>
                </a:lnTo>
                <a:lnTo>
                  <a:pt x="46" y="11"/>
                </a:lnTo>
                <a:lnTo>
                  <a:pt x="46" y="11"/>
                </a:lnTo>
                <a:lnTo>
                  <a:pt x="43" y="11"/>
                </a:lnTo>
                <a:lnTo>
                  <a:pt x="40" y="14"/>
                </a:lnTo>
                <a:lnTo>
                  <a:pt x="31" y="22"/>
                </a:lnTo>
                <a:lnTo>
                  <a:pt x="20" y="34"/>
                </a:lnTo>
                <a:lnTo>
                  <a:pt x="11" y="47"/>
                </a:lnTo>
                <a:lnTo>
                  <a:pt x="11" y="47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7" name="Freeform 187"/>
          <p:cNvSpPr>
            <a:spLocks noEditPoints="1"/>
          </p:cNvSpPr>
          <p:nvPr/>
        </p:nvSpPr>
        <p:spPr bwMode="auto">
          <a:xfrm>
            <a:off x="3641977" y="959954"/>
            <a:ext cx="384640" cy="177428"/>
          </a:xfrm>
          <a:custGeom>
            <a:avLst/>
            <a:gdLst/>
            <a:ahLst/>
            <a:cxnLst>
              <a:cxn ang="0">
                <a:pos x="190" y="114"/>
              </a:cxn>
              <a:cxn ang="0">
                <a:pos x="170" y="106"/>
              </a:cxn>
              <a:cxn ang="0">
                <a:pos x="162" y="91"/>
              </a:cxn>
              <a:cxn ang="0">
                <a:pos x="165" y="79"/>
              </a:cxn>
              <a:cxn ang="0">
                <a:pos x="166" y="68"/>
              </a:cxn>
              <a:cxn ang="0">
                <a:pos x="160" y="62"/>
              </a:cxn>
              <a:cxn ang="0">
                <a:pos x="135" y="56"/>
              </a:cxn>
              <a:cxn ang="0">
                <a:pos x="110" y="56"/>
              </a:cxn>
              <a:cxn ang="0">
                <a:pos x="86" y="62"/>
              </a:cxn>
              <a:cxn ang="0">
                <a:pos x="81" y="68"/>
              </a:cxn>
              <a:cxn ang="0">
                <a:pos x="81" y="79"/>
              </a:cxn>
              <a:cxn ang="0">
                <a:pos x="83" y="91"/>
              </a:cxn>
              <a:cxn ang="0">
                <a:pos x="75" y="106"/>
              </a:cxn>
              <a:cxn ang="0">
                <a:pos x="55" y="114"/>
              </a:cxn>
              <a:cxn ang="0">
                <a:pos x="32" y="115"/>
              </a:cxn>
              <a:cxn ang="0">
                <a:pos x="8" y="108"/>
              </a:cxn>
              <a:cxn ang="0">
                <a:pos x="1" y="99"/>
              </a:cxn>
              <a:cxn ang="0">
                <a:pos x="1" y="64"/>
              </a:cxn>
              <a:cxn ang="0">
                <a:pos x="5" y="50"/>
              </a:cxn>
              <a:cxn ang="0">
                <a:pos x="19" y="31"/>
              </a:cxn>
              <a:cxn ang="0">
                <a:pos x="42" y="15"/>
              </a:cxn>
              <a:cxn ang="0">
                <a:pos x="82" y="4"/>
              </a:cxn>
              <a:cxn ang="0">
                <a:pos x="124" y="0"/>
              </a:cxn>
              <a:cxn ang="0">
                <a:pos x="163" y="4"/>
              </a:cxn>
              <a:cxn ang="0">
                <a:pos x="204" y="15"/>
              </a:cxn>
              <a:cxn ang="0">
                <a:pos x="227" y="31"/>
              </a:cxn>
              <a:cxn ang="0">
                <a:pos x="240" y="50"/>
              </a:cxn>
              <a:cxn ang="0">
                <a:pos x="244" y="64"/>
              </a:cxn>
              <a:cxn ang="0">
                <a:pos x="244" y="99"/>
              </a:cxn>
              <a:cxn ang="0">
                <a:pos x="237" y="108"/>
              </a:cxn>
              <a:cxn ang="0">
                <a:pos x="213" y="115"/>
              </a:cxn>
              <a:cxn ang="0">
                <a:pos x="123" y="45"/>
              </a:cxn>
              <a:cxn ang="0">
                <a:pos x="150" y="46"/>
              </a:cxn>
              <a:cxn ang="0">
                <a:pos x="167" y="54"/>
              </a:cxn>
              <a:cxn ang="0">
                <a:pos x="175" y="65"/>
              </a:cxn>
              <a:cxn ang="0">
                <a:pos x="174" y="83"/>
              </a:cxn>
              <a:cxn ang="0">
                <a:pos x="173" y="91"/>
              </a:cxn>
              <a:cxn ang="0">
                <a:pos x="175" y="96"/>
              </a:cxn>
              <a:cxn ang="0">
                <a:pos x="194" y="103"/>
              </a:cxn>
              <a:cxn ang="0">
                <a:pos x="216" y="103"/>
              </a:cxn>
              <a:cxn ang="0">
                <a:pos x="232" y="99"/>
              </a:cxn>
              <a:cxn ang="0">
                <a:pos x="235" y="91"/>
              </a:cxn>
              <a:cxn ang="0">
                <a:pos x="233" y="67"/>
              </a:cxn>
              <a:cxn ang="0">
                <a:pos x="225" y="48"/>
              </a:cxn>
              <a:cxn ang="0">
                <a:pos x="213" y="34"/>
              </a:cxn>
              <a:cxn ang="0">
                <a:pos x="187" y="21"/>
              </a:cxn>
              <a:cxn ang="0">
                <a:pos x="144" y="12"/>
              </a:cxn>
              <a:cxn ang="0">
                <a:pos x="121" y="11"/>
              </a:cxn>
              <a:cxn ang="0">
                <a:pos x="70" y="18"/>
              </a:cxn>
              <a:cxn ang="0">
                <a:pos x="39" y="30"/>
              </a:cxn>
              <a:cxn ang="0">
                <a:pos x="27" y="40"/>
              </a:cxn>
              <a:cxn ang="0">
                <a:pos x="13" y="61"/>
              </a:cxn>
              <a:cxn ang="0">
                <a:pos x="11" y="81"/>
              </a:cxn>
              <a:cxn ang="0">
                <a:pos x="13" y="99"/>
              </a:cxn>
              <a:cxn ang="0">
                <a:pos x="21" y="102"/>
              </a:cxn>
              <a:cxn ang="0">
                <a:pos x="39" y="104"/>
              </a:cxn>
              <a:cxn ang="0">
                <a:pos x="67" y="99"/>
              </a:cxn>
              <a:cxn ang="0">
                <a:pos x="73" y="91"/>
              </a:cxn>
              <a:cxn ang="0">
                <a:pos x="71" y="83"/>
              </a:cxn>
              <a:cxn ang="0">
                <a:pos x="69" y="71"/>
              </a:cxn>
              <a:cxn ang="0">
                <a:pos x="74" y="58"/>
              </a:cxn>
              <a:cxn ang="0">
                <a:pos x="89" y="48"/>
              </a:cxn>
              <a:cxn ang="0">
                <a:pos x="123" y="45"/>
              </a:cxn>
            </a:cxnLst>
            <a:rect l="0" t="0" r="r" b="b"/>
            <a:pathLst>
              <a:path w="246" h="115">
                <a:moveTo>
                  <a:pt x="206" y="115"/>
                </a:moveTo>
                <a:lnTo>
                  <a:pt x="206" y="115"/>
                </a:lnTo>
                <a:lnTo>
                  <a:pt x="190" y="114"/>
                </a:lnTo>
                <a:lnTo>
                  <a:pt x="183" y="112"/>
                </a:lnTo>
                <a:lnTo>
                  <a:pt x="177" y="110"/>
                </a:lnTo>
                <a:lnTo>
                  <a:pt x="170" y="106"/>
                </a:lnTo>
                <a:lnTo>
                  <a:pt x="166" y="102"/>
                </a:lnTo>
                <a:lnTo>
                  <a:pt x="163" y="98"/>
                </a:lnTo>
                <a:lnTo>
                  <a:pt x="162" y="91"/>
                </a:lnTo>
                <a:lnTo>
                  <a:pt x="162" y="91"/>
                </a:lnTo>
                <a:lnTo>
                  <a:pt x="162" y="84"/>
                </a:lnTo>
                <a:lnTo>
                  <a:pt x="165" y="79"/>
                </a:lnTo>
                <a:lnTo>
                  <a:pt x="165" y="79"/>
                </a:lnTo>
                <a:lnTo>
                  <a:pt x="166" y="72"/>
                </a:lnTo>
                <a:lnTo>
                  <a:pt x="166" y="68"/>
                </a:lnTo>
                <a:lnTo>
                  <a:pt x="163" y="65"/>
                </a:lnTo>
                <a:lnTo>
                  <a:pt x="163" y="65"/>
                </a:lnTo>
                <a:lnTo>
                  <a:pt x="160" y="62"/>
                </a:lnTo>
                <a:lnTo>
                  <a:pt x="156" y="60"/>
                </a:lnTo>
                <a:lnTo>
                  <a:pt x="147" y="57"/>
                </a:lnTo>
                <a:lnTo>
                  <a:pt x="135" y="56"/>
                </a:lnTo>
                <a:lnTo>
                  <a:pt x="123" y="56"/>
                </a:lnTo>
                <a:lnTo>
                  <a:pt x="123" y="56"/>
                </a:lnTo>
                <a:lnTo>
                  <a:pt x="110" y="56"/>
                </a:lnTo>
                <a:lnTo>
                  <a:pt x="100" y="57"/>
                </a:lnTo>
                <a:lnTo>
                  <a:pt x="90" y="60"/>
                </a:lnTo>
                <a:lnTo>
                  <a:pt x="86" y="62"/>
                </a:lnTo>
                <a:lnTo>
                  <a:pt x="82" y="65"/>
                </a:lnTo>
                <a:lnTo>
                  <a:pt x="82" y="65"/>
                </a:lnTo>
                <a:lnTo>
                  <a:pt x="81" y="68"/>
                </a:lnTo>
                <a:lnTo>
                  <a:pt x="79" y="72"/>
                </a:lnTo>
                <a:lnTo>
                  <a:pt x="81" y="79"/>
                </a:lnTo>
                <a:lnTo>
                  <a:pt x="81" y="79"/>
                </a:lnTo>
                <a:lnTo>
                  <a:pt x="83" y="84"/>
                </a:lnTo>
                <a:lnTo>
                  <a:pt x="83" y="91"/>
                </a:lnTo>
                <a:lnTo>
                  <a:pt x="83" y="91"/>
                </a:lnTo>
                <a:lnTo>
                  <a:pt x="83" y="98"/>
                </a:lnTo>
                <a:lnTo>
                  <a:pt x="79" y="102"/>
                </a:lnTo>
                <a:lnTo>
                  <a:pt x="75" y="106"/>
                </a:lnTo>
                <a:lnTo>
                  <a:pt x="70" y="110"/>
                </a:lnTo>
                <a:lnTo>
                  <a:pt x="62" y="112"/>
                </a:lnTo>
                <a:lnTo>
                  <a:pt x="55" y="114"/>
                </a:lnTo>
                <a:lnTo>
                  <a:pt x="39" y="115"/>
                </a:lnTo>
                <a:lnTo>
                  <a:pt x="39" y="115"/>
                </a:lnTo>
                <a:lnTo>
                  <a:pt x="32" y="115"/>
                </a:lnTo>
                <a:lnTo>
                  <a:pt x="23" y="114"/>
                </a:lnTo>
                <a:lnTo>
                  <a:pt x="13" y="111"/>
                </a:lnTo>
                <a:lnTo>
                  <a:pt x="8" y="108"/>
                </a:lnTo>
                <a:lnTo>
                  <a:pt x="5" y="106"/>
                </a:lnTo>
                <a:lnTo>
                  <a:pt x="5" y="106"/>
                </a:lnTo>
                <a:lnTo>
                  <a:pt x="1" y="99"/>
                </a:lnTo>
                <a:lnTo>
                  <a:pt x="0" y="91"/>
                </a:lnTo>
                <a:lnTo>
                  <a:pt x="0" y="79"/>
                </a:lnTo>
                <a:lnTo>
                  <a:pt x="1" y="64"/>
                </a:lnTo>
                <a:lnTo>
                  <a:pt x="1" y="64"/>
                </a:lnTo>
                <a:lnTo>
                  <a:pt x="2" y="58"/>
                </a:lnTo>
                <a:lnTo>
                  <a:pt x="5" y="50"/>
                </a:lnTo>
                <a:lnTo>
                  <a:pt x="11" y="42"/>
                </a:lnTo>
                <a:lnTo>
                  <a:pt x="19" y="31"/>
                </a:lnTo>
                <a:lnTo>
                  <a:pt x="19" y="31"/>
                </a:lnTo>
                <a:lnTo>
                  <a:pt x="25" y="26"/>
                </a:lnTo>
                <a:lnTo>
                  <a:pt x="34" y="21"/>
                </a:lnTo>
                <a:lnTo>
                  <a:pt x="42" y="15"/>
                </a:lnTo>
                <a:lnTo>
                  <a:pt x="52" y="11"/>
                </a:lnTo>
                <a:lnTo>
                  <a:pt x="66" y="7"/>
                </a:lnTo>
                <a:lnTo>
                  <a:pt x="82" y="4"/>
                </a:lnTo>
                <a:lnTo>
                  <a:pt x="100" y="2"/>
                </a:lnTo>
                <a:lnTo>
                  <a:pt x="121" y="0"/>
                </a:lnTo>
                <a:lnTo>
                  <a:pt x="124" y="0"/>
                </a:lnTo>
                <a:lnTo>
                  <a:pt x="124" y="0"/>
                </a:lnTo>
                <a:lnTo>
                  <a:pt x="146" y="2"/>
                </a:lnTo>
                <a:lnTo>
                  <a:pt x="163" y="4"/>
                </a:lnTo>
                <a:lnTo>
                  <a:pt x="179" y="7"/>
                </a:lnTo>
                <a:lnTo>
                  <a:pt x="193" y="11"/>
                </a:lnTo>
                <a:lnTo>
                  <a:pt x="204" y="15"/>
                </a:lnTo>
                <a:lnTo>
                  <a:pt x="213" y="21"/>
                </a:lnTo>
                <a:lnTo>
                  <a:pt x="220" y="26"/>
                </a:lnTo>
                <a:lnTo>
                  <a:pt x="227" y="31"/>
                </a:lnTo>
                <a:lnTo>
                  <a:pt x="227" y="31"/>
                </a:lnTo>
                <a:lnTo>
                  <a:pt x="235" y="42"/>
                </a:lnTo>
                <a:lnTo>
                  <a:pt x="240" y="50"/>
                </a:lnTo>
                <a:lnTo>
                  <a:pt x="243" y="58"/>
                </a:lnTo>
                <a:lnTo>
                  <a:pt x="244" y="64"/>
                </a:lnTo>
                <a:lnTo>
                  <a:pt x="244" y="64"/>
                </a:lnTo>
                <a:lnTo>
                  <a:pt x="246" y="79"/>
                </a:lnTo>
                <a:lnTo>
                  <a:pt x="246" y="91"/>
                </a:lnTo>
                <a:lnTo>
                  <a:pt x="244" y="99"/>
                </a:lnTo>
                <a:lnTo>
                  <a:pt x="240" y="106"/>
                </a:lnTo>
                <a:lnTo>
                  <a:pt x="240" y="106"/>
                </a:lnTo>
                <a:lnTo>
                  <a:pt x="237" y="108"/>
                </a:lnTo>
                <a:lnTo>
                  <a:pt x="233" y="111"/>
                </a:lnTo>
                <a:lnTo>
                  <a:pt x="223" y="114"/>
                </a:lnTo>
                <a:lnTo>
                  <a:pt x="213" y="115"/>
                </a:lnTo>
                <a:lnTo>
                  <a:pt x="206" y="115"/>
                </a:lnTo>
                <a:lnTo>
                  <a:pt x="206" y="115"/>
                </a:lnTo>
                <a:close/>
                <a:moveTo>
                  <a:pt x="123" y="45"/>
                </a:moveTo>
                <a:lnTo>
                  <a:pt x="123" y="45"/>
                </a:lnTo>
                <a:lnTo>
                  <a:pt x="136" y="45"/>
                </a:lnTo>
                <a:lnTo>
                  <a:pt x="150" y="46"/>
                </a:lnTo>
                <a:lnTo>
                  <a:pt x="156" y="48"/>
                </a:lnTo>
                <a:lnTo>
                  <a:pt x="162" y="50"/>
                </a:lnTo>
                <a:lnTo>
                  <a:pt x="167" y="54"/>
                </a:lnTo>
                <a:lnTo>
                  <a:pt x="171" y="58"/>
                </a:lnTo>
                <a:lnTo>
                  <a:pt x="171" y="58"/>
                </a:lnTo>
                <a:lnTo>
                  <a:pt x="175" y="65"/>
                </a:lnTo>
                <a:lnTo>
                  <a:pt x="177" y="71"/>
                </a:lnTo>
                <a:lnTo>
                  <a:pt x="177" y="77"/>
                </a:lnTo>
                <a:lnTo>
                  <a:pt x="174" y="83"/>
                </a:lnTo>
                <a:lnTo>
                  <a:pt x="174" y="83"/>
                </a:lnTo>
                <a:lnTo>
                  <a:pt x="173" y="87"/>
                </a:lnTo>
                <a:lnTo>
                  <a:pt x="173" y="91"/>
                </a:lnTo>
                <a:lnTo>
                  <a:pt x="173" y="91"/>
                </a:lnTo>
                <a:lnTo>
                  <a:pt x="173" y="94"/>
                </a:lnTo>
                <a:lnTo>
                  <a:pt x="175" y="96"/>
                </a:lnTo>
                <a:lnTo>
                  <a:pt x="179" y="99"/>
                </a:lnTo>
                <a:lnTo>
                  <a:pt x="183" y="100"/>
                </a:lnTo>
                <a:lnTo>
                  <a:pt x="194" y="103"/>
                </a:lnTo>
                <a:lnTo>
                  <a:pt x="206" y="104"/>
                </a:lnTo>
                <a:lnTo>
                  <a:pt x="206" y="104"/>
                </a:lnTo>
                <a:lnTo>
                  <a:pt x="216" y="103"/>
                </a:lnTo>
                <a:lnTo>
                  <a:pt x="224" y="102"/>
                </a:lnTo>
                <a:lnTo>
                  <a:pt x="229" y="100"/>
                </a:lnTo>
                <a:lnTo>
                  <a:pt x="232" y="99"/>
                </a:lnTo>
                <a:lnTo>
                  <a:pt x="232" y="99"/>
                </a:lnTo>
                <a:lnTo>
                  <a:pt x="233" y="96"/>
                </a:lnTo>
                <a:lnTo>
                  <a:pt x="235" y="91"/>
                </a:lnTo>
                <a:lnTo>
                  <a:pt x="235" y="81"/>
                </a:lnTo>
                <a:lnTo>
                  <a:pt x="233" y="67"/>
                </a:lnTo>
                <a:lnTo>
                  <a:pt x="233" y="67"/>
                </a:lnTo>
                <a:lnTo>
                  <a:pt x="232" y="61"/>
                </a:lnTo>
                <a:lnTo>
                  <a:pt x="231" y="54"/>
                </a:lnTo>
                <a:lnTo>
                  <a:pt x="225" y="48"/>
                </a:lnTo>
                <a:lnTo>
                  <a:pt x="219" y="40"/>
                </a:lnTo>
                <a:lnTo>
                  <a:pt x="219" y="40"/>
                </a:lnTo>
                <a:lnTo>
                  <a:pt x="213" y="34"/>
                </a:lnTo>
                <a:lnTo>
                  <a:pt x="206" y="30"/>
                </a:lnTo>
                <a:lnTo>
                  <a:pt x="198" y="25"/>
                </a:lnTo>
                <a:lnTo>
                  <a:pt x="187" y="21"/>
                </a:lnTo>
                <a:lnTo>
                  <a:pt x="175" y="18"/>
                </a:lnTo>
                <a:lnTo>
                  <a:pt x="162" y="14"/>
                </a:lnTo>
                <a:lnTo>
                  <a:pt x="144" y="12"/>
                </a:lnTo>
                <a:lnTo>
                  <a:pt x="124" y="11"/>
                </a:lnTo>
                <a:lnTo>
                  <a:pt x="121" y="11"/>
                </a:lnTo>
                <a:lnTo>
                  <a:pt x="121" y="11"/>
                </a:lnTo>
                <a:lnTo>
                  <a:pt x="101" y="12"/>
                </a:lnTo>
                <a:lnTo>
                  <a:pt x="85" y="14"/>
                </a:lnTo>
                <a:lnTo>
                  <a:pt x="70" y="18"/>
                </a:lnTo>
                <a:lnTo>
                  <a:pt x="58" y="21"/>
                </a:lnTo>
                <a:lnTo>
                  <a:pt x="47" y="25"/>
                </a:lnTo>
                <a:lnTo>
                  <a:pt x="39" y="30"/>
                </a:lnTo>
                <a:lnTo>
                  <a:pt x="32" y="34"/>
                </a:lnTo>
                <a:lnTo>
                  <a:pt x="27" y="40"/>
                </a:lnTo>
                <a:lnTo>
                  <a:pt x="27" y="40"/>
                </a:lnTo>
                <a:lnTo>
                  <a:pt x="20" y="48"/>
                </a:lnTo>
                <a:lnTo>
                  <a:pt x="16" y="54"/>
                </a:lnTo>
                <a:lnTo>
                  <a:pt x="13" y="61"/>
                </a:lnTo>
                <a:lnTo>
                  <a:pt x="12" y="67"/>
                </a:lnTo>
                <a:lnTo>
                  <a:pt x="12" y="67"/>
                </a:lnTo>
                <a:lnTo>
                  <a:pt x="11" y="81"/>
                </a:lnTo>
                <a:lnTo>
                  <a:pt x="11" y="91"/>
                </a:lnTo>
                <a:lnTo>
                  <a:pt x="12" y="96"/>
                </a:lnTo>
                <a:lnTo>
                  <a:pt x="13" y="99"/>
                </a:lnTo>
                <a:lnTo>
                  <a:pt x="13" y="99"/>
                </a:lnTo>
                <a:lnTo>
                  <a:pt x="16" y="100"/>
                </a:lnTo>
                <a:lnTo>
                  <a:pt x="21" y="102"/>
                </a:lnTo>
                <a:lnTo>
                  <a:pt x="29" y="103"/>
                </a:lnTo>
                <a:lnTo>
                  <a:pt x="39" y="104"/>
                </a:lnTo>
                <a:lnTo>
                  <a:pt x="39" y="104"/>
                </a:lnTo>
                <a:lnTo>
                  <a:pt x="51" y="103"/>
                </a:lnTo>
                <a:lnTo>
                  <a:pt x="62" y="100"/>
                </a:lnTo>
                <a:lnTo>
                  <a:pt x="67" y="99"/>
                </a:lnTo>
                <a:lnTo>
                  <a:pt x="70" y="96"/>
                </a:lnTo>
                <a:lnTo>
                  <a:pt x="73" y="94"/>
                </a:lnTo>
                <a:lnTo>
                  <a:pt x="73" y="91"/>
                </a:lnTo>
                <a:lnTo>
                  <a:pt x="73" y="91"/>
                </a:lnTo>
                <a:lnTo>
                  <a:pt x="73" y="87"/>
                </a:lnTo>
                <a:lnTo>
                  <a:pt x="71" y="83"/>
                </a:lnTo>
                <a:lnTo>
                  <a:pt x="71" y="83"/>
                </a:lnTo>
                <a:lnTo>
                  <a:pt x="70" y="77"/>
                </a:lnTo>
                <a:lnTo>
                  <a:pt x="69" y="71"/>
                </a:lnTo>
                <a:lnTo>
                  <a:pt x="70" y="65"/>
                </a:lnTo>
                <a:lnTo>
                  <a:pt x="74" y="58"/>
                </a:lnTo>
                <a:lnTo>
                  <a:pt x="74" y="58"/>
                </a:lnTo>
                <a:lnTo>
                  <a:pt x="78" y="54"/>
                </a:lnTo>
                <a:lnTo>
                  <a:pt x="83" y="50"/>
                </a:lnTo>
                <a:lnTo>
                  <a:pt x="89" y="48"/>
                </a:lnTo>
                <a:lnTo>
                  <a:pt x="96" y="46"/>
                </a:lnTo>
                <a:lnTo>
                  <a:pt x="109" y="45"/>
                </a:lnTo>
                <a:lnTo>
                  <a:pt x="123" y="45"/>
                </a:lnTo>
                <a:lnTo>
                  <a:pt x="123" y="45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8" name="Freeform 188"/>
          <p:cNvSpPr>
            <a:spLocks noEditPoints="1"/>
          </p:cNvSpPr>
          <p:nvPr/>
        </p:nvSpPr>
        <p:spPr bwMode="auto">
          <a:xfrm>
            <a:off x="4514456" y="889918"/>
            <a:ext cx="286136" cy="322173"/>
          </a:xfrm>
          <a:custGeom>
            <a:avLst/>
            <a:gdLst/>
            <a:ahLst/>
            <a:cxnLst>
              <a:cxn ang="0">
                <a:pos x="103" y="207"/>
              </a:cxn>
              <a:cxn ang="0">
                <a:pos x="82" y="204"/>
              </a:cxn>
              <a:cxn ang="0">
                <a:pos x="64" y="199"/>
              </a:cxn>
              <a:cxn ang="0">
                <a:pos x="46" y="189"/>
              </a:cxn>
              <a:cxn ang="0">
                <a:pos x="30" y="176"/>
              </a:cxn>
              <a:cxn ang="0">
                <a:pos x="18" y="161"/>
              </a:cxn>
              <a:cxn ang="0">
                <a:pos x="8" y="144"/>
              </a:cxn>
              <a:cxn ang="0">
                <a:pos x="3" y="125"/>
              </a:cxn>
              <a:cxn ang="0">
                <a:pos x="0" y="104"/>
              </a:cxn>
              <a:cxn ang="0">
                <a:pos x="0" y="94"/>
              </a:cxn>
              <a:cxn ang="0">
                <a:pos x="4" y="73"/>
              </a:cxn>
              <a:cxn ang="0">
                <a:pos x="12" y="54"/>
              </a:cxn>
              <a:cxn ang="0">
                <a:pos x="23" y="38"/>
              </a:cxn>
              <a:cxn ang="0">
                <a:pos x="38" y="25"/>
              </a:cxn>
              <a:cxn ang="0">
                <a:pos x="54" y="13"/>
              </a:cxn>
              <a:cxn ang="0">
                <a:pos x="73" y="6"/>
              </a:cxn>
              <a:cxn ang="0">
                <a:pos x="93" y="2"/>
              </a:cxn>
              <a:cxn ang="0">
                <a:pos x="103" y="0"/>
              </a:cxn>
              <a:cxn ang="0">
                <a:pos x="126" y="3"/>
              </a:cxn>
              <a:cxn ang="0">
                <a:pos x="146" y="10"/>
              </a:cxn>
              <a:cxn ang="0">
                <a:pos x="165" y="22"/>
              </a:cxn>
              <a:cxn ang="0">
                <a:pos x="181" y="37"/>
              </a:cxn>
              <a:cxn ang="0">
                <a:pos x="123" y="104"/>
              </a:cxn>
              <a:cxn ang="0">
                <a:pos x="181" y="171"/>
              </a:cxn>
              <a:cxn ang="0">
                <a:pos x="174" y="179"/>
              </a:cxn>
              <a:cxn ang="0">
                <a:pos x="155" y="192"/>
              </a:cxn>
              <a:cxn ang="0">
                <a:pos x="136" y="202"/>
              </a:cxn>
              <a:cxn ang="0">
                <a:pos x="115" y="206"/>
              </a:cxn>
              <a:cxn ang="0">
                <a:pos x="103" y="207"/>
              </a:cxn>
              <a:cxn ang="0">
                <a:pos x="103" y="11"/>
              </a:cxn>
              <a:cxn ang="0">
                <a:pos x="85" y="14"/>
              </a:cxn>
              <a:cxn ang="0">
                <a:pos x="68" y="19"/>
              </a:cxn>
              <a:cxn ang="0">
                <a:pos x="51" y="27"/>
              </a:cxn>
              <a:cxn ang="0">
                <a:pos x="38" y="38"/>
              </a:cxn>
              <a:cxn ang="0">
                <a:pos x="27" y="52"/>
              </a:cxn>
              <a:cxn ang="0">
                <a:pos x="18" y="68"/>
              </a:cxn>
              <a:cxn ang="0">
                <a:pos x="12" y="86"/>
              </a:cxn>
              <a:cxn ang="0">
                <a:pos x="11" y="104"/>
              </a:cxn>
              <a:cxn ang="0">
                <a:pos x="11" y="114"/>
              </a:cxn>
              <a:cxn ang="0">
                <a:pos x="15" y="131"/>
              </a:cxn>
              <a:cxn ang="0">
                <a:pos x="22" y="148"/>
              </a:cxn>
              <a:cxn ang="0">
                <a:pos x="32" y="162"/>
              </a:cxn>
              <a:cxn ang="0">
                <a:pos x="45" y="175"/>
              </a:cxn>
              <a:cxn ang="0">
                <a:pos x="59" y="185"/>
              </a:cxn>
              <a:cxn ang="0">
                <a:pos x="76" y="192"/>
              </a:cxn>
              <a:cxn ang="0">
                <a:pos x="93" y="195"/>
              </a:cxn>
              <a:cxn ang="0">
                <a:pos x="103" y="196"/>
              </a:cxn>
              <a:cxn ang="0">
                <a:pos x="122" y="194"/>
              </a:cxn>
              <a:cxn ang="0">
                <a:pos x="139" y="188"/>
              </a:cxn>
              <a:cxn ang="0">
                <a:pos x="155" y="180"/>
              </a:cxn>
              <a:cxn ang="0">
                <a:pos x="170" y="168"/>
              </a:cxn>
              <a:cxn ang="0">
                <a:pos x="170" y="40"/>
              </a:cxn>
              <a:cxn ang="0">
                <a:pos x="163" y="34"/>
              </a:cxn>
              <a:cxn ang="0">
                <a:pos x="147" y="23"/>
              </a:cxn>
              <a:cxn ang="0">
                <a:pos x="131" y="15"/>
              </a:cxn>
              <a:cxn ang="0">
                <a:pos x="112" y="13"/>
              </a:cxn>
              <a:cxn ang="0">
                <a:pos x="103" y="11"/>
              </a:cxn>
            </a:cxnLst>
            <a:rect l="0" t="0" r="r" b="b"/>
            <a:pathLst>
              <a:path w="185" h="207">
                <a:moveTo>
                  <a:pt x="103" y="207"/>
                </a:moveTo>
                <a:lnTo>
                  <a:pt x="103" y="207"/>
                </a:lnTo>
                <a:lnTo>
                  <a:pt x="93" y="206"/>
                </a:lnTo>
                <a:lnTo>
                  <a:pt x="82" y="204"/>
                </a:lnTo>
                <a:lnTo>
                  <a:pt x="73" y="202"/>
                </a:lnTo>
                <a:lnTo>
                  <a:pt x="64" y="199"/>
                </a:lnTo>
                <a:lnTo>
                  <a:pt x="54" y="195"/>
                </a:lnTo>
                <a:lnTo>
                  <a:pt x="46" y="189"/>
                </a:lnTo>
                <a:lnTo>
                  <a:pt x="38" y="183"/>
                </a:lnTo>
                <a:lnTo>
                  <a:pt x="30" y="176"/>
                </a:lnTo>
                <a:lnTo>
                  <a:pt x="23" y="169"/>
                </a:lnTo>
                <a:lnTo>
                  <a:pt x="18" y="161"/>
                </a:lnTo>
                <a:lnTo>
                  <a:pt x="12" y="153"/>
                </a:lnTo>
                <a:lnTo>
                  <a:pt x="8" y="144"/>
                </a:lnTo>
                <a:lnTo>
                  <a:pt x="4" y="134"/>
                </a:lnTo>
                <a:lnTo>
                  <a:pt x="3" y="125"/>
                </a:lnTo>
                <a:lnTo>
                  <a:pt x="0" y="114"/>
                </a:lnTo>
                <a:lnTo>
                  <a:pt x="0" y="104"/>
                </a:lnTo>
                <a:lnTo>
                  <a:pt x="0" y="104"/>
                </a:lnTo>
                <a:lnTo>
                  <a:pt x="0" y="94"/>
                </a:lnTo>
                <a:lnTo>
                  <a:pt x="3" y="83"/>
                </a:lnTo>
                <a:lnTo>
                  <a:pt x="4" y="73"/>
                </a:lnTo>
                <a:lnTo>
                  <a:pt x="8" y="64"/>
                </a:lnTo>
                <a:lnTo>
                  <a:pt x="12" y="54"/>
                </a:lnTo>
                <a:lnTo>
                  <a:pt x="18" y="46"/>
                </a:lnTo>
                <a:lnTo>
                  <a:pt x="23" y="38"/>
                </a:lnTo>
                <a:lnTo>
                  <a:pt x="30" y="31"/>
                </a:lnTo>
                <a:lnTo>
                  <a:pt x="38" y="25"/>
                </a:lnTo>
                <a:lnTo>
                  <a:pt x="46" y="18"/>
                </a:lnTo>
                <a:lnTo>
                  <a:pt x="54" y="13"/>
                </a:lnTo>
                <a:lnTo>
                  <a:pt x="64" y="9"/>
                </a:lnTo>
                <a:lnTo>
                  <a:pt x="73" y="6"/>
                </a:lnTo>
                <a:lnTo>
                  <a:pt x="82" y="3"/>
                </a:lnTo>
                <a:lnTo>
                  <a:pt x="93" y="2"/>
                </a:lnTo>
                <a:lnTo>
                  <a:pt x="103" y="0"/>
                </a:lnTo>
                <a:lnTo>
                  <a:pt x="103" y="0"/>
                </a:lnTo>
                <a:lnTo>
                  <a:pt x="115" y="2"/>
                </a:lnTo>
                <a:lnTo>
                  <a:pt x="126" y="3"/>
                </a:lnTo>
                <a:lnTo>
                  <a:pt x="136" y="6"/>
                </a:lnTo>
                <a:lnTo>
                  <a:pt x="146" y="10"/>
                </a:lnTo>
                <a:lnTo>
                  <a:pt x="155" y="15"/>
                </a:lnTo>
                <a:lnTo>
                  <a:pt x="165" y="22"/>
                </a:lnTo>
                <a:lnTo>
                  <a:pt x="174" y="29"/>
                </a:lnTo>
                <a:lnTo>
                  <a:pt x="181" y="37"/>
                </a:lnTo>
                <a:lnTo>
                  <a:pt x="185" y="41"/>
                </a:lnTo>
                <a:lnTo>
                  <a:pt x="123" y="104"/>
                </a:lnTo>
                <a:lnTo>
                  <a:pt x="185" y="167"/>
                </a:lnTo>
                <a:lnTo>
                  <a:pt x="181" y="171"/>
                </a:lnTo>
                <a:lnTo>
                  <a:pt x="181" y="171"/>
                </a:lnTo>
                <a:lnTo>
                  <a:pt x="174" y="179"/>
                </a:lnTo>
                <a:lnTo>
                  <a:pt x="165" y="187"/>
                </a:lnTo>
                <a:lnTo>
                  <a:pt x="155" y="192"/>
                </a:lnTo>
                <a:lnTo>
                  <a:pt x="146" y="198"/>
                </a:lnTo>
                <a:lnTo>
                  <a:pt x="136" y="202"/>
                </a:lnTo>
                <a:lnTo>
                  <a:pt x="126" y="204"/>
                </a:lnTo>
                <a:lnTo>
                  <a:pt x="115" y="206"/>
                </a:lnTo>
                <a:lnTo>
                  <a:pt x="103" y="207"/>
                </a:lnTo>
                <a:lnTo>
                  <a:pt x="103" y="207"/>
                </a:lnTo>
                <a:close/>
                <a:moveTo>
                  <a:pt x="103" y="11"/>
                </a:moveTo>
                <a:lnTo>
                  <a:pt x="103" y="11"/>
                </a:lnTo>
                <a:lnTo>
                  <a:pt x="93" y="13"/>
                </a:lnTo>
                <a:lnTo>
                  <a:pt x="85" y="14"/>
                </a:lnTo>
                <a:lnTo>
                  <a:pt x="76" y="15"/>
                </a:lnTo>
                <a:lnTo>
                  <a:pt x="68" y="19"/>
                </a:lnTo>
                <a:lnTo>
                  <a:pt x="59" y="22"/>
                </a:lnTo>
                <a:lnTo>
                  <a:pt x="51" y="27"/>
                </a:lnTo>
                <a:lnTo>
                  <a:pt x="45" y="33"/>
                </a:lnTo>
                <a:lnTo>
                  <a:pt x="38" y="38"/>
                </a:lnTo>
                <a:lnTo>
                  <a:pt x="32" y="45"/>
                </a:lnTo>
                <a:lnTo>
                  <a:pt x="27" y="52"/>
                </a:lnTo>
                <a:lnTo>
                  <a:pt x="22" y="60"/>
                </a:lnTo>
                <a:lnTo>
                  <a:pt x="18" y="68"/>
                </a:lnTo>
                <a:lnTo>
                  <a:pt x="15" y="76"/>
                </a:lnTo>
                <a:lnTo>
                  <a:pt x="12" y="86"/>
                </a:lnTo>
                <a:lnTo>
                  <a:pt x="11" y="95"/>
                </a:lnTo>
                <a:lnTo>
                  <a:pt x="11" y="104"/>
                </a:lnTo>
                <a:lnTo>
                  <a:pt x="11" y="104"/>
                </a:lnTo>
                <a:lnTo>
                  <a:pt x="11" y="114"/>
                </a:lnTo>
                <a:lnTo>
                  <a:pt x="12" y="122"/>
                </a:lnTo>
                <a:lnTo>
                  <a:pt x="15" y="131"/>
                </a:lnTo>
                <a:lnTo>
                  <a:pt x="18" y="140"/>
                </a:lnTo>
                <a:lnTo>
                  <a:pt x="22" y="148"/>
                </a:lnTo>
                <a:lnTo>
                  <a:pt x="27" y="156"/>
                </a:lnTo>
                <a:lnTo>
                  <a:pt x="32" y="162"/>
                </a:lnTo>
                <a:lnTo>
                  <a:pt x="38" y="169"/>
                </a:lnTo>
                <a:lnTo>
                  <a:pt x="45" y="175"/>
                </a:lnTo>
                <a:lnTo>
                  <a:pt x="51" y="180"/>
                </a:lnTo>
                <a:lnTo>
                  <a:pt x="59" y="185"/>
                </a:lnTo>
                <a:lnTo>
                  <a:pt x="68" y="188"/>
                </a:lnTo>
                <a:lnTo>
                  <a:pt x="76" y="192"/>
                </a:lnTo>
                <a:lnTo>
                  <a:pt x="85" y="194"/>
                </a:lnTo>
                <a:lnTo>
                  <a:pt x="93" y="195"/>
                </a:lnTo>
                <a:lnTo>
                  <a:pt x="103" y="196"/>
                </a:lnTo>
                <a:lnTo>
                  <a:pt x="103" y="196"/>
                </a:lnTo>
                <a:lnTo>
                  <a:pt x="112" y="195"/>
                </a:lnTo>
                <a:lnTo>
                  <a:pt x="122" y="194"/>
                </a:lnTo>
                <a:lnTo>
                  <a:pt x="131" y="192"/>
                </a:lnTo>
                <a:lnTo>
                  <a:pt x="139" y="188"/>
                </a:lnTo>
                <a:lnTo>
                  <a:pt x="147" y="184"/>
                </a:lnTo>
                <a:lnTo>
                  <a:pt x="155" y="180"/>
                </a:lnTo>
                <a:lnTo>
                  <a:pt x="163" y="173"/>
                </a:lnTo>
                <a:lnTo>
                  <a:pt x="170" y="168"/>
                </a:lnTo>
                <a:lnTo>
                  <a:pt x="108" y="104"/>
                </a:lnTo>
                <a:lnTo>
                  <a:pt x="170" y="40"/>
                </a:lnTo>
                <a:lnTo>
                  <a:pt x="170" y="40"/>
                </a:lnTo>
                <a:lnTo>
                  <a:pt x="163" y="34"/>
                </a:lnTo>
                <a:lnTo>
                  <a:pt x="155" y="27"/>
                </a:lnTo>
                <a:lnTo>
                  <a:pt x="147" y="23"/>
                </a:lnTo>
                <a:lnTo>
                  <a:pt x="139" y="19"/>
                </a:lnTo>
                <a:lnTo>
                  <a:pt x="131" y="15"/>
                </a:lnTo>
                <a:lnTo>
                  <a:pt x="122" y="14"/>
                </a:lnTo>
                <a:lnTo>
                  <a:pt x="112" y="13"/>
                </a:lnTo>
                <a:lnTo>
                  <a:pt x="103" y="11"/>
                </a:lnTo>
                <a:lnTo>
                  <a:pt x="103" y="11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9" name="Freeform 189"/>
          <p:cNvSpPr>
            <a:spLocks noEditPoints="1"/>
          </p:cNvSpPr>
          <p:nvPr/>
        </p:nvSpPr>
        <p:spPr bwMode="auto">
          <a:xfrm>
            <a:off x="4688012" y="927271"/>
            <a:ext cx="46907" cy="51363"/>
          </a:xfrm>
          <a:custGeom>
            <a:avLst/>
            <a:gdLst/>
            <a:ahLst/>
            <a:cxnLst>
              <a:cxn ang="0">
                <a:pos x="16" y="32"/>
              </a:cxn>
              <a:cxn ang="0">
                <a:pos x="16" y="32"/>
              </a:cxn>
              <a:cxn ang="0">
                <a:pos x="11" y="31"/>
              </a:cxn>
              <a:cxn ang="0">
                <a:pos x="5" y="28"/>
              </a:cxn>
              <a:cxn ang="0">
                <a:pos x="1" y="23"/>
              </a:cxn>
              <a:cxn ang="0">
                <a:pos x="0" y="16"/>
              </a:cxn>
              <a:cxn ang="0">
                <a:pos x="0" y="16"/>
              </a:cxn>
              <a:cxn ang="0">
                <a:pos x="1" y="11"/>
              </a:cxn>
              <a:cxn ang="0">
                <a:pos x="5" y="5"/>
              </a:cxn>
              <a:cxn ang="0">
                <a:pos x="11" y="1"/>
              </a:cxn>
              <a:cxn ang="0">
                <a:pos x="16" y="0"/>
              </a:cxn>
              <a:cxn ang="0">
                <a:pos x="16" y="0"/>
              </a:cxn>
              <a:cxn ang="0">
                <a:pos x="23" y="1"/>
              </a:cxn>
              <a:cxn ang="0">
                <a:pos x="28" y="5"/>
              </a:cxn>
              <a:cxn ang="0">
                <a:pos x="32" y="11"/>
              </a:cxn>
              <a:cxn ang="0">
                <a:pos x="32" y="16"/>
              </a:cxn>
              <a:cxn ang="0">
                <a:pos x="32" y="16"/>
              </a:cxn>
              <a:cxn ang="0">
                <a:pos x="32" y="23"/>
              </a:cxn>
              <a:cxn ang="0">
                <a:pos x="28" y="28"/>
              </a:cxn>
              <a:cxn ang="0">
                <a:pos x="23" y="31"/>
              </a:cxn>
              <a:cxn ang="0">
                <a:pos x="16" y="32"/>
              </a:cxn>
              <a:cxn ang="0">
                <a:pos x="16" y="32"/>
              </a:cxn>
              <a:cxn ang="0">
                <a:pos x="16" y="5"/>
              </a:cxn>
              <a:cxn ang="0">
                <a:pos x="16" y="5"/>
              </a:cxn>
              <a:cxn ang="0">
                <a:pos x="12" y="7"/>
              </a:cxn>
              <a:cxn ang="0">
                <a:pos x="9" y="10"/>
              </a:cxn>
              <a:cxn ang="0">
                <a:pos x="7" y="12"/>
              </a:cxn>
              <a:cxn ang="0">
                <a:pos x="5" y="16"/>
              </a:cxn>
              <a:cxn ang="0">
                <a:pos x="5" y="16"/>
              </a:cxn>
              <a:cxn ang="0">
                <a:pos x="7" y="20"/>
              </a:cxn>
              <a:cxn ang="0">
                <a:pos x="9" y="24"/>
              </a:cxn>
              <a:cxn ang="0">
                <a:pos x="12" y="27"/>
              </a:cxn>
              <a:cxn ang="0">
                <a:pos x="16" y="27"/>
              </a:cxn>
              <a:cxn ang="0">
                <a:pos x="16" y="27"/>
              </a:cxn>
              <a:cxn ang="0">
                <a:pos x="21" y="27"/>
              </a:cxn>
              <a:cxn ang="0">
                <a:pos x="24" y="24"/>
              </a:cxn>
              <a:cxn ang="0">
                <a:pos x="27" y="20"/>
              </a:cxn>
              <a:cxn ang="0">
                <a:pos x="27" y="16"/>
              </a:cxn>
              <a:cxn ang="0">
                <a:pos x="27" y="16"/>
              </a:cxn>
              <a:cxn ang="0">
                <a:pos x="27" y="12"/>
              </a:cxn>
              <a:cxn ang="0">
                <a:pos x="24" y="10"/>
              </a:cxn>
              <a:cxn ang="0">
                <a:pos x="21" y="7"/>
              </a:cxn>
              <a:cxn ang="0">
                <a:pos x="16" y="5"/>
              </a:cxn>
              <a:cxn ang="0">
                <a:pos x="16" y="5"/>
              </a:cxn>
            </a:cxnLst>
            <a:rect l="0" t="0" r="r" b="b"/>
            <a:pathLst>
              <a:path w="32" h="32">
                <a:moveTo>
                  <a:pt x="16" y="32"/>
                </a:moveTo>
                <a:lnTo>
                  <a:pt x="16" y="32"/>
                </a:lnTo>
                <a:lnTo>
                  <a:pt x="11" y="31"/>
                </a:lnTo>
                <a:lnTo>
                  <a:pt x="5" y="28"/>
                </a:lnTo>
                <a:lnTo>
                  <a:pt x="1" y="23"/>
                </a:lnTo>
                <a:lnTo>
                  <a:pt x="0" y="16"/>
                </a:lnTo>
                <a:lnTo>
                  <a:pt x="0" y="16"/>
                </a:lnTo>
                <a:lnTo>
                  <a:pt x="1" y="11"/>
                </a:lnTo>
                <a:lnTo>
                  <a:pt x="5" y="5"/>
                </a:lnTo>
                <a:lnTo>
                  <a:pt x="11" y="1"/>
                </a:lnTo>
                <a:lnTo>
                  <a:pt x="16" y="0"/>
                </a:lnTo>
                <a:lnTo>
                  <a:pt x="16" y="0"/>
                </a:lnTo>
                <a:lnTo>
                  <a:pt x="23" y="1"/>
                </a:lnTo>
                <a:lnTo>
                  <a:pt x="28" y="5"/>
                </a:lnTo>
                <a:lnTo>
                  <a:pt x="32" y="11"/>
                </a:lnTo>
                <a:lnTo>
                  <a:pt x="32" y="16"/>
                </a:lnTo>
                <a:lnTo>
                  <a:pt x="32" y="16"/>
                </a:lnTo>
                <a:lnTo>
                  <a:pt x="32" y="23"/>
                </a:lnTo>
                <a:lnTo>
                  <a:pt x="28" y="28"/>
                </a:lnTo>
                <a:lnTo>
                  <a:pt x="23" y="31"/>
                </a:lnTo>
                <a:lnTo>
                  <a:pt x="16" y="32"/>
                </a:lnTo>
                <a:lnTo>
                  <a:pt x="16" y="32"/>
                </a:lnTo>
                <a:close/>
                <a:moveTo>
                  <a:pt x="16" y="5"/>
                </a:moveTo>
                <a:lnTo>
                  <a:pt x="16" y="5"/>
                </a:lnTo>
                <a:lnTo>
                  <a:pt x="12" y="7"/>
                </a:lnTo>
                <a:lnTo>
                  <a:pt x="9" y="10"/>
                </a:lnTo>
                <a:lnTo>
                  <a:pt x="7" y="12"/>
                </a:lnTo>
                <a:lnTo>
                  <a:pt x="5" y="16"/>
                </a:lnTo>
                <a:lnTo>
                  <a:pt x="5" y="16"/>
                </a:lnTo>
                <a:lnTo>
                  <a:pt x="7" y="20"/>
                </a:lnTo>
                <a:lnTo>
                  <a:pt x="9" y="24"/>
                </a:lnTo>
                <a:lnTo>
                  <a:pt x="12" y="27"/>
                </a:lnTo>
                <a:lnTo>
                  <a:pt x="16" y="27"/>
                </a:lnTo>
                <a:lnTo>
                  <a:pt x="16" y="27"/>
                </a:lnTo>
                <a:lnTo>
                  <a:pt x="21" y="27"/>
                </a:lnTo>
                <a:lnTo>
                  <a:pt x="24" y="24"/>
                </a:lnTo>
                <a:lnTo>
                  <a:pt x="27" y="20"/>
                </a:lnTo>
                <a:lnTo>
                  <a:pt x="27" y="16"/>
                </a:lnTo>
                <a:lnTo>
                  <a:pt x="27" y="16"/>
                </a:lnTo>
                <a:lnTo>
                  <a:pt x="27" y="12"/>
                </a:lnTo>
                <a:lnTo>
                  <a:pt x="24" y="10"/>
                </a:lnTo>
                <a:lnTo>
                  <a:pt x="21" y="7"/>
                </a:lnTo>
                <a:lnTo>
                  <a:pt x="16" y="5"/>
                </a:lnTo>
                <a:lnTo>
                  <a:pt x="16" y="5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0" name="Freeform 190"/>
          <p:cNvSpPr>
            <a:spLocks noEditPoints="1"/>
          </p:cNvSpPr>
          <p:nvPr/>
        </p:nvSpPr>
        <p:spPr bwMode="auto">
          <a:xfrm>
            <a:off x="5316572" y="875908"/>
            <a:ext cx="290825" cy="336179"/>
          </a:xfrm>
          <a:custGeom>
            <a:avLst/>
            <a:gdLst/>
            <a:ahLst/>
            <a:cxnLst>
              <a:cxn ang="0">
                <a:pos x="50" y="202"/>
              </a:cxn>
              <a:cxn ang="0">
                <a:pos x="59" y="195"/>
              </a:cxn>
              <a:cxn ang="0">
                <a:pos x="75" y="168"/>
              </a:cxn>
              <a:cxn ang="0">
                <a:pos x="52" y="173"/>
              </a:cxn>
              <a:cxn ang="0">
                <a:pos x="36" y="172"/>
              </a:cxn>
              <a:cxn ang="0">
                <a:pos x="15" y="160"/>
              </a:cxn>
              <a:cxn ang="0">
                <a:pos x="3" y="141"/>
              </a:cxn>
              <a:cxn ang="0">
                <a:pos x="0" y="123"/>
              </a:cxn>
              <a:cxn ang="0">
                <a:pos x="9" y="98"/>
              </a:cxn>
              <a:cxn ang="0">
                <a:pos x="30" y="76"/>
              </a:cxn>
              <a:cxn ang="0">
                <a:pos x="53" y="56"/>
              </a:cxn>
              <a:cxn ang="0">
                <a:pos x="80" y="23"/>
              </a:cxn>
              <a:cxn ang="0">
                <a:pos x="98" y="10"/>
              </a:cxn>
              <a:cxn ang="0">
                <a:pos x="117" y="39"/>
              </a:cxn>
              <a:cxn ang="0">
                <a:pos x="144" y="65"/>
              </a:cxn>
              <a:cxn ang="0">
                <a:pos x="165" y="83"/>
              </a:cxn>
              <a:cxn ang="0">
                <a:pos x="181" y="107"/>
              </a:cxn>
              <a:cxn ang="0">
                <a:pos x="185" y="131"/>
              </a:cxn>
              <a:cxn ang="0">
                <a:pos x="180" y="148"/>
              </a:cxn>
              <a:cxn ang="0">
                <a:pos x="165" y="165"/>
              </a:cxn>
              <a:cxn ang="0">
                <a:pos x="144" y="173"/>
              </a:cxn>
              <a:cxn ang="0">
                <a:pos x="135" y="173"/>
              </a:cxn>
              <a:cxn ang="0">
                <a:pos x="111" y="168"/>
              </a:cxn>
              <a:cxn ang="0">
                <a:pos x="122" y="188"/>
              </a:cxn>
              <a:cxn ang="0">
                <a:pos x="135" y="202"/>
              </a:cxn>
              <a:cxn ang="0">
                <a:pos x="123" y="206"/>
              </a:cxn>
              <a:cxn ang="0">
                <a:pos x="108" y="188"/>
              </a:cxn>
              <a:cxn ang="0">
                <a:pos x="98" y="158"/>
              </a:cxn>
              <a:cxn ang="0">
                <a:pos x="106" y="153"/>
              </a:cxn>
              <a:cxn ang="0">
                <a:pos x="127" y="162"/>
              </a:cxn>
              <a:cxn ang="0">
                <a:pos x="135" y="162"/>
              </a:cxn>
              <a:cxn ang="0">
                <a:pos x="154" y="158"/>
              </a:cxn>
              <a:cxn ang="0">
                <a:pos x="168" y="148"/>
              </a:cxn>
              <a:cxn ang="0">
                <a:pos x="173" y="137"/>
              </a:cxn>
              <a:cxn ang="0">
                <a:pos x="175" y="116"/>
              </a:cxn>
              <a:cxn ang="0">
                <a:pos x="163" y="96"/>
              </a:cxn>
              <a:cxn ang="0">
                <a:pos x="149" y="84"/>
              </a:cxn>
              <a:cxn ang="0">
                <a:pos x="102" y="37"/>
              </a:cxn>
              <a:cxn ang="0">
                <a:pos x="86" y="37"/>
              </a:cxn>
              <a:cxn ang="0">
                <a:pos x="37" y="84"/>
              </a:cxn>
              <a:cxn ang="0">
                <a:pos x="23" y="96"/>
              </a:cxn>
              <a:cxn ang="0">
                <a:pos x="13" y="116"/>
              </a:cxn>
              <a:cxn ang="0">
                <a:pos x="13" y="137"/>
              </a:cxn>
              <a:cxn ang="0">
                <a:pos x="19" y="148"/>
              </a:cxn>
              <a:cxn ang="0">
                <a:pos x="33" y="158"/>
              </a:cxn>
              <a:cxn ang="0">
                <a:pos x="52" y="162"/>
              </a:cxn>
              <a:cxn ang="0">
                <a:pos x="65" y="161"/>
              </a:cxn>
              <a:cxn ang="0">
                <a:pos x="91" y="146"/>
              </a:cxn>
              <a:cxn ang="0">
                <a:pos x="87" y="166"/>
              </a:cxn>
              <a:cxn ang="0">
                <a:pos x="71" y="199"/>
              </a:cxn>
            </a:cxnLst>
            <a:rect l="0" t="0" r="r" b="b"/>
            <a:pathLst>
              <a:path w="185" h="216">
                <a:moveTo>
                  <a:pt x="135" y="216"/>
                </a:moveTo>
                <a:lnTo>
                  <a:pt x="50" y="216"/>
                </a:lnTo>
                <a:lnTo>
                  <a:pt x="50" y="202"/>
                </a:lnTo>
                <a:lnTo>
                  <a:pt x="53" y="200"/>
                </a:lnTo>
                <a:lnTo>
                  <a:pt x="53" y="200"/>
                </a:lnTo>
                <a:lnTo>
                  <a:pt x="59" y="195"/>
                </a:lnTo>
                <a:lnTo>
                  <a:pt x="65" y="188"/>
                </a:lnTo>
                <a:lnTo>
                  <a:pt x="71" y="180"/>
                </a:lnTo>
                <a:lnTo>
                  <a:pt x="75" y="168"/>
                </a:lnTo>
                <a:lnTo>
                  <a:pt x="75" y="168"/>
                </a:lnTo>
                <a:lnTo>
                  <a:pt x="63" y="172"/>
                </a:lnTo>
                <a:lnTo>
                  <a:pt x="52" y="173"/>
                </a:lnTo>
                <a:lnTo>
                  <a:pt x="52" y="173"/>
                </a:lnTo>
                <a:lnTo>
                  <a:pt x="42" y="173"/>
                </a:lnTo>
                <a:lnTo>
                  <a:pt x="36" y="172"/>
                </a:lnTo>
                <a:lnTo>
                  <a:pt x="27" y="168"/>
                </a:lnTo>
                <a:lnTo>
                  <a:pt x="21" y="165"/>
                </a:lnTo>
                <a:lnTo>
                  <a:pt x="15" y="160"/>
                </a:lnTo>
                <a:lnTo>
                  <a:pt x="10" y="154"/>
                </a:lnTo>
                <a:lnTo>
                  <a:pt x="6" y="148"/>
                </a:lnTo>
                <a:lnTo>
                  <a:pt x="3" y="141"/>
                </a:lnTo>
                <a:lnTo>
                  <a:pt x="3" y="141"/>
                </a:lnTo>
                <a:lnTo>
                  <a:pt x="0" y="131"/>
                </a:lnTo>
                <a:lnTo>
                  <a:pt x="0" y="123"/>
                </a:lnTo>
                <a:lnTo>
                  <a:pt x="2" y="115"/>
                </a:lnTo>
                <a:lnTo>
                  <a:pt x="5" y="107"/>
                </a:lnTo>
                <a:lnTo>
                  <a:pt x="9" y="98"/>
                </a:lnTo>
                <a:lnTo>
                  <a:pt x="15" y="91"/>
                </a:lnTo>
                <a:lnTo>
                  <a:pt x="22" y="83"/>
                </a:lnTo>
                <a:lnTo>
                  <a:pt x="30" y="76"/>
                </a:lnTo>
                <a:lnTo>
                  <a:pt x="30" y="76"/>
                </a:lnTo>
                <a:lnTo>
                  <a:pt x="42" y="65"/>
                </a:lnTo>
                <a:lnTo>
                  <a:pt x="53" y="56"/>
                </a:lnTo>
                <a:lnTo>
                  <a:pt x="63" y="48"/>
                </a:lnTo>
                <a:lnTo>
                  <a:pt x="69" y="39"/>
                </a:lnTo>
                <a:lnTo>
                  <a:pt x="80" y="23"/>
                </a:lnTo>
                <a:lnTo>
                  <a:pt x="88" y="10"/>
                </a:lnTo>
                <a:lnTo>
                  <a:pt x="94" y="0"/>
                </a:lnTo>
                <a:lnTo>
                  <a:pt x="98" y="10"/>
                </a:lnTo>
                <a:lnTo>
                  <a:pt x="98" y="10"/>
                </a:lnTo>
                <a:lnTo>
                  <a:pt x="106" y="23"/>
                </a:lnTo>
                <a:lnTo>
                  <a:pt x="117" y="39"/>
                </a:lnTo>
                <a:lnTo>
                  <a:pt x="125" y="48"/>
                </a:lnTo>
                <a:lnTo>
                  <a:pt x="133" y="56"/>
                </a:lnTo>
                <a:lnTo>
                  <a:pt x="144" y="65"/>
                </a:lnTo>
                <a:lnTo>
                  <a:pt x="156" y="76"/>
                </a:lnTo>
                <a:lnTo>
                  <a:pt x="156" y="76"/>
                </a:lnTo>
                <a:lnTo>
                  <a:pt x="165" y="83"/>
                </a:lnTo>
                <a:lnTo>
                  <a:pt x="172" y="91"/>
                </a:lnTo>
                <a:lnTo>
                  <a:pt x="177" y="98"/>
                </a:lnTo>
                <a:lnTo>
                  <a:pt x="181" y="107"/>
                </a:lnTo>
                <a:lnTo>
                  <a:pt x="184" y="115"/>
                </a:lnTo>
                <a:lnTo>
                  <a:pt x="185" y="123"/>
                </a:lnTo>
                <a:lnTo>
                  <a:pt x="185" y="131"/>
                </a:lnTo>
                <a:lnTo>
                  <a:pt x="184" y="141"/>
                </a:lnTo>
                <a:lnTo>
                  <a:pt x="184" y="141"/>
                </a:lnTo>
                <a:lnTo>
                  <a:pt x="180" y="148"/>
                </a:lnTo>
                <a:lnTo>
                  <a:pt x="176" y="154"/>
                </a:lnTo>
                <a:lnTo>
                  <a:pt x="172" y="160"/>
                </a:lnTo>
                <a:lnTo>
                  <a:pt x="165" y="165"/>
                </a:lnTo>
                <a:lnTo>
                  <a:pt x="158" y="168"/>
                </a:lnTo>
                <a:lnTo>
                  <a:pt x="152" y="172"/>
                </a:lnTo>
                <a:lnTo>
                  <a:pt x="144" y="173"/>
                </a:lnTo>
                <a:lnTo>
                  <a:pt x="135" y="173"/>
                </a:lnTo>
                <a:lnTo>
                  <a:pt x="135" y="173"/>
                </a:lnTo>
                <a:lnTo>
                  <a:pt x="135" y="173"/>
                </a:lnTo>
                <a:lnTo>
                  <a:pt x="135" y="173"/>
                </a:lnTo>
                <a:lnTo>
                  <a:pt x="123" y="172"/>
                </a:lnTo>
                <a:lnTo>
                  <a:pt x="111" y="168"/>
                </a:lnTo>
                <a:lnTo>
                  <a:pt x="111" y="168"/>
                </a:lnTo>
                <a:lnTo>
                  <a:pt x="115" y="180"/>
                </a:lnTo>
                <a:lnTo>
                  <a:pt x="122" y="188"/>
                </a:lnTo>
                <a:lnTo>
                  <a:pt x="127" y="195"/>
                </a:lnTo>
                <a:lnTo>
                  <a:pt x="133" y="200"/>
                </a:lnTo>
                <a:lnTo>
                  <a:pt x="135" y="202"/>
                </a:lnTo>
                <a:lnTo>
                  <a:pt x="135" y="216"/>
                </a:lnTo>
                <a:close/>
                <a:moveTo>
                  <a:pt x="63" y="206"/>
                </a:moveTo>
                <a:lnTo>
                  <a:pt x="123" y="206"/>
                </a:lnTo>
                <a:lnTo>
                  <a:pt x="123" y="206"/>
                </a:lnTo>
                <a:lnTo>
                  <a:pt x="115" y="199"/>
                </a:lnTo>
                <a:lnTo>
                  <a:pt x="108" y="188"/>
                </a:lnTo>
                <a:lnTo>
                  <a:pt x="102" y="175"/>
                </a:lnTo>
                <a:lnTo>
                  <a:pt x="99" y="166"/>
                </a:lnTo>
                <a:lnTo>
                  <a:pt x="98" y="158"/>
                </a:lnTo>
                <a:lnTo>
                  <a:pt x="96" y="146"/>
                </a:lnTo>
                <a:lnTo>
                  <a:pt x="106" y="153"/>
                </a:lnTo>
                <a:lnTo>
                  <a:pt x="106" y="153"/>
                </a:lnTo>
                <a:lnTo>
                  <a:pt x="114" y="157"/>
                </a:lnTo>
                <a:lnTo>
                  <a:pt x="121" y="161"/>
                </a:lnTo>
                <a:lnTo>
                  <a:pt x="127" y="162"/>
                </a:lnTo>
                <a:lnTo>
                  <a:pt x="135" y="162"/>
                </a:lnTo>
                <a:lnTo>
                  <a:pt x="135" y="162"/>
                </a:lnTo>
                <a:lnTo>
                  <a:pt x="135" y="162"/>
                </a:lnTo>
                <a:lnTo>
                  <a:pt x="142" y="162"/>
                </a:lnTo>
                <a:lnTo>
                  <a:pt x="148" y="161"/>
                </a:lnTo>
                <a:lnTo>
                  <a:pt x="154" y="158"/>
                </a:lnTo>
                <a:lnTo>
                  <a:pt x="158" y="156"/>
                </a:lnTo>
                <a:lnTo>
                  <a:pt x="164" y="152"/>
                </a:lnTo>
                <a:lnTo>
                  <a:pt x="168" y="148"/>
                </a:lnTo>
                <a:lnTo>
                  <a:pt x="171" y="142"/>
                </a:lnTo>
                <a:lnTo>
                  <a:pt x="173" y="137"/>
                </a:lnTo>
                <a:lnTo>
                  <a:pt x="173" y="137"/>
                </a:lnTo>
                <a:lnTo>
                  <a:pt x="175" y="130"/>
                </a:lnTo>
                <a:lnTo>
                  <a:pt x="175" y="123"/>
                </a:lnTo>
                <a:lnTo>
                  <a:pt x="175" y="116"/>
                </a:lnTo>
                <a:lnTo>
                  <a:pt x="172" y="110"/>
                </a:lnTo>
                <a:lnTo>
                  <a:pt x="168" y="103"/>
                </a:lnTo>
                <a:lnTo>
                  <a:pt x="163" y="96"/>
                </a:lnTo>
                <a:lnTo>
                  <a:pt x="157" y="91"/>
                </a:lnTo>
                <a:lnTo>
                  <a:pt x="149" y="84"/>
                </a:lnTo>
                <a:lnTo>
                  <a:pt x="149" y="84"/>
                </a:lnTo>
                <a:lnTo>
                  <a:pt x="129" y="66"/>
                </a:lnTo>
                <a:lnTo>
                  <a:pt x="113" y="52"/>
                </a:lnTo>
                <a:lnTo>
                  <a:pt x="102" y="37"/>
                </a:lnTo>
                <a:lnTo>
                  <a:pt x="94" y="23"/>
                </a:lnTo>
                <a:lnTo>
                  <a:pt x="94" y="23"/>
                </a:lnTo>
                <a:lnTo>
                  <a:pt x="86" y="37"/>
                </a:lnTo>
                <a:lnTo>
                  <a:pt x="73" y="52"/>
                </a:lnTo>
                <a:lnTo>
                  <a:pt x="59" y="66"/>
                </a:lnTo>
                <a:lnTo>
                  <a:pt x="37" y="84"/>
                </a:lnTo>
                <a:lnTo>
                  <a:pt x="37" y="84"/>
                </a:lnTo>
                <a:lnTo>
                  <a:pt x="30" y="91"/>
                </a:lnTo>
                <a:lnTo>
                  <a:pt x="23" y="96"/>
                </a:lnTo>
                <a:lnTo>
                  <a:pt x="18" y="103"/>
                </a:lnTo>
                <a:lnTo>
                  <a:pt x="15" y="110"/>
                </a:lnTo>
                <a:lnTo>
                  <a:pt x="13" y="116"/>
                </a:lnTo>
                <a:lnTo>
                  <a:pt x="11" y="123"/>
                </a:lnTo>
                <a:lnTo>
                  <a:pt x="11" y="130"/>
                </a:lnTo>
                <a:lnTo>
                  <a:pt x="13" y="137"/>
                </a:lnTo>
                <a:lnTo>
                  <a:pt x="13" y="137"/>
                </a:lnTo>
                <a:lnTo>
                  <a:pt x="15" y="142"/>
                </a:lnTo>
                <a:lnTo>
                  <a:pt x="19" y="148"/>
                </a:lnTo>
                <a:lnTo>
                  <a:pt x="22" y="152"/>
                </a:lnTo>
                <a:lnTo>
                  <a:pt x="27" y="156"/>
                </a:lnTo>
                <a:lnTo>
                  <a:pt x="33" y="158"/>
                </a:lnTo>
                <a:lnTo>
                  <a:pt x="38" y="161"/>
                </a:lnTo>
                <a:lnTo>
                  <a:pt x="45" y="162"/>
                </a:lnTo>
                <a:lnTo>
                  <a:pt x="52" y="162"/>
                </a:lnTo>
                <a:lnTo>
                  <a:pt x="52" y="162"/>
                </a:lnTo>
                <a:lnTo>
                  <a:pt x="59" y="162"/>
                </a:lnTo>
                <a:lnTo>
                  <a:pt x="65" y="161"/>
                </a:lnTo>
                <a:lnTo>
                  <a:pt x="73" y="157"/>
                </a:lnTo>
                <a:lnTo>
                  <a:pt x="80" y="153"/>
                </a:lnTo>
                <a:lnTo>
                  <a:pt x="91" y="146"/>
                </a:lnTo>
                <a:lnTo>
                  <a:pt x="88" y="158"/>
                </a:lnTo>
                <a:lnTo>
                  <a:pt x="88" y="158"/>
                </a:lnTo>
                <a:lnTo>
                  <a:pt x="87" y="166"/>
                </a:lnTo>
                <a:lnTo>
                  <a:pt x="84" y="175"/>
                </a:lnTo>
                <a:lnTo>
                  <a:pt x="79" y="188"/>
                </a:lnTo>
                <a:lnTo>
                  <a:pt x="71" y="199"/>
                </a:lnTo>
                <a:lnTo>
                  <a:pt x="63" y="206"/>
                </a:lnTo>
                <a:lnTo>
                  <a:pt x="63" y="206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1" name="Freeform 191"/>
          <p:cNvSpPr>
            <a:spLocks noEditPoints="1"/>
          </p:cNvSpPr>
          <p:nvPr/>
        </p:nvSpPr>
        <p:spPr bwMode="auto">
          <a:xfrm>
            <a:off x="6090543" y="861903"/>
            <a:ext cx="356496" cy="378203"/>
          </a:xfrm>
          <a:custGeom>
            <a:avLst/>
            <a:gdLst/>
            <a:ahLst/>
            <a:cxnLst>
              <a:cxn ang="0">
                <a:pos x="68" y="223"/>
              </a:cxn>
              <a:cxn ang="0">
                <a:pos x="82" y="209"/>
              </a:cxn>
              <a:cxn ang="0">
                <a:pos x="96" y="179"/>
              </a:cxn>
              <a:cxn ang="0">
                <a:pos x="89" y="177"/>
              </a:cxn>
              <a:cxn ang="0">
                <a:pos x="53" y="193"/>
              </a:cxn>
              <a:cxn ang="0">
                <a:pos x="23" y="185"/>
              </a:cxn>
              <a:cxn ang="0">
                <a:pos x="1" y="151"/>
              </a:cxn>
              <a:cxn ang="0">
                <a:pos x="4" y="120"/>
              </a:cxn>
              <a:cxn ang="0">
                <a:pos x="32" y="93"/>
              </a:cxn>
              <a:cxn ang="0">
                <a:pos x="62" y="89"/>
              </a:cxn>
              <a:cxn ang="0">
                <a:pos x="88" y="104"/>
              </a:cxn>
              <a:cxn ang="0">
                <a:pos x="72" y="82"/>
              </a:cxn>
              <a:cxn ang="0">
                <a:pos x="62" y="53"/>
              </a:cxn>
              <a:cxn ang="0">
                <a:pos x="77" y="16"/>
              </a:cxn>
              <a:cxn ang="0">
                <a:pos x="113" y="0"/>
              </a:cxn>
              <a:cxn ang="0">
                <a:pos x="143" y="9"/>
              </a:cxn>
              <a:cxn ang="0">
                <a:pos x="165" y="43"/>
              </a:cxn>
              <a:cxn ang="0">
                <a:pos x="161" y="74"/>
              </a:cxn>
              <a:cxn ang="0">
                <a:pos x="144" y="96"/>
              </a:cxn>
              <a:cxn ang="0">
                <a:pos x="155" y="93"/>
              </a:cxn>
              <a:cxn ang="0">
                <a:pos x="186" y="90"/>
              </a:cxn>
              <a:cxn ang="0">
                <a:pos x="219" y="112"/>
              </a:cxn>
              <a:cxn ang="0">
                <a:pos x="227" y="142"/>
              </a:cxn>
              <a:cxn ang="0">
                <a:pos x="212" y="178"/>
              </a:cxn>
              <a:cxn ang="0">
                <a:pos x="176" y="193"/>
              </a:cxn>
              <a:cxn ang="0">
                <a:pos x="146" y="184"/>
              </a:cxn>
              <a:cxn ang="0">
                <a:pos x="131" y="170"/>
              </a:cxn>
              <a:cxn ang="0">
                <a:pos x="142" y="204"/>
              </a:cxn>
              <a:cxn ang="0">
                <a:pos x="159" y="223"/>
              </a:cxn>
              <a:cxn ang="0">
                <a:pos x="151" y="231"/>
              </a:cxn>
              <a:cxn ang="0">
                <a:pos x="135" y="213"/>
              </a:cxn>
              <a:cxn ang="0">
                <a:pos x="120" y="173"/>
              </a:cxn>
              <a:cxn ang="0">
                <a:pos x="127" y="155"/>
              </a:cxn>
              <a:cxn ang="0">
                <a:pos x="153" y="175"/>
              </a:cxn>
              <a:cxn ang="0">
                <a:pos x="176" y="182"/>
              </a:cxn>
              <a:cxn ang="0">
                <a:pos x="204" y="170"/>
              </a:cxn>
              <a:cxn ang="0">
                <a:pos x="216" y="142"/>
              </a:cxn>
              <a:cxn ang="0">
                <a:pos x="209" y="117"/>
              </a:cxn>
              <a:cxn ang="0">
                <a:pos x="184" y="100"/>
              </a:cxn>
              <a:cxn ang="0">
                <a:pos x="159" y="103"/>
              </a:cxn>
              <a:cxn ang="0">
                <a:pos x="136" y="120"/>
              </a:cxn>
              <a:cxn ang="0">
                <a:pos x="120" y="120"/>
              </a:cxn>
              <a:cxn ang="0">
                <a:pos x="142" y="84"/>
              </a:cxn>
              <a:cxn ang="0">
                <a:pos x="154" y="62"/>
              </a:cxn>
              <a:cxn ang="0">
                <a:pos x="151" y="36"/>
              </a:cxn>
              <a:cxn ang="0">
                <a:pos x="130" y="15"/>
              </a:cxn>
              <a:cxn ang="0">
                <a:pos x="105" y="12"/>
              </a:cxn>
              <a:cxn ang="0">
                <a:pos x="80" y="30"/>
              </a:cxn>
              <a:cxn ang="0">
                <a:pos x="73" y="53"/>
              </a:cxn>
              <a:cxn ang="0">
                <a:pos x="86" y="84"/>
              </a:cxn>
              <a:cxn ang="0">
                <a:pos x="104" y="109"/>
              </a:cxn>
              <a:cxn ang="0">
                <a:pos x="100" y="125"/>
              </a:cxn>
              <a:cxn ang="0">
                <a:pos x="76" y="107"/>
              </a:cxn>
              <a:cxn ang="0">
                <a:pos x="53" y="100"/>
              </a:cxn>
              <a:cxn ang="0">
                <a:pos x="23" y="112"/>
              </a:cxn>
              <a:cxn ang="0">
                <a:pos x="11" y="142"/>
              </a:cxn>
              <a:cxn ang="0">
                <a:pos x="18" y="165"/>
              </a:cxn>
              <a:cxn ang="0">
                <a:pos x="45" y="182"/>
              </a:cxn>
              <a:cxn ang="0">
                <a:pos x="69" y="179"/>
              </a:cxn>
              <a:cxn ang="0">
                <a:pos x="90" y="162"/>
              </a:cxn>
              <a:cxn ang="0">
                <a:pos x="109" y="161"/>
              </a:cxn>
              <a:cxn ang="0">
                <a:pos x="97" y="205"/>
              </a:cxn>
              <a:cxn ang="0">
                <a:pos x="76" y="231"/>
              </a:cxn>
            </a:cxnLst>
            <a:rect l="0" t="0" r="r" b="b"/>
            <a:pathLst>
              <a:path w="227" h="242">
                <a:moveTo>
                  <a:pt x="162" y="242"/>
                </a:moveTo>
                <a:lnTo>
                  <a:pt x="65" y="242"/>
                </a:lnTo>
                <a:lnTo>
                  <a:pt x="65" y="224"/>
                </a:lnTo>
                <a:lnTo>
                  <a:pt x="68" y="223"/>
                </a:lnTo>
                <a:lnTo>
                  <a:pt x="68" y="223"/>
                </a:lnTo>
                <a:lnTo>
                  <a:pt x="73" y="219"/>
                </a:lnTo>
                <a:lnTo>
                  <a:pt x="77" y="215"/>
                </a:lnTo>
                <a:lnTo>
                  <a:pt x="82" y="209"/>
                </a:lnTo>
                <a:lnTo>
                  <a:pt x="86" y="204"/>
                </a:lnTo>
                <a:lnTo>
                  <a:pt x="90" y="196"/>
                </a:lnTo>
                <a:lnTo>
                  <a:pt x="93" y="189"/>
                </a:lnTo>
                <a:lnTo>
                  <a:pt x="96" y="179"/>
                </a:lnTo>
                <a:lnTo>
                  <a:pt x="97" y="170"/>
                </a:lnTo>
                <a:lnTo>
                  <a:pt x="97" y="170"/>
                </a:lnTo>
                <a:lnTo>
                  <a:pt x="89" y="177"/>
                </a:lnTo>
                <a:lnTo>
                  <a:pt x="89" y="177"/>
                </a:lnTo>
                <a:lnTo>
                  <a:pt x="81" y="184"/>
                </a:lnTo>
                <a:lnTo>
                  <a:pt x="73" y="189"/>
                </a:lnTo>
                <a:lnTo>
                  <a:pt x="62" y="192"/>
                </a:lnTo>
                <a:lnTo>
                  <a:pt x="53" y="193"/>
                </a:lnTo>
                <a:lnTo>
                  <a:pt x="53" y="193"/>
                </a:lnTo>
                <a:lnTo>
                  <a:pt x="42" y="192"/>
                </a:lnTo>
                <a:lnTo>
                  <a:pt x="32" y="189"/>
                </a:lnTo>
                <a:lnTo>
                  <a:pt x="23" y="185"/>
                </a:lnTo>
                <a:lnTo>
                  <a:pt x="15" y="178"/>
                </a:lnTo>
                <a:lnTo>
                  <a:pt x="9" y="170"/>
                </a:lnTo>
                <a:lnTo>
                  <a:pt x="4" y="162"/>
                </a:lnTo>
                <a:lnTo>
                  <a:pt x="1" y="151"/>
                </a:lnTo>
                <a:lnTo>
                  <a:pt x="0" y="142"/>
                </a:lnTo>
                <a:lnTo>
                  <a:pt x="0" y="142"/>
                </a:lnTo>
                <a:lnTo>
                  <a:pt x="1" y="131"/>
                </a:lnTo>
                <a:lnTo>
                  <a:pt x="4" y="120"/>
                </a:lnTo>
                <a:lnTo>
                  <a:pt x="9" y="112"/>
                </a:lnTo>
                <a:lnTo>
                  <a:pt x="15" y="104"/>
                </a:lnTo>
                <a:lnTo>
                  <a:pt x="23" y="97"/>
                </a:lnTo>
                <a:lnTo>
                  <a:pt x="32" y="93"/>
                </a:lnTo>
                <a:lnTo>
                  <a:pt x="42" y="90"/>
                </a:lnTo>
                <a:lnTo>
                  <a:pt x="53" y="89"/>
                </a:lnTo>
                <a:lnTo>
                  <a:pt x="53" y="89"/>
                </a:lnTo>
                <a:lnTo>
                  <a:pt x="62" y="89"/>
                </a:lnTo>
                <a:lnTo>
                  <a:pt x="72" y="93"/>
                </a:lnTo>
                <a:lnTo>
                  <a:pt x="81" y="97"/>
                </a:lnTo>
                <a:lnTo>
                  <a:pt x="88" y="104"/>
                </a:lnTo>
                <a:lnTo>
                  <a:pt x="88" y="104"/>
                </a:lnTo>
                <a:lnTo>
                  <a:pt x="84" y="96"/>
                </a:lnTo>
                <a:lnTo>
                  <a:pt x="78" y="90"/>
                </a:lnTo>
                <a:lnTo>
                  <a:pt x="78" y="90"/>
                </a:lnTo>
                <a:lnTo>
                  <a:pt x="72" y="82"/>
                </a:lnTo>
                <a:lnTo>
                  <a:pt x="66" y="74"/>
                </a:lnTo>
                <a:lnTo>
                  <a:pt x="63" y="63"/>
                </a:lnTo>
                <a:lnTo>
                  <a:pt x="62" y="53"/>
                </a:lnTo>
                <a:lnTo>
                  <a:pt x="62" y="53"/>
                </a:lnTo>
                <a:lnTo>
                  <a:pt x="63" y="43"/>
                </a:lnTo>
                <a:lnTo>
                  <a:pt x="66" y="32"/>
                </a:lnTo>
                <a:lnTo>
                  <a:pt x="72" y="24"/>
                </a:lnTo>
                <a:lnTo>
                  <a:pt x="77" y="16"/>
                </a:lnTo>
                <a:lnTo>
                  <a:pt x="85" y="9"/>
                </a:lnTo>
                <a:lnTo>
                  <a:pt x="93" y="5"/>
                </a:lnTo>
                <a:lnTo>
                  <a:pt x="104" y="1"/>
                </a:lnTo>
                <a:lnTo>
                  <a:pt x="113" y="0"/>
                </a:lnTo>
                <a:lnTo>
                  <a:pt x="113" y="0"/>
                </a:lnTo>
                <a:lnTo>
                  <a:pt x="124" y="1"/>
                </a:lnTo>
                <a:lnTo>
                  <a:pt x="134" y="5"/>
                </a:lnTo>
                <a:lnTo>
                  <a:pt x="143" y="9"/>
                </a:lnTo>
                <a:lnTo>
                  <a:pt x="150" y="16"/>
                </a:lnTo>
                <a:lnTo>
                  <a:pt x="157" y="24"/>
                </a:lnTo>
                <a:lnTo>
                  <a:pt x="161" y="32"/>
                </a:lnTo>
                <a:lnTo>
                  <a:pt x="165" y="43"/>
                </a:lnTo>
                <a:lnTo>
                  <a:pt x="165" y="53"/>
                </a:lnTo>
                <a:lnTo>
                  <a:pt x="165" y="53"/>
                </a:lnTo>
                <a:lnTo>
                  <a:pt x="165" y="63"/>
                </a:lnTo>
                <a:lnTo>
                  <a:pt x="161" y="74"/>
                </a:lnTo>
                <a:lnTo>
                  <a:pt x="157" y="82"/>
                </a:lnTo>
                <a:lnTo>
                  <a:pt x="149" y="90"/>
                </a:lnTo>
                <a:lnTo>
                  <a:pt x="149" y="90"/>
                </a:lnTo>
                <a:lnTo>
                  <a:pt x="144" y="96"/>
                </a:lnTo>
                <a:lnTo>
                  <a:pt x="139" y="104"/>
                </a:lnTo>
                <a:lnTo>
                  <a:pt x="139" y="104"/>
                </a:lnTo>
                <a:lnTo>
                  <a:pt x="147" y="97"/>
                </a:lnTo>
                <a:lnTo>
                  <a:pt x="155" y="93"/>
                </a:lnTo>
                <a:lnTo>
                  <a:pt x="165" y="89"/>
                </a:lnTo>
                <a:lnTo>
                  <a:pt x="176" y="89"/>
                </a:lnTo>
                <a:lnTo>
                  <a:pt x="176" y="89"/>
                </a:lnTo>
                <a:lnTo>
                  <a:pt x="186" y="90"/>
                </a:lnTo>
                <a:lnTo>
                  <a:pt x="196" y="93"/>
                </a:lnTo>
                <a:lnTo>
                  <a:pt x="204" y="97"/>
                </a:lnTo>
                <a:lnTo>
                  <a:pt x="212" y="104"/>
                </a:lnTo>
                <a:lnTo>
                  <a:pt x="219" y="112"/>
                </a:lnTo>
                <a:lnTo>
                  <a:pt x="223" y="120"/>
                </a:lnTo>
                <a:lnTo>
                  <a:pt x="227" y="131"/>
                </a:lnTo>
                <a:lnTo>
                  <a:pt x="227" y="142"/>
                </a:lnTo>
                <a:lnTo>
                  <a:pt x="227" y="142"/>
                </a:lnTo>
                <a:lnTo>
                  <a:pt x="227" y="151"/>
                </a:lnTo>
                <a:lnTo>
                  <a:pt x="223" y="162"/>
                </a:lnTo>
                <a:lnTo>
                  <a:pt x="219" y="170"/>
                </a:lnTo>
                <a:lnTo>
                  <a:pt x="212" y="178"/>
                </a:lnTo>
                <a:lnTo>
                  <a:pt x="204" y="185"/>
                </a:lnTo>
                <a:lnTo>
                  <a:pt x="196" y="189"/>
                </a:lnTo>
                <a:lnTo>
                  <a:pt x="186" y="192"/>
                </a:lnTo>
                <a:lnTo>
                  <a:pt x="176" y="193"/>
                </a:lnTo>
                <a:lnTo>
                  <a:pt x="176" y="193"/>
                </a:lnTo>
                <a:lnTo>
                  <a:pt x="165" y="192"/>
                </a:lnTo>
                <a:lnTo>
                  <a:pt x="155" y="189"/>
                </a:lnTo>
                <a:lnTo>
                  <a:pt x="146" y="184"/>
                </a:lnTo>
                <a:lnTo>
                  <a:pt x="138" y="177"/>
                </a:lnTo>
                <a:lnTo>
                  <a:pt x="138" y="177"/>
                </a:lnTo>
                <a:lnTo>
                  <a:pt x="131" y="170"/>
                </a:lnTo>
                <a:lnTo>
                  <a:pt x="131" y="170"/>
                </a:lnTo>
                <a:lnTo>
                  <a:pt x="132" y="179"/>
                </a:lnTo>
                <a:lnTo>
                  <a:pt x="135" y="189"/>
                </a:lnTo>
                <a:lnTo>
                  <a:pt x="138" y="197"/>
                </a:lnTo>
                <a:lnTo>
                  <a:pt x="142" y="204"/>
                </a:lnTo>
                <a:lnTo>
                  <a:pt x="146" y="209"/>
                </a:lnTo>
                <a:lnTo>
                  <a:pt x="150" y="215"/>
                </a:lnTo>
                <a:lnTo>
                  <a:pt x="155" y="219"/>
                </a:lnTo>
                <a:lnTo>
                  <a:pt x="159" y="223"/>
                </a:lnTo>
                <a:lnTo>
                  <a:pt x="162" y="224"/>
                </a:lnTo>
                <a:lnTo>
                  <a:pt x="162" y="242"/>
                </a:lnTo>
                <a:close/>
                <a:moveTo>
                  <a:pt x="76" y="231"/>
                </a:moveTo>
                <a:lnTo>
                  <a:pt x="151" y="231"/>
                </a:lnTo>
                <a:lnTo>
                  <a:pt x="151" y="231"/>
                </a:lnTo>
                <a:lnTo>
                  <a:pt x="146" y="225"/>
                </a:lnTo>
                <a:lnTo>
                  <a:pt x="140" y="220"/>
                </a:lnTo>
                <a:lnTo>
                  <a:pt x="135" y="213"/>
                </a:lnTo>
                <a:lnTo>
                  <a:pt x="130" y="205"/>
                </a:lnTo>
                <a:lnTo>
                  <a:pt x="126" y="196"/>
                </a:lnTo>
                <a:lnTo>
                  <a:pt x="122" y="185"/>
                </a:lnTo>
                <a:lnTo>
                  <a:pt x="120" y="173"/>
                </a:lnTo>
                <a:lnTo>
                  <a:pt x="119" y="161"/>
                </a:lnTo>
                <a:lnTo>
                  <a:pt x="119" y="151"/>
                </a:lnTo>
                <a:lnTo>
                  <a:pt x="127" y="155"/>
                </a:lnTo>
                <a:lnTo>
                  <a:pt x="127" y="155"/>
                </a:lnTo>
                <a:lnTo>
                  <a:pt x="138" y="162"/>
                </a:lnTo>
                <a:lnTo>
                  <a:pt x="146" y="170"/>
                </a:lnTo>
                <a:lnTo>
                  <a:pt x="146" y="170"/>
                </a:lnTo>
                <a:lnTo>
                  <a:pt x="153" y="175"/>
                </a:lnTo>
                <a:lnTo>
                  <a:pt x="159" y="179"/>
                </a:lnTo>
                <a:lnTo>
                  <a:pt x="167" y="182"/>
                </a:lnTo>
                <a:lnTo>
                  <a:pt x="176" y="182"/>
                </a:lnTo>
                <a:lnTo>
                  <a:pt x="176" y="182"/>
                </a:lnTo>
                <a:lnTo>
                  <a:pt x="184" y="182"/>
                </a:lnTo>
                <a:lnTo>
                  <a:pt x="192" y="179"/>
                </a:lnTo>
                <a:lnTo>
                  <a:pt x="198" y="175"/>
                </a:lnTo>
                <a:lnTo>
                  <a:pt x="204" y="170"/>
                </a:lnTo>
                <a:lnTo>
                  <a:pt x="209" y="165"/>
                </a:lnTo>
                <a:lnTo>
                  <a:pt x="213" y="157"/>
                </a:lnTo>
                <a:lnTo>
                  <a:pt x="216" y="150"/>
                </a:lnTo>
                <a:lnTo>
                  <a:pt x="216" y="142"/>
                </a:lnTo>
                <a:lnTo>
                  <a:pt x="216" y="142"/>
                </a:lnTo>
                <a:lnTo>
                  <a:pt x="216" y="132"/>
                </a:lnTo>
                <a:lnTo>
                  <a:pt x="213" y="125"/>
                </a:lnTo>
                <a:lnTo>
                  <a:pt x="209" y="117"/>
                </a:lnTo>
                <a:lnTo>
                  <a:pt x="204" y="112"/>
                </a:lnTo>
                <a:lnTo>
                  <a:pt x="198" y="107"/>
                </a:lnTo>
                <a:lnTo>
                  <a:pt x="192" y="103"/>
                </a:lnTo>
                <a:lnTo>
                  <a:pt x="184" y="100"/>
                </a:lnTo>
                <a:lnTo>
                  <a:pt x="176" y="100"/>
                </a:lnTo>
                <a:lnTo>
                  <a:pt x="176" y="100"/>
                </a:lnTo>
                <a:lnTo>
                  <a:pt x="167" y="100"/>
                </a:lnTo>
                <a:lnTo>
                  <a:pt x="159" y="103"/>
                </a:lnTo>
                <a:lnTo>
                  <a:pt x="153" y="107"/>
                </a:lnTo>
                <a:lnTo>
                  <a:pt x="146" y="112"/>
                </a:lnTo>
                <a:lnTo>
                  <a:pt x="146" y="112"/>
                </a:lnTo>
                <a:lnTo>
                  <a:pt x="136" y="120"/>
                </a:lnTo>
                <a:lnTo>
                  <a:pt x="128" y="125"/>
                </a:lnTo>
                <a:lnTo>
                  <a:pt x="116" y="132"/>
                </a:lnTo>
                <a:lnTo>
                  <a:pt x="120" y="120"/>
                </a:lnTo>
                <a:lnTo>
                  <a:pt x="120" y="120"/>
                </a:lnTo>
                <a:lnTo>
                  <a:pt x="124" y="109"/>
                </a:lnTo>
                <a:lnTo>
                  <a:pt x="130" y="100"/>
                </a:lnTo>
                <a:lnTo>
                  <a:pt x="135" y="90"/>
                </a:lnTo>
                <a:lnTo>
                  <a:pt x="142" y="84"/>
                </a:lnTo>
                <a:lnTo>
                  <a:pt x="142" y="84"/>
                </a:lnTo>
                <a:lnTo>
                  <a:pt x="147" y="77"/>
                </a:lnTo>
                <a:lnTo>
                  <a:pt x="151" y="69"/>
                </a:lnTo>
                <a:lnTo>
                  <a:pt x="154" y="62"/>
                </a:lnTo>
                <a:lnTo>
                  <a:pt x="154" y="53"/>
                </a:lnTo>
                <a:lnTo>
                  <a:pt x="154" y="53"/>
                </a:lnTo>
                <a:lnTo>
                  <a:pt x="154" y="44"/>
                </a:lnTo>
                <a:lnTo>
                  <a:pt x="151" y="36"/>
                </a:lnTo>
                <a:lnTo>
                  <a:pt x="147" y="30"/>
                </a:lnTo>
                <a:lnTo>
                  <a:pt x="142" y="24"/>
                </a:lnTo>
                <a:lnTo>
                  <a:pt x="136" y="19"/>
                </a:lnTo>
                <a:lnTo>
                  <a:pt x="130" y="15"/>
                </a:lnTo>
                <a:lnTo>
                  <a:pt x="122" y="12"/>
                </a:lnTo>
                <a:lnTo>
                  <a:pt x="113" y="11"/>
                </a:lnTo>
                <a:lnTo>
                  <a:pt x="113" y="11"/>
                </a:lnTo>
                <a:lnTo>
                  <a:pt x="105" y="12"/>
                </a:lnTo>
                <a:lnTo>
                  <a:pt x="99" y="15"/>
                </a:lnTo>
                <a:lnTo>
                  <a:pt x="92" y="19"/>
                </a:lnTo>
                <a:lnTo>
                  <a:pt x="85" y="24"/>
                </a:lnTo>
                <a:lnTo>
                  <a:pt x="80" y="30"/>
                </a:lnTo>
                <a:lnTo>
                  <a:pt x="77" y="36"/>
                </a:lnTo>
                <a:lnTo>
                  <a:pt x="74" y="44"/>
                </a:lnTo>
                <a:lnTo>
                  <a:pt x="73" y="53"/>
                </a:lnTo>
                <a:lnTo>
                  <a:pt x="73" y="53"/>
                </a:lnTo>
                <a:lnTo>
                  <a:pt x="74" y="62"/>
                </a:lnTo>
                <a:lnTo>
                  <a:pt x="77" y="69"/>
                </a:lnTo>
                <a:lnTo>
                  <a:pt x="81" y="77"/>
                </a:lnTo>
                <a:lnTo>
                  <a:pt x="86" y="84"/>
                </a:lnTo>
                <a:lnTo>
                  <a:pt x="86" y="84"/>
                </a:lnTo>
                <a:lnTo>
                  <a:pt x="92" y="90"/>
                </a:lnTo>
                <a:lnTo>
                  <a:pt x="99" y="98"/>
                </a:lnTo>
                <a:lnTo>
                  <a:pt x="104" y="109"/>
                </a:lnTo>
                <a:lnTo>
                  <a:pt x="108" y="120"/>
                </a:lnTo>
                <a:lnTo>
                  <a:pt x="111" y="132"/>
                </a:lnTo>
                <a:lnTo>
                  <a:pt x="100" y="125"/>
                </a:lnTo>
                <a:lnTo>
                  <a:pt x="100" y="125"/>
                </a:lnTo>
                <a:lnTo>
                  <a:pt x="89" y="119"/>
                </a:lnTo>
                <a:lnTo>
                  <a:pt x="82" y="112"/>
                </a:lnTo>
                <a:lnTo>
                  <a:pt x="82" y="112"/>
                </a:lnTo>
                <a:lnTo>
                  <a:pt x="76" y="107"/>
                </a:lnTo>
                <a:lnTo>
                  <a:pt x="69" y="103"/>
                </a:lnTo>
                <a:lnTo>
                  <a:pt x="61" y="100"/>
                </a:lnTo>
                <a:lnTo>
                  <a:pt x="53" y="100"/>
                </a:lnTo>
                <a:lnTo>
                  <a:pt x="53" y="100"/>
                </a:lnTo>
                <a:lnTo>
                  <a:pt x="45" y="100"/>
                </a:lnTo>
                <a:lnTo>
                  <a:pt x="36" y="103"/>
                </a:lnTo>
                <a:lnTo>
                  <a:pt x="30" y="107"/>
                </a:lnTo>
                <a:lnTo>
                  <a:pt x="23" y="112"/>
                </a:lnTo>
                <a:lnTo>
                  <a:pt x="18" y="117"/>
                </a:lnTo>
                <a:lnTo>
                  <a:pt x="15" y="125"/>
                </a:lnTo>
                <a:lnTo>
                  <a:pt x="12" y="132"/>
                </a:lnTo>
                <a:lnTo>
                  <a:pt x="11" y="142"/>
                </a:lnTo>
                <a:lnTo>
                  <a:pt x="11" y="142"/>
                </a:lnTo>
                <a:lnTo>
                  <a:pt x="12" y="150"/>
                </a:lnTo>
                <a:lnTo>
                  <a:pt x="15" y="157"/>
                </a:lnTo>
                <a:lnTo>
                  <a:pt x="18" y="165"/>
                </a:lnTo>
                <a:lnTo>
                  <a:pt x="23" y="170"/>
                </a:lnTo>
                <a:lnTo>
                  <a:pt x="30" y="175"/>
                </a:lnTo>
                <a:lnTo>
                  <a:pt x="36" y="179"/>
                </a:lnTo>
                <a:lnTo>
                  <a:pt x="45" y="182"/>
                </a:lnTo>
                <a:lnTo>
                  <a:pt x="53" y="182"/>
                </a:lnTo>
                <a:lnTo>
                  <a:pt x="53" y="182"/>
                </a:lnTo>
                <a:lnTo>
                  <a:pt x="61" y="182"/>
                </a:lnTo>
                <a:lnTo>
                  <a:pt x="69" y="179"/>
                </a:lnTo>
                <a:lnTo>
                  <a:pt x="76" y="175"/>
                </a:lnTo>
                <a:lnTo>
                  <a:pt x="82" y="170"/>
                </a:lnTo>
                <a:lnTo>
                  <a:pt x="82" y="170"/>
                </a:lnTo>
                <a:lnTo>
                  <a:pt x="90" y="162"/>
                </a:lnTo>
                <a:lnTo>
                  <a:pt x="101" y="155"/>
                </a:lnTo>
                <a:lnTo>
                  <a:pt x="109" y="151"/>
                </a:lnTo>
                <a:lnTo>
                  <a:pt x="109" y="161"/>
                </a:lnTo>
                <a:lnTo>
                  <a:pt x="109" y="161"/>
                </a:lnTo>
                <a:lnTo>
                  <a:pt x="108" y="173"/>
                </a:lnTo>
                <a:lnTo>
                  <a:pt x="105" y="185"/>
                </a:lnTo>
                <a:lnTo>
                  <a:pt x="103" y="196"/>
                </a:lnTo>
                <a:lnTo>
                  <a:pt x="97" y="205"/>
                </a:lnTo>
                <a:lnTo>
                  <a:pt x="93" y="213"/>
                </a:lnTo>
                <a:lnTo>
                  <a:pt x="88" y="220"/>
                </a:lnTo>
                <a:lnTo>
                  <a:pt x="82" y="225"/>
                </a:lnTo>
                <a:lnTo>
                  <a:pt x="76" y="231"/>
                </a:lnTo>
                <a:lnTo>
                  <a:pt x="76" y="231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2" name="Freeform 192"/>
          <p:cNvSpPr>
            <a:spLocks noEditPoints="1"/>
          </p:cNvSpPr>
          <p:nvPr/>
        </p:nvSpPr>
        <p:spPr bwMode="auto">
          <a:xfrm>
            <a:off x="6963019" y="857233"/>
            <a:ext cx="243919" cy="382871"/>
          </a:xfrm>
          <a:custGeom>
            <a:avLst/>
            <a:gdLst/>
            <a:ahLst/>
            <a:cxnLst>
              <a:cxn ang="0">
                <a:pos x="77" y="247"/>
              </a:cxn>
              <a:cxn ang="0">
                <a:pos x="0" y="124"/>
              </a:cxn>
              <a:cxn ang="0">
                <a:pos x="77" y="0"/>
              </a:cxn>
              <a:cxn ang="0">
                <a:pos x="155" y="124"/>
              </a:cxn>
              <a:cxn ang="0">
                <a:pos x="77" y="247"/>
              </a:cxn>
              <a:cxn ang="0">
                <a:pos x="13" y="124"/>
              </a:cxn>
              <a:cxn ang="0">
                <a:pos x="77" y="227"/>
              </a:cxn>
              <a:cxn ang="0">
                <a:pos x="141" y="124"/>
              </a:cxn>
              <a:cxn ang="0">
                <a:pos x="77" y="20"/>
              </a:cxn>
              <a:cxn ang="0">
                <a:pos x="13" y="124"/>
              </a:cxn>
            </a:cxnLst>
            <a:rect l="0" t="0" r="r" b="b"/>
            <a:pathLst>
              <a:path w="155" h="247">
                <a:moveTo>
                  <a:pt x="77" y="247"/>
                </a:moveTo>
                <a:lnTo>
                  <a:pt x="0" y="124"/>
                </a:lnTo>
                <a:lnTo>
                  <a:pt x="77" y="0"/>
                </a:lnTo>
                <a:lnTo>
                  <a:pt x="155" y="124"/>
                </a:lnTo>
                <a:lnTo>
                  <a:pt x="77" y="247"/>
                </a:lnTo>
                <a:close/>
                <a:moveTo>
                  <a:pt x="13" y="124"/>
                </a:moveTo>
                <a:lnTo>
                  <a:pt x="77" y="227"/>
                </a:lnTo>
                <a:lnTo>
                  <a:pt x="141" y="124"/>
                </a:lnTo>
                <a:lnTo>
                  <a:pt x="77" y="20"/>
                </a:lnTo>
                <a:lnTo>
                  <a:pt x="13" y="124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3" name="Freeform 193"/>
          <p:cNvSpPr>
            <a:spLocks noEditPoints="1"/>
          </p:cNvSpPr>
          <p:nvPr/>
        </p:nvSpPr>
        <p:spPr bwMode="auto">
          <a:xfrm>
            <a:off x="7732302" y="880579"/>
            <a:ext cx="300207" cy="336179"/>
          </a:xfrm>
          <a:custGeom>
            <a:avLst/>
            <a:gdLst/>
            <a:ahLst/>
            <a:cxnLst>
              <a:cxn ang="0">
                <a:pos x="0" y="212"/>
              </a:cxn>
              <a:cxn ang="0">
                <a:pos x="4" y="189"/>
              </a:cxn>
              <a:cxn ang="0">
                <a:pos x="19" y="157"/>
              </a:cxn>
              <a:cxn ang="0">
                <a:pos x="45" y="132"/>
              </a:cxn>
              <a:cxn ang="0">
                <a:pos x="39" y="109"/>
              </a:cxn>
              <a:cxn ang="0">
                <a:pos x="42" y="95"/>
              </a:cxn>
              <a:cxn ang="0">
                <a:pos x="51" y="74"/>
              </a:cxn>
              <a:cxn ang="0">
                <a:pos x="66" y="59"/>
              </a:cxn>
              <a:cxn ang="0">
                <a:pos x="61" y="50"/>
              </a:cxn>
              <a:cxn ang="0">
                <a:pos x="60" y="38"/>
              </a:cxn>
              <a:cxn ang="0">
                <a:pos x="65" y="16"/>
              </a:cxn>
              <a:cxn ang="0">
                <a:pos x="82" y="3"/>
              </a:cxn>
              <a:cxn ang="0">
                <a:pos x="97" y="0"/>
              </a:cxn>
              <a:cxn ang="0">
                <a:pos x="118" y="5"/>
              </a:cxn>
              <a:cxn ang="0">
                <a:pos x="132" y="23"/>
              </a:cxn>
              <a:cxn ang="0">
                <a:pos x="135" y="38"/>
              </a:cxn>
              <a:cxn ang="0">
                <a:pos x="131" y="55"/>
              </a:cxn>
              <a:cxn ang="0">
                <a:pos x="134" y="65"/>
              </a:cxn>
              <a:cxn ang="0">
                <a:pos x="147" y="81"/>
              </a:cxn>
              <a:cxn ang="0">
                <a:pos x="154" y="101"/>
              </a:cxn>
              <a:cxn ang="0">
                <a:pos x="153" y="120"/>
              </a:cxn>
              <a:cxn ang="0">
                <a:pos x="159" y="139"/>
              </a:cxn>
              <a:cxn ang="0">
                <a:pos x="181" y="166"/>
              </a:cxn>
              <a:cxn ang="0">
                <a:pos x="192" y="201"/>
              </a:cxn>
              <a:cxn ang="0">
                <a:pos x="12" y="207"/>
              </a:cxn>
              <a:cxn ang="0">
                <a:pos x="181" y="197"/>
              </a:cxn>
              <a:cxn ang="0">
                <a:pos x="169" y="167"/>
              </a:cxn>
              <a:cxn ang="0">
                <a:pos x="149" y="145"/>
              </a:cxn>
              <a:cxn ang="0">
                <a:pos x="138" y="131"/>
              </a:cxn>
              <a:cxn ang="0">
                <a:pos x="143" y="109"/>
              </a:cxn>
              <a:cxn ang="0">
                <a:pos x="142" y="96"/>
              </a:cxn>
              <a:cxn ang="0">
                <a:pos x="132" y="78"/>
              </a:cxn>
              <a:cxn ang="0">
                <a:pos x="116" y="66"/>
              </a:cxn>
              <a:cxn ang="0">
                <a:pos x="115" y="58"/>
              </a:cxn>
              <a:cxn ang="0">
                <a:pos x="123" y="43"/>
              </a:cxn>
              <a:cxn ang="0">
                <a:pos x="123" y="32"/>
              </a:cxn>
              <a:cxn ang="0">
                <a:pos x="116" y="18"/>
              </a:cxn>
              <a:cxn ang="0">
                <a:pos x="103" y="11"/>
              </a:cxn>
              <a:cxn ang="0">
                <a:pos x="92" y="11"/>
              </a:cxn>
              <a:cxn ang="0">
                <a:pos x="78" y="18"/>
              </a:cxn>
              <a:cxn ang="0">
                <a:pos x="70" y="32"/>
              </a:cxn>
              <a:cxn ang="0">
                <a:pos x="70" y="43"/>
              </a:cxn>
              <a:cxn ang="0">
                <a:pos x="78" y="58"/>
              </a:cxn>
              <a:cxn ang="0">
                <a:pos x="77" y="66"/>
              </a:cxn>
              <a:cxn ang="0">
                <a:pos x="62" y="78"/>
              </a:cxn>
              <a:cxn ang="0">
                <a:pos x="53" y="96"/>
              </a:cxn>
              <a:cxn ang="0">
                <a:pos x="50" y="109"/>
              </a:cxn>
              <a:cxn ang="0">
                <a:pos x="58" y="136"/>
              </a:cxn>
              <a:cxn ang="0">
                <a:pos x="45" y="145"/>
              </a:cxn>
              <a:cxn ang="0">
                <a:pos x="24" y="167"/>
              </a:cxn>
              <a:cxn ang="0">
                <a:pos x="12" y="197"/>
              </a:cxn>
            </a:cxnLst>
            <a:rect l="0" t="0" r="r" b="b"/>
            <a:pathLst>
              <a:path w="193" h="217">
                <a:moveTo>
                  <a:pt x="193" y="217"/>
                </a:moveTo>
                <a:lnTo>
                  <a:pt x="0" y="217"/>
                </a:lnTo>
                <a:lnTo>
                  <a:pt x="0" y="212"/>
                </a:lnTo>
                <a:lnTo>
                  <a:pt x="0" y="212"/>
                </a:lnTo>
                <a:lnTo>
                  <a:pt x="1" y="201"/>
                </a:lnTo>
                <a:lnTo>
                  <a:pt x="4" y="189"/>
                </a:lnTo>
                <a:lnTo>
                  <a:pt x="7" y="177"/>
                </a:lnTo>
                <a:lnTo>
                  <a:pt x="12" y="166"/>
                </a:lnTo>
                <a:lnTo>
                  <a:pt x="19" y="157"/>
                </a:lnTo>
                <a:lnTo>
                  <a:pt x="26" y="147"/>
                </a:lnTo>
                <a:lnTo>
                  <a:pt x="35" y="139"/>
                </a:lnTo>
                <a:lnTo>
                  <a:pt x="45" y="132"/>
                </a:lnTo>
                <a:lnTo>
                  <a:pt x="45" y="132"/>
                </a:lnTo>
                <a:lnTo>
                  <a:pt x="41" y="120"/>
                </a:lnTo>
                <a:lnTo>
                  <a:pt x="39" y="109"/>
                </a:lnTo>
                <a:lnTo>
                  <a:pt x="39" y="109"/>
                </a:lnTo>
                <a:lnTo>
                  <a:pt x="41" y="101"/>
                </a:lnTo>
                <a:lnTo>
                  <a:pt x="42" y="95"/>
                </a:lnTo>
                <a:lnTo>
                  <a:pt x="43" y="88"/>
                </a:lnTo>
                <a:lnTo>
                  <a:pt x="47" y="81"/>
                </a:lnTo>
                <a:lnTo>
                  <a:pt x="51" y="74"/>
                </a:lnTo>
                <a:lnTo>
                  <a:pt x="55" y="69"/>
                </a:lnTo>
                <a:lnTo>
                  <a:pt x="61" y="65"/>
                </a:lnTo>
                <a:lnTo>
                  <a:pt x="66" y="59"/>
                </a:lnTo>
                <a:lnTo>
                  <a:pt x="66" y="59"/>
                </a:lnTo>
                <a:lnTo>
                  <a:pt x="64" y="55"/>
                </a:lnTo>
                <a:lnTo>
                  <a:pt x="61" y="50"/>
                </a:lnTo>
                <a:lnTo>
                  <a:pt x="60" y="43"/>
                </a:lnTo>
                <a:lnTo>
                  <a:pt x="60" y="38"/>
                </a:lnTo>
                <a:lnTo>
                  <a:pt x="60" y="38"/>
                </a:lnTo>
                <a:lnTo>
                  <a:pt x="60" y="30"/>
                </a:lnTo>
                <a:lnTo>
                  <a:pt x="62" y="23"/>
                </a:lnTo>
                <a:lnTo>
                  <a:pt x="65" y="16"/>
                </a:lnTo>
                <a:lnTo>
                  <a:pt x="70" y="11"/>
                </a:lnTo>
                <a:lnTo>
                  <a:pt x="76" y="5"/>
                </a:lnTo>
                <a:lnTo>
                  <a:pt x="82" y="3"/>
                </a:lnTo>
                <a:lnTo>
                  <a:pt x="89" y="0"/>
                </a:lnTo>
                <a:lnTo>
                  <a:pt x="97" y="0"/>
                </a:lnTo>
                <a:lnTo>
                  <a:pt x="97" y="0"/>
                </a:lnTo>
                <a:lnTo>
                  <a:pt x="104" y="0"/>
                </a:lnTo>
                <a:lnTo>
                  <a:pt x="112" y="3"/>
                </a:lnTo>
                <a:lnTo>
                  <a:pt x="118" y="5"/>
                </a:lnTo>
                <a:lnTo>
                  <a:pt x="124" y="11"/>
                </a:lnTo>
                <a:lnTo>
                  <a:pt x="128" y="16"/>
                </a:lnTo>
                <a:lnTo>
                  <a:pt x="132" y="23"/>
                </a:lnTo>
                <a:lnTo>
                  <a:pt x="134" y="30"/>
                </a:lnTo>
                <a:lnTo>
                  <a:pt x="135" y="38"/>
                </a:lnTo>
                <a:lnTo>
                  <a:pt x="135" y="38"/>
                </a:lnTo>
                <a:lnTo>
                  <a:pt x="134" y="43"/>
                </a:lnTo>
                <a:lnTo>
                  <a:pt x="132" y="50"/>
                </a:lnTo>
                <a:lnTo>
                  <a:pt x="131" y="55"/>
                </a:lnTo>
                <a:lnTo>
                  <a:pt x="127" y="59"/>
                </a:lnTo>
                <a:lnTo>
                  <a:pt x="127" y="59"/>
                </a:lnTo>
                <a:lnTo>
                  <a:pt x="134" y="65"/>
                </a:lnTo>
                <a:lnTo>
                  <a:pt x="138" y="69"/>
                </a:lnTo>
                <a:lnTo>
                  <a:pt x="143" y="74"/>
                </a:lnTo>
                <a:lnTo>
                  <a:pt x="147" y="81"/>
                </a:lnTo>
                <a:lnTo>
                  <a:pt x="150" y="88"/>
                </a:lnTo>
                <a:lnTo>
                  <a:pt x="153" y="95"/>
                </a:lnTo>
                <a:lnTo>
                  <a:pt x="154" y="101"/>
                </a:lnTo>
                <a:lnTo>
                  <a:pt x="154" y="109"/>
                </a:lnTo>
                <a:lnTo>
                  <a:pt x="154" y="109"/>
                </a:lnTo>
                <a:lnTo>
                  <a:pt x="153" y="120"/>
                </a:lnTo>
                <a:lnTo>
                  <a:pt x="150" y="132"/>
                </a:lnTo>
                <a:lnTo>
                  <a:pt x="150" y="132"/>
                </a:lnTo>
                <a:lnTo>
                  <a:pt x="159" y="139"/>
                </a:lnTo>
                <a:lnTo>
                  <a:pt x="168" y="147"/>
                </a:lnTo>
                <a:lnTo>
                  <a:pt x="176" y="157"/>
                </a:lnTo>
                <a:lnTo>
                  <a:pt x="181" y="166"/>
                </a:lnTo>
                <a:lnTo>
                  <a:pt x="186" y="177"/>
                </a:lnTo>
                <a:lnTo>
                  <a:pt x="190" y="189"/>
                </a:lnTo>
                <a:lnTo>
                  <a:pt x="192" y="201"/>
                </a:lnTo>
                <a:lnTo>
                  <a:pt x="193" y="212"/>
                </a:lnTo>
                <a:lnTo>
                  <a:pt x="193" y="217"/>
                </a:lnTo>
                <a:close/>
                <a:moveTo>
                  <a:pt x="12" y="207"/>
                </a:moveTo>
                <a:lnTo>
                  <a:pt x="182" y="207"/>
                </a:lnTo>
                <a:lnTo>
                  <a:pt x="182" y="207"/>
                </a:lnTo>
                <a:lnTo>
                  <a:pt x="181" y="197"/>
                </a:lnTo>
                <a:lnTo>
                  <a:pt x="178" y="186"/>
                </a:lnTo>
                <a:lnTo>
                  <a:pt x="174" y="177"/>
                </a:lnTo>
                <a:lnTo>
                  <a:pt x="169" y="167"/>
                </a:lnTo>
                <a:lnTo>
                  <a:pt x="163" y="159"/>
                </a:lnTo>
                <a:lnTo>
                  <a:pt x="157" y="151"/>
                </a:lnTo>
                <a:lnTo>
                  <a:pt x="149" y="145"/>
                </a:lnTo>
                <a:lnTo>
                  <a:pt x="139" y="139"/>
                </a:lnTo>
                <a:lnTo>
                  <a:pt x="135" y="136"/>
                </a:lnTo>
                <a:lnTo>
                  <a:pt x="138" y="131"/>
                </a:lnTo>
                <a:lnTo>
                  <a:pt x="138" y="131"/>
                </a:lnTo>
                <a:lnTo>
                  <a:pt x="142" y="120"/>
                </a:lnTo>
                <a:lnTo>
                  <a:pt x="143" y="109"/>
                </a:lnTo>
                <a:lnTo>
                  <a:pt x="143" y="109"/>
                </a:lnTo>
                <a:lnTo>
                  <a:pt x="143" y="103"/>
                </a:lnTo>
                <a:lnTo>
                  <a:pt x="142" y="96"/>
                </a:lnTo>
                <a:lnTo>
                  <a:pt x="139" y="89"/>
                </a:lnTo>
                <a:lnTo>
                  <a:pt x="136" y="84"/>
                </a:lnTo>
                <a:lnTo>
                  <a:pt x="132" y="78"/>
                </a:lnTo>
                <a:lnTo>
                  <a:pt x="127" y="74"/>
                </a:lnTo>
                <a:lnTo>
                  <a:pt x="122" y="70"/>
                </a:lnTo>
                <a:lnTo>
                  <a:pt x="116" y="66"/>
                </a:lnTo>
                <a:lnTo>
                  <a:pt x="109" y="63"/>
                </a:lnTo>
                <a:lnTo>
                  <a:pt x="115" y="58"/>
                </a:lnTo>
                <a:lnTo>
                  <a:pt x="115" y="58"/>
                </a:lnTo>
                <a:lnTo>
                  <a:pt x="119" y="53"/>
                </a:lnTo>
                <a:lnTo>
                  <a:pt x="122" y="49"/>
                </a:lnTo>
                <a:lnTo>
                  <a:pt x="123" y="43"/>
                </a:lnTo>
                <a:lnTo>
                  <a:pt x="124" y="38"/>
                </a:lnTo>
                <a:lnTo>
                  <a:pt x="124" y="38"/>
                </a:lnTo>
                <a:lnTo>
                  <a:pt x="123" y="32"/>
                </a:lnTo>
                <a:lnTo>
                  <a:pt x="122" y="27"/>
                </a:lnTo>
                <a:lnTo>
                  <a:pt x="119" y="22"/>
                </a:lnTo>
                <a:lnTo>
                  <a:pt x="116" y="18"/>
                </a:lnTo>
                <a:lnTo>
                  <a:pt x="112" y="15"/>
                </a:lnTo>
                <a:lnTo>
                  <a:pt x="107" y="12"/>
                </a:lnTo>
                <a:lnTo>
                  <a:pt x="103" y="11"/>
                </a:lnTo>
                <a:lnTo>
                  <a:pt x="97" y="11"/>
                </a:lnTo>
                <a:lnTo>
                  <a:pt x="97" y="11"/>
                </a:lnTo>
                <a:lnTo>
                  <a:pt x="92" y="11"/>
                </a:lnTo>
                <a:lnTo>
                  <a:pt x="87" y="12"/>
                </a:lnTo>
                <a:lnTo>
                  <a:pt x="81" y="15"/>
                </a:lnTo>
                <a:lnTo>
                  <a:pt x="78" y="18"/>
                </a:lnTo>
                <a:lnTo>
                  <a:pt x="74" y="22"/>
                </a:lnTo>
                <a:lnTo>
                  <a:pt x="72" y="27"/>
                </a:lnTo>
                <a:lnTo>
                  <a:pt x="70" y="32"/>
                </a:lnTo>
                <a:lnTo>
                  <a:pt x="70" y="38"/>
                </a:lnTo>
                <a:lnTo>
                  <a:pt x="70" y="38"/>
                </a:lnTo>
                <a:lnTo>
                  <a:pt x="70" y="43"/>
                </a:lnTo>
                <a:lnTo>
                  <a:pt x="72" y="49"/>
                </a:lnTo>
                <a:lnTo>
                  <a:pt x="74" y="53"/>
                </a:lnTo>
                <a:lnTo>
                  <a:pt x="78" y="58"/>
                </a:lnTo>
                <a:lnTo>
                  <a:pt x="85" y="63"/>
                </a:lnTo>
                <a:lnTo>
                  <a:pt x="77" y="66"/>
                </a:lnTo>
                <a:lnTo>
                  <a:pt x="77" y="66"/>
                </a:lnTo>
                <a:lnTo>
                  <a:pt x="72" y="70"/>
                </a:lnTo>
                <a:lnTo>
                  <a:pt x="66" y="74"/>
                </a:lnTo>
                <a:lnTo>
                  <a:pt x="62" y="78"/>
                </a:lnTo>
                <a:lnTo>
                  <a:pt x="58" y="84"/>
                </a:lnTo>
                <a:lnTo>
                  <a:pt x="54" y="89"/>
                </a:lnTo>
                <a:lnTo>
                  <a:pt x="53" y="96"/>
                </a:lnTo>
                <a:lnTo>
                  <a:pt x="51" y="103"/>
                </a:lnTo>
                <a:lnTo>
                  <a:pt x="50" y="109"/>
                </a:lnTo>
                <a:lnTo>
                  <a:pt x="50" y="109"/>
                </a:lnTo>
                <a:lnTo>
                  <a:pt x="51" y="120"/>
                </a:lnTo>
                <a:lnTo>
                  <a:pt x="57" y="131"/>
                </a:lnTo>
                <a:lnTo>
                  <a:pt x="58" y="136"/>
                </a:lnTo>
                <a:lnTo>
                  <a:pt x="54" y="139"/>
                </a:lnTo>
                <a:lnTo>
                  <a:pt x="54" y="139"/>
                </a:lnTo>
                <a:lnTo>
                  <a:pt x="45" y="145"/>
                </a:lnTo>
                <a:lnTo>
                  <a:pt x="38" y="151"/>
                </a:lnTo>
                <a:lnTo>
                  <a:pt x="30" y="159"/>
                </a:lnTo>
                <a:lnTo>
                  <a:pt x="24" y="167"/>
                </a:lnTo>
                <a:lnTo>
                  <a:pt x="19" y="177"/>
                </a:lnTo>
                <a:lnTo>
                  <a:pt x="15" y="186"/>
                </a:lnTo>
                <a:lnTo>
                  <a:pt x="12" y="197"/>
                </a:lnTo>
                <a:lnTo>
                  <a:pt x="12" y="207"/>
                </a:lnTo>
                <a:lnTo>
                  <a:pt x="12" y="207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4" name="Freeform 194"/>
          <p:cNvSpPr>
            <a:spLocks noEditPoints="1"/>
          </p:cNvSpPr>
          <p:nvPr/>
        </p:nvSpPr>
        <p:spPr bwMode="auto">
          <a:xfrm>
            <a:off x="8506271" y="857233"/>
            <a:ext cx="347115" cy="340849"/>
          </a:xfrm>
          <a:custGeom>
            <a:avLst/>
            <a:gdLst/>
            <a:ahLst/>
            <a:cxnLst>
              <a:cxn ang="0">
                <a:pos x="98" y="220"/>
              </a:cxn>
              <a:cxn ang="0">
                <a:pos x="67" y="212"/>
              </a:cxn>
              <a:cxn ang="0">
                <a:pos x="39" y="196"/>
              </a:cxn>
              <a:cxn ang="0">
                <a:pos x="19" y="173"/>
              </a:cxn>
              <a:cxn ang="0">
                <a:pos x="4" y="143"/>
              </a:cxn>
              <a:cxn ang="0">
                <a:pos x="0" y="111"/>
              </a:cxn>
              <a:cxn ang="0">
                <a:pos x="1" y="88"/>
              </a:cxn>
              <a:cxn ang="0">
                <a:pos x="12" y="58"/>
              </a:cxn>
              <a:cxn ang="0">
                <a:pos x="32" y="32"/>
              </a:cxn>
              <a:cxn ang="0">
                <a:pos x="56" y="13"/>
              </a:cxn>
              <a:cxn ang="0">
                <a:pos x="87" y="3"/>
              </a:cxn>
              <a:cxn ang="0">
                <a:pos x="109" y="0"/>
              </a:cxn>
              <a:cxn ang="0">
                <a:pos x="143" y="5"/>
              </a:cxn>
              <a:cxn ang="0">
                <a:pos x="171" y="19"/>
              </a:cxn>
              <a:cxn ang="0">
                <a:pos x="195" y="40"/>
              </a:cxn>
              <a:cxn ang="0">
                <a:pos x="212" y="67"/>
              </a:cxn>
              <a:cxn ang="0">
                <a:pos x="220" y="100"/>
              </a:cxn>
              <a:cxn ang="0">
                <a:pos x="220" y="121"/>
              </a:cxn>
              <a:cxn ang="0">
                <a:pos x="212" y="154"/>
              </a:cxn>
              <a:cxn ang="0">
                <a:pos x="195" y="181"/>
              </a:cxn>
              <a:cxn ang="0">
                <a:pos x="171" y="202"/>
              </a:cxn>
              <a:cxn ang="0">
                <a:pos x="143" y="216"/>
              </a:cxn>
              <a:cxn ang="0">
                <a:pos x="109" y="221"/>
              </a:cxn>
              <a:cxn ang="0">
                <a:pos x="109" y="11"/>
              </a:cxn>
              <a:cxn ang="0">
                <a:pos x="81" y="15"/>
              </a:cxn>
              <a:cxn ang="0">
                <a:pos x="54" y="28"/>
              </a:cxn>
              <a:cxn ang="0">
                <a:pos x="32" y="47"/>
              </a:cxn>
              <a:cxn ang="0">
                <a:pos x="17" y="71"/>
              </a:cxn>
              <a:cxn ang="0">
                <a:pos x="10" y="100"/>
              </a:cxn>
              <a:cxn ang="0">
                <a:pos x="10" y="120"/>
              </a:cxn>
              <a:cxn ang="0">
                <a:pos x="17" y="150"/>
              </a:cxn>
              <a:cxn ang="0">
                <a:pos x="32" y="174"/>
              </a:cxn>
              <a:cxn ang="0">
                <a:pos x="54" y="193"/>
              </a:cxn>
              <a:cxn ang="0">
                <a:pos x="81" y="206"/>
              </a:cxn>
              <a:cxn ang="0">
                <a:pos x="109" y="210"/>
              </a:cxn>
              <a:cxn ang="0">
                <a:pos x="129" y="208"/>
              </a:cxn>
              <a:cxn ang="0">
                <a:pos x="158" y="198"/>
              </a:cxn>
              <a:cxn ang="0">
                <a:pos x="181" y="181"/>
              </a:cxn>
              <a:cxn ang="0">
                <a:pos x="197" y="158"/>
              </a:cxn>
              <a:cxn ang="0">
                <a:pos x="208" y="131"/>
              </a:cxn>
              <a:cxn ang="0">
                <a:pos x="209" y="111"/>
              </a:cxn>
              <a:cxn ang="0">
                <a:pos x="205" y="81"/>
              </a:cxn>
              <a:cxn ang="0">
                <a:pos x="193" y="55"/>
              </a:cxn>
              <a:cxn ang="0">
                <a:pos x="172" y="34"/>
              </a:cxn>
              <a:cxn ang="0">
                <a:pos x="148" y="19"/>
              </a:cxn>
              <a:cxn ang="0">
                <a:pos x="120" y="11"/>
              </a:cxn>
            </a:cxnLst>
            <a:rect l="0" t="0" r="r" b="b"/>
            <a:pathLst>
              <a:path w="220" h="221">
                <a:moveTo>
                  <a:pt x="109" y="221"/>
                </a:moveTo>
                <a:lnTo>
                  <a:pt x="109" y="221"/>
                </a:lnTo>
                <a:lnTo>
                  <a:pt x="98" y="220"/>
                </a:lnTo>
                <a:lnTo>
                  <a:pt x="87" y="219"/>
                </a:lnTo>
                <a:lnTo>
                  <a:pt x="77" y="216"/>
                </a:lnTo>
                <a:lnTo>
                  <a:pt x="67" y="212"/>
                </a:lnTo>
                <a:lnTo>
                  <a:pt x="56" y="208"/>
                </a:lnTo>
                <a:lnTo>
                  <a:pt x="48" y="202"/>
                </a:lnTo>
                <a:lnTo>
                  <a:pt x="39" y="196"/>
                </a:lnTo>
                <a:lnTo>
                  <a:pt x="32" y="189"/>
                </a:lnTo>
                <a:lnTo>
                  <a:pt x="24" y="181"/>
                </a:lnTo>
                <a:lnTo>
                  <a:pt x="19" y="173"/>
                </a:lnTo>
                <a:lnTo>
                  <a:pt x="12" y="163"/>
                </a:lnTo>
                <a:lnTo>
                  <a:pt x="8" y="154"/>
                </a:lnTo>
                <a:lnTo>
                  <a:pt x="4" y="143"/>
                </a:lnTo>
                <a:lnTo>
                  <a:pt x="1" y="132"/>
                </a:lnTo>
                <a:lnTo>
                  <a:pt x="0" y="121"/>
                </a:lnTo>
                <a:lnTo>
                  <a:pt x="0" y="111"/>
                </a:lnTo>
                <a:lnTo>
                  <a:pt x="0" y="111"/>
                </a:lnTo>
                <a:lnTo>
                  <a:pt x="0" y="100"/>
                </a:lnTo>
                <a:lnTo>
                  <a:pt x="1" y="88"/>
                </a:lnTo>
                <a:lnTo>
                  <a:pt x="4" y="78"/>
                </a:lnTo>
                <a:lnTo>
                  <a:pt x="8" y="67"/>
                </a:lnTo>
                <a:lnTo>
                  <a:pt x="12" y="58"/>
                </a:lnTo>
                <a:lnTo>
                  <a:pt x="19" y="48"/>
                </a:lnTo>
                <a:lnTo>
                  <a:pt x="24" y="40"/>
                </a:lnTo>
                <a:lnTo>
                  <a:pt x="32" y="32"/>
                </a:lnTo>
                <a:lnTo>
                  <a:pt x="39" y="25"/>
                </a:lnTo>
                <a:lnTo>
                  <a:pt x="48" y="19"/>
                </a:lnTo>
                <a:lnTo>
                  <a:pt x="56" y="13"/>
                </a:lnTo>
                <a:lnTo>
                  <a:pt x="67" y="8"/>
                </a:lnTo>
                <a:lnTo>
                  <a:pt x="77" y="5"/>
                </a:lnTo>
                <a:lnTo>
                  <a:pt x="87" y="3"/>
                </a:lnTo>
                <a:lnTo>
                  <a:pt x="98" y="0"/>
                </a:lnTo>
                <a:lnTo>
                  <a:pt x="109" y="0"/>
                </a:lnTo>
                <a:lnTo>
                  <a:pt x="109" y="0"/>
                </a:lnTo>
                <a:lnTo>
                  <a:pt x="121" y="0"/>
                </a:lnTo>
                <a:lnTo>
                  <a:pt x="132" y="3"/>
                </a:lnTo>
                <a:lnTo>
                  <a:pt x="143" y="5"/>
                </a:lnTo>
                <a:lnTo>
                  <a:pt x="152" y="8"/>
                </a:lnTo>
                <a:lnTo>
                  <a:pt x="163" y="13"/>
                </a:lnTo>
                <a:lnTo>
                  <a:pt x="171" y="19"/>
                </a:lnTo>
                <a:lnTo>
                  <a:pt x="181" y="25"/>
                </a:lnTo>
                <a:lnTo>
                  <a:pt x="187" y="32"/>
                </a:lnTo>
                <a:lnTo>
                  <a:pt x="195" y="40"/>
                </a:lnTo>
                <a:lnTo>
                  <a:pt x="201" y="48"/>
                </a:lnTo>
                <a:lnTo>
                  <a:pt x="208" y="58"/>
                </a:lnTo>
                <a:lnTo>
                  <a:pt x="212" y="67"/>
                </a:lnTo>
                <a:lnTo>
                  <a:pt x="216" y="78"/>
                </a:lnTo>
                <a:lnTo>
                  <a:pt x="218" y="88"/>
                </a:lnTo>
                <a:lnTo>
                  <a:pt x="220" y="100"/>
                </a:lnTo>
                <a:lnTo>
                  <a:pt x="220" y="111"/>
                </a:lnTo>
                <a:lnTo>
                  <a:pt x="220" y="111"/>
                </a:lnTo>
                <a:lnTo>
                  <a:pt x="220" y="121"/>
                </a:lnTo>
                <a:lnTo>
                  <a:pt x="218" y="132"/>
                </a:lnTo>
                <a:lnTo>
                  <a:pt x="216" y="143"/>
                </a:lnTo>
                <a:lnTo>
                  <a:pt x="212" y="154"/>
                </a:lnTo>
                <a:lnTo>
                  <a:pt x="208" y="163"/>
                </a:lnTo>
                <a:lnTo>
                  <a:pt x="201" y="173"/>
                </a:lnTo>
                <a:lnTo>
                  <a:pt x="195" y="181"/>
                </a:lnTo>
                <a:lnTo>
                  <a:pt x="187" y="189"/>
                </a:lnTo>
                <a:lnTo>
                  <a:pt x="181" y="196"/>
                </a:lnTo>
                <a:lnTo>
                  <a:pt x="171" y="202"/>
                </a:lnTo>
                <a:lnTo>
                  <a:pt x="163" y="208"/>
                </a:lnTo>
                <a:lnTo>
                  <a:pt x="152" y="212"/>
                </a:lnTo>
                <a:lnTo>
                  <a:pt x="143" y="216"/>
                </a:lnTo>
                <a:lnTo>
                  <a:pt x="132" y="219"/>
                </a:lnTo>
                <a:lnTo>
                  <a:pt x="121" y="220"/>
                </a:lnTo>
                <a:lnTo>
                  <a:pt x="109" y="221"/>
                </a:lnTo>
                <a:lnTo>
                  <a:pt x="109" y="221"/>
                </a:lnTo>
                <a:close/>
                <a:moveTo>
                  <a:pt x="109" y="11"/>
                </a:moveTo>
                <a:lnTo>
                  <a:pt x="109" y="11"/>
                </a:lnTo>
                <a:lnTo>
                  <a:pt x="100" y="11"/>
                </a:lnTo>
                <a:lnTo>
                  <a:pt x="90" y="12"/>
                </a:lnTo>
                <a:lnTo>
                  <a:pt x="81" y="15"/>
                </a:lnTo>
                <a:lnTo>
                  <a:pt x="71" y="19"/>
                </a:lnTo>
                <a:lnTo>
                  <a:pt x="62" y="23"/>
                </a:lnTo>
                <a:lnTo>
                  <a:pt x="54" y="28"/>
                </a:lnTo>
                <a:lnTo>
                  <a:pt x="46" y="34"/>
                </a:lnTo>
                <a:lnTo>
                  <a:pt x="39" y="40"/>
                </a:lnTo>
                <a:lnTo>
                  <a:pt x="32" y="47"/>
                </a:lnTo>
                <a:lnTo>
                  <a:pt x="27" y="55"/>
                </a:lnTo>
                <a:lnTo>
                  <a:pt x="21" y="63"/>
                </a:lnTo>
                <a:lnTo>
                  <a:pt x="17" y="71"/>
                </a:lnTo>
                <a:lnTo>
                  <a:pt x="14" y="81"/>
                </a:lnTo>
                <a:lnTo>
                  <a:pt x="12" y="90"/>
                </a:lnTo>
                <a:lnTo>
                  <a:pt x="10" y="100"/>
                </a:lnTo>
                <a:lnTo>
                  <a:pt x="10" y="111"/>
                </a:lnTo>
                <a:lnTo>
                  <a:pt x="10" y="111"/>
                </a:lnTo>
                <a:lnTo>
                  <a:pt x="10" y="120"/>
                </a:lnTo>
                <a:lnTo>
                  <a:pt x="12" y="131"/>
                </a:lnTo>
                <a:lnTo>
                  <a:pt x="14" y="140"/>
                </a:lnTo>
                <a:lnTo>
                  <a:pt x="17" y="150"/>
                </a:lnTo>
                <a:lnTo>
                  <a:pt x="21" y="158"/>
                </a:lnTo>
                <a:lnTo>
                  <a:pt x="27" y="166"/>
                </a:lnTo>
                <a:lnTo>
                  <a:pt x="32" y="174"/>
                </a:lnTo>
                <a:lnTo>
                  <a:pt x="39" y="181"/>
                </a:lnTo>
                <a:lnTo>
                  <a:pt x="46" y="188"/>
                </a:lnTo>
                <a:lnTo>
                  <a:pt x="54" y="193"/>
                </a:lnTo>
                <a:lnTo>
                  <a:pt x="62" y="198"/>
                </a:lnTo>
                <a:lnTo>
                  <a:pt x="71" y="202"/>
                </a:lnTo>
                <a:lnTo>
                  <a:pt x="81" y="206"/>
                </a:lnTo>
                <a:lnTo>
                  <a:pt x="90" y="208"/>
                </a:lnTo>
                <a:lnTo>
                  <a:pt x="100" y="209"/>
                </a:lnTo>
                <a:lnTo>
                  <a:pt x="109" y="210"/>
                </a:lnTo>
                <a:lnTo>
                  <a:pt x="109" y="210"/>
                </a:lnTo>
                <a:lnTo>
                  <a:pt x="120" y="209"/>
                </a:lnTo>
                <a:lnTo>
                  <a:pt x="129" y="208"/>
                </a:lnTo>
                <a:lnTo>
                  <a:pt x="139" y="206"/>
                </a:lnTo>
                <a:lnTo>
                  <a:pt x="148" y="202"/>
                </a:lnTo>
                <a:lnTo>
                  <a:pt x="158" y="198"/>
                </a:lnTo>
                <a:lnTo>
                  <a:pt x="166" y="193"/>
                </a:lnTo>
                <a:lnTo>
                  <a:pt x="172" y="188"/>
                </a:lnTo>
                <a:lnTo>
                  <a:pt x="181" y="181"/>
                </a:lnTo>
                <a:lnTo>
                  <a:pt x="187" y="174"/>
                </a:lnTo>
                <a:lnTo>
                  <a:pt x="193" y="166"/>
                </a:lnTo>
                <a:lnTo>
                  <a:pt x="197" y="158"/>
                </a:lnTo>
                <a:lnTo>
                  <a:pt x="202" y="150"/>
                </a:lnTo>
                <a:lnTo>
                  <a:pt x="205" y="140"/>
                </a:lnTo>
                <a:lnTo>
                  <a:pt x="208" y="131"/>
                </a:lnTo>
                <a:lnTo>
                  <a:pt x="209" y="120"/>
                </a:lnTo>
                <a:lnTo>
                  <a:pt x="209" y="111"/>
                </a:lnTo>
                <a:lnTo>
                  <a:pt x="209" y="111"/>
                </a:lnTo>
                <a:lnTo>
                  <a:pt x="209" y="100"/>
                </a:lnTo>
                <a:lnTo>
                  <a:pt x="208" y="90"/>
                </a:lnTo>
                <a:lnTo>
                  <a:pt x="205" y="81"/>
                </a:lnTo>
                <a:lnTo>
                  <a:pt x="202" y="71"/>
                </a:lnTo>
                <a:lnTo>
                  <a:pt x="197" y="63"/>
                </a:lnTo>
                <a:lnTo>
                  <a:pt x="193" y="55"/>
                </a:lnTo>
                <a:lnTo>
                  <a:pt x="187" y="47"/>
                </a:lnTo>
                <a:lnTo>
                  <a:pt x="181" y="40"/>
                </a:lnTo>
                <a:lnTo>
                  <a:pt x="172" y="34"/>
                </a:lnTo>
                <a:lnTo>
                  <a:pt x="166" y="28"/>
                </a:lnTo>
                <a:lnTo>
                  <a:pt x="158" y="23"/>
                </a:lnTo>
                <a:lnTo>
                  <a:pt x="148" y="19"/>
                </a:lnTo>
                <a:lnTo>
                  <a:pt x="139" y="15"/>
                </a:lnTo>
                <a:lnTo>
                  <a:pt x="129" y="12"/>
                </a:lnTo>
                <a:lnTo>
                  <a:pt x="120" y="11"/>
                </a:lnTo>
                <a:lnTo>
                  <a:pt x="109" y="11"/>
                </a:lnTo>
                <a:lnTo>
                  <a:pt x="109" y="11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5" name="Rectangle 195"/>
          <p:cNvSpPr>
            <a:spLocks noChangeArrowheads="1"/>
          </p:cNvSpPr>
          <p:nvPr/>
        </p:nvSpPr>
        <p:spPr bwMode="auto">
          <a:xfrm>
            <a:off x="8595397" y="1025321"/>
            <a:ext cx="164177" cy="9339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6" name="Freeform 196"/>
          <p:cNvSpPr>
            <a:spLocks/>
          </p:cNvSpPr>
          <p:nvPr/>
        </p:nvSpPr>
        <p:spPr bwMode="auto">
          <a:xfrm>
            <a:off x="8801788" y="1151391"/>
            <a:ext cx="89125" cy="88716"/>
          </a:xfrm>
          <a:custGeom>
            <a:avLst/>
            <a:gdLst/>
            <a:ahLst/>
            <a:cxnLst>
              <a:cxn ang="0">
                <a:pos x="50" y="58"/>
              </a:cxn>
              <a:cxn ang="0">
                <a:pos x="0" y="7"/>
              </a:cxn>
              <a:cxn ang="0">
                <a:pos x="8" y="0"/>
              </a:cxn>
              <a:cxn ang="0">
                <a:pos x="58" y="50"/>
              </a:cxn>
              <a:cxn ang="0">
                <a:pos x="50" y="58"/>
              </a:cxn>
            </a:cxnLst>
            <a:rect l="0" t="0" r="r" b="b"/>
            <a:pathLst>
              <a:path w="58" h="58">
                <a:moveTo>
                  <a:pt x="50" y="58"/>
                </a:moveTo>
                <a:lnTo>
                  <a:pt x="0" y="7"/>
                </a:lnTo>
                <a:lnTo>
                  <a:pt x="8" y="0"/>
                </a:lnTo>
                <a:lnTo>
                  <a:pt x="58" y="50"/>
                </a:lnTo>
                <a:lnTo>
                  <a:pt x="50" y="58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7" name="Freeform 197"/>
          <p:cNvSpPr>
            <a:spLocks noEditPoints="1"/>
          </p:cNvSpPr>
          <p:nvPr/>
        </p:nvSpPr>
        <p:spPr bwMode="auto">
          <a:xfrm>
            <a:off x="9317770" y="857233"/>
            <a:ext cx="342425" cy="340849"/>
          </a:xfrm>
          <a:custGeom>
            <a:avLst/>
            <a:gdLst/>
            <a:ahLst/>
            <a:cxnLst>
              <a:cxn ang="0">
                <a:pos x="98" y="220"/>
              </a:cxn>
              <a:cxn ang="0">
                <a:pos x="67" y="212"/>
              </a:cxn>
              <a:cxn ang="0">
                <a:pos x="40" y="196"/>
              </a:cxn>
              <a:cxn ang="0">
                <a:pos x="19" y="173"/>
              </a:cxn>
              <a:cxn ang="0">
                <a:pos x="4" y="143"/>
              </a:cxn>
              <a:cxn ang="0">
                <a:pos x="0" y="111"/>
              </a:cxn>
              <a:cxn ang="0">
                <a:pos x="1" y="88"/>
              </a:cxn>
              <a:cxn ang="0">
                <a:pos x="13" y="58"/>
              </a:cxn>
              <a:cxn ang="0">
                <a:pos x="32" y="32"/>
              </a:cxn>
              <a:cxn ang="0">
                <a:pos x="58" y="13"/>
              </a:cxn>
              <a:cxn ang="0">
                <a:pos x="87" y="3"/>
              </a:cxn>
              <a:cxn ang="0">
                <a:pos x="110" y="0"/>
              </a:cxn>
              <a:cxn ang="0">
                <a:pos x="143" y="5"/>
              </a:cxn>
              <a:cxn ang="0">
                <a:pos x="171" y="19"/>
              </a:cxn>
              <a:cxn ang="0">
                <a:pos x="196" y="40"/>
              </a:cxn>
              <a:cxn ang="0">
                <a:pos x="212" y="67"/>
              </a:cxn>
              <a:cxn ang="0">
                <a:pos x="220" y="100"/>
              </a:cxn>
              <a:cxn ang="0">
                <a:pos x="220" y="121"/>
              </a:cxn>
              <a:cxn ang="0">
                <a:pos x="212" y="154"/>
              </a:cxn>
              <a:cxn ang="0">
                <a:pos x="196" y="181"/>
              </a:cxn>
              <a:cxn ang="0">
                <a:pos x="171" y="202"/>
              </a:cxn>
              <a:cxn ang="0">
                <a:pos x="143" y="216"/>
              </a:cxn>
              <a:cxn ang="0">
                <a:pos x="110" y="221"/>
              </a:cxn>
              <a:cxn ang="0">
                <a:pos x="110" y="11"/>
              </a:cxn>
              <a:cxn ang="0">
                <a:pos x="81" y="15"/>
              </a:cxn>
              <a:cxn ang="0">
                <a:pos x="54" y="28"/>
              </a:cxn>
              <a:cxn ang="0">
                <a:pos x="33" y="47"/>
              </a:cxn>
              <a:cxn ang="0">
                <a:pos x="19" y="71"/>
              </a:cxn>
              <a:cxn ang="0">
                <a:pos x="11" y="100"/>
              </a:cxn>
              <a:cxn ang="0">
                <a:pos x="11" y="120"/>
              </a:cxn>
              <a:cxn ang="0">
                <a:pos x="19" y="150"/>
              </a:cxn>
              <a:cxn ang="0">
                <a:pos x="33" y="174"/>
              </a:cxn>
              <a:cxn ang="0">
                <a:pos x="54" y="193"/>
              </a:cxn>
              <a:cxn ang="0">
                <a:pos x="81" y="206"/>
              </a:cxn>
              <a:cxn ang="0">
                <a:pos x="110" y="210"/>
              </a:cxn>
              <a:cxn ang="0">
                <a:pos x="131" y="208"/>
              </a:cxn>
              <a:cxn ang="0">
                <a:pos x="158" y="198"/>
              </a:cxn>
              <a:cxn ang="0">
                <a:pos x="181" y="181"/>
              </a:cxn>
              <a:cxn ang="0">
                <a:pos x="198" y="158"/>
              </a:cxn>
              <a:cxn ang="0">
                <a:pos x="208" y="131"/>
              </a:cxn>
              <a:cxn ang="0">
                <a:pos x="210" y="111"/>
              </a:cxn>
              <a:cxn ang="0">
                <a:pos x="205" y="81"/>
              </a:cxn>
              <a:cxn ang="0">
                <a:pos x="193" y="55"/>
              </a:cxn>
              <a:cxn ang="0">
                <a:pos x="174" y="34"/>
              </a:cxn>
              <a:cxn ang="0">
                <a:pos x="148" y="19"/>
              </a:cxn>
              <a:cxn ang="0">
                <a:pos x="120" y="11"/>
              </a:cxn>
            </a:cxnLst>
            <a:rect l="0" t="0" r="r" b="b"/>
            <a:pathLst>
              <a:path w="221" h="221">
                <a:moveTo>
                  <a:pt x="110" y="221"/>
                </a:moveTo>
                <a:lnTo>
                  <a:pt x="110" y="221"/>
                </a:lnTo>
                <a:lnTo>
                  <a:pt x="98" y="220"/>
                </a:lnTo>
                <a:lnTo>
                  <a:pt x="87" y="219"/>
                </a:lnTo>
                <a:lnTo>
                  <a:pt x="77" y="216"/>
                </a:lnTo>
                <a:lnTo>
                  <a:pt x="67" y="212"/>
                </a:lnTo>
                <a:lnTo>
                  <a:pt x="58" y="208"/>
                </a:lnTo>
                <a:lnTo>
                  <a:pt x="48" y="202"/>
                </a:lnTo>
                <a:lnTo>
                  <a:pt x="40" y="196"/>
                </a:lnTo>
                <a:lnTo>
                  <a:pt x="32" y="189"/>
                </a:lnTo>
                <a:lnTo>
                  <a:pt x="24" y="181"/>
                </a:lnTo>
                <a:lnTo>
                  <a:pt x="19" y="173"/>
                </a:lnTo>
                <a:lnTo>
                  <a:pt x="13" y="163"/>
                </a:lnTo>
                <a:lnTo>
                  <a:pt x="8" y="154"/>
                </a:lnTo>
                <a:lnTo>
                  <a:pt x="4" y="143"/>
                </a:lnTo>
                <a:lnTo>
                  <a:pt x="1" y="132"/>
                </a:lnTo>
                <a:lnTo>
                  <a:pt x="0" y="121"/>
                </a:lnTo>
                <a:lnTo>
                  <a:pt x="0" y="111"/>
                </a:lnTo>
                <a:lnTo>
                  <a:pt x="0" y="111"/>
                </a:lnTo>
                <a:lnTo>
                  <a:pt x="0" y="100"/>
                </a:lnTo>
                <a:lnTo>
                  <a:pt x="1" y="88"/>
                </a:lnTo>
                <a:lnTo>
                  <a:pt x="4" y="78"/>
                </a:lnTo>
                <a:lnTo>
                  <a:pt x="8" y="67"/>
                </a:lnTo>
                <a:lnTo>
                  <a:pt x="13" y="58"/>
                </a:lnTo>
                <a:lnTo>
                  <a:pt x="19" y="48"/>
                </a:lnTo>
                <a:lnTo>
                  <a:pt x="24" y="40"/>
                </a:lnTo>
                <a:lnTo>
                  <a:pt x="32" y="32"/>
                </a:lnTo>
                <a:lnTo>
                  <a:pt x="40" y="25"/>
                </a:lnTo>
                <a:lnTo>
                  <a:pt x="48" y="19"/>
                </a:lnTo>
                <a:lnTo>
                  <a:pt x="58" y="13"/>
                </a:lnTo>
                <a:lnTo>
                  <a:pt x="67" y="8"/>
                </a:lnTo>
                <a:lnTo>
                  <a:pt x="77" y="5"/>
                </a:lnTo>
                <a:lnTo>
                  <a:pt x="87" y="3"/>
                </a:lnTo>
                <a:lnTo>
                  <a:pt x="98" y="0"/>
                </a:lnTo>
                <a:lnTo>
                  <a:pt x="110" y="0"/>
                </a:lnTo>
                <a:lnTo>
                  <a:pt x="110" y="0"/>
                </a:lnTo>
                <a:lnTo>
                  <a:pt x="121" y="0"/>
                </a:lnTo>
                <a:lnTo>
                  <a:pt x="132" y="3"/>
                </a:lnTo>
                <a:lnTo>
                  <a:pt x="143" y="5"/>
                </a:lnTo>
                <a:lnTo>
                  <a:pt x="152" y="8"/>
                </a:lnTo>
                <a:lnTo>
                  <a:pt x="163" y="13"/>
                </a:lnTo>
                <a:lnTo>
                  <a:pt x="171" y="19"/>
                </a:lnTo>
                <a:lnTo>
                  <a:pt x="181" y="25"/>
                </a:lnTo>
                <a:lnTo>
                  <a:pt x="189" y="32"/>
                </a:lnTo>
                <a:lnTo>
                  <a:pt x="196" y="40"/>
                </a:lnTo>
                <a:lnTo>
                  <a:pt x="202" y="48"/>
                </a:lnTo>
                <a:lnTo>
                  <a:pt x="208" y="58"/>
                </a:lnTo>
                <a:lnTo>
                  <a:pt x="212" y="67"/>
                </a:lnTo>
                <a:lnTo>
                  <a:pt x="216" y="78"/>
                </a:lnTo>
                <a:lnTo>
                  <a:pt x="218" y="88"/>
                </a:lnTo>
                <a:lnTo>
                  <a:pt x="220" y="100"/>
                </a:lnTo>
                <a:lnTo>
                  <a:pt x="221" y="111"/>
                </a:lnTo>
                <a:lnTo>
                  <a:pt x="221" y="111"/>
                </a:lnTo>
                <a:lnTo>
                  <a:pt x="220" y="121"/>
                </a:lnTo>
                <a:lnTo>
                  <a:pt x="218" y="132"/>
                </a:lnTo>
                <a:lnTo>
                  <a:pt x="216" y="143"/>
                </a:lnTo>
                <a:lnTo>
                  <a:pt x="212" y="154"/>
                </a:lnTo>
                <a:lnTo>
                  <a:pt x="208" y="163"/>
                </a:lnTo>
                <a:lnTo>
                  <a:pt x="202" y="173"/>
                </a:lnTo>
                <a:lnTo>
                  <a:pt x="196" y="181"/>
                </a:lnTo>
                <a:lnTo>
                  <a:pt x="189" y="189"/>
                </a:lnTo>
                <a:lnTo>
                  <a:pt x="181" y="196"/>
                </a:lnTo>
                <a:lnTo>
                  <a:pt x="171" y="202"/>
                </a:lnTo>
                <a:lnTo>
                  <a:pt x="163" y="208"/>
                </a:lnTo>
                <a:lnTo>
                  <a:pt x="152" y="212"/>
                </a:lnTo>
                <a:lnTo>
                  <a:pt x="143" y="216"/>
                </a:lnTo>
                <a:lnTo>
                  <a:pt x="132" y="219"/>
                </a:lnTo>
                <a:lnTo>
                  <a:pt x="121" y="220"/>
                </a:lnTo>
                <a:lnTo>
                  <a:pt x="110" y="221"/>
                </a:lnTo>
                <a:lnTo>
                  <a:pt x="110" y="221"/>
                </a:lnTo>
                <a:close/>
                <a:moveTo>
                  <a:pt x="110" y="11"/>
                </a:moveTo>
                <a:lnTo>
                  <a:pt x="110" y="11"/>
                </a:lnTo>
                <a:lnTo>
                  <a:pt x="100" y="11"/>
                </a:lnTo>
                <a:lnTo>
                  <a:pt x="90" y="12"/>
                </a:lnTo>
                <a:lnTo>
                  <a:pt x="81" y="15"/>
                </a:lnTo>
                <a:lnTo>
                  <a:pt x="71" y="19"/>
                </a:lnTo>
                <a:lnTo>
                  <a:pt x="62" y="23"/>
                </a:lnTo>
                <a:lnTo>
                  <a:pt x="54" y="28"/>
                </a:lnTo>
                <a:lnTo>
                  <a:pt x="47" y="34"/>
                </a:lnTo>
                <a:lnTo>
                  <a:pt x="39" y="40"/>
                </a:lnTo>
                <a:lnTo>
                  <a:pt x="33" y="47"/>
                </a:lnTo>
                <a:lnTo>
                  <a:pt x="27" y="55"/>
                </a:lnTo>
                <a:lnTo>
                  <a:pt x="23" y="63"/>
                </a:lnTo>
                <a:lnTo>
                  <a:pt x="19" y="71"/>
                </a:lnTo>
                <a:lnTo>
                  <a:pt x="15" y="81"/>
                </a:lnTo>
                <a:lnTo>
                  <a:pt x="12" y="90"/>
                </a:lnTo>
                <a:lnTo>
                  <a:pt x="11" y="100"/>
                </a:lnTo>
                <a:lnTo>
                  <a:pt x="11" y="111"/>
                </a:lnTo>
                <a:lnTo>
                  <a:pt x="11" y="111"/>
                </a:lnTo>
                <a:lnTo>
                  <a:pt x="11" y="120"/>
                </a:lnTo>
                <a:lnTo>
                  <a:pt x="12" y="131"/>
                </a:lnTo>
                <a:lnTo>
                  <a:pt x="15" y="140"/>
                </a:lnTo>
                <a:lnTo>
                  <a:pt x="19" y="150"/>
                </a:lnTo>
                <a:lnTo>
                  <a:pt x="23" y="158"/>
                </a:lnTo>
                <a:lnTo>
                  <a:pt x="27" y="166"/>
                </a:lnTo>
                <a:lnTo>
                  <a:pt x="33" y="174"/>
                </a:lnTo>
                <a:lnTo>
                  <a:pt x="39" y="181"/>
                </a:lnTo>
                <a:lnTo>
                  <a:pt x="47" y="188"/>
                </a:lnTo>
                <a:lnTo>
                  <a:pt x="54" y="193"/>
                </a:lnTo>
                <a:lnTo>
                  <a:pt x="62" y="198"/>
                </a:lnTo>
                <a:lnTo>
                  <a:pt x="71" y="202"/>
                </a:lnTo>
                <a:lnTo>
                  <a:pt x="81" y="206"/>
                </a:lnTo>
                <a:lnTo>
                  <a:pt x="90" y="208"/>
                </a:lnTo>
                <a:lnTo>
                  <a:pt x="100" y="209"/>
                </a:lnTo>
                <a:lnTo>
                  <a:pt x="110" y="210"/>
                </a:lnTo>
                <a:lnTo>
                  <a:pt x="110" y="210"/>
                </a:lnTo>
                <a:lnTo>
                  <a:pt x="120" y="209"/>
                </a:lnTo>
                <a:lnTo>
                  <a:pt x="131" y="208"/>
                </a:lnTo>
                <a:lnTo>
                  <a:pt x="140" y="206"/>
                </a:lnTo>
                <a:lnTo>
                  <a:pt x="148" y="202"/>
                </a:lnTo>
                <a:lnTo>
                  <a:pt x="158" y="198"/>
                </a:lnTo>
                <a:lnTo>
                  <a:pt x="166" y="193"/>
                </a:lnTo>
                <a:lnTo>
                  <a:pt x="174" y="188"/>
                </a:lnTo>
                <a:lnTo>
                  <a:pt x="181" y="181"/>
                </a:lnTo>
                <a:lnTo>
                  <a:pt x="187" y="174"/>
                </a:lnTo>
                <a:lnTo>
                  <a:pt x="193" y="166"/>
                </a:lnTo>
                <a:lnTo>
                  <a:pt x="198" y="158"/>
                </a:lnTo>
                <a:lnTo>
                  <a:pt x="202" y="150"/>
                </a:lnTo>
                <a:lnTo>
                  <a:pt x="205" y="140"/>
                </a:lnTo>
                <a:lnTo>
                  <a:pt x="208" y="131"/>
                </a:lnTo>
                <a:lnTo>
                  <a:pt x="209" y="120"/>
                </a:lnTo>
                <a:lnTo>
                  <a:pt x="210" y="111"/>
                </a:lnTo>
                <a:lnTo>
                  <a:pt x="210" y="111"/>
                </a:lnTo>
                <a:lnTo>
                  <a:pt x="209" y="100"/>
                </a:lnTo>
                <a:lnTo>
                  <a:pt x="208" y="90"/>
                </a:lnTo>
                <a:lnTo>
                  <a:pt x="205" y="81"/>
                </a:lnTo>
                <a:lnTo>
                  <a:pt x="202" y="71"/>
                </a:lnTo>
                <a:lnTo>
                  <a:pt x="198" y="63"/>
                </a:lnTo>
                <a:lnTo>
                  <a:pt x="193" y="55"/>
                </a:lnTo>
                <a:lnTo>
                  <a:pt x="187" y="47"/>
                </a:lnTo>
                <a:lnTo>
                  <a:pt x="181" y="40"/>
                </a:lnTo>
                <a:lnTo>
                  <a:pt x="174" y="34"/>
                </a:lnTo>
                <a:lnTo>
                  <a:pt x="166" y="28"/>
                </a:lnTo>
                <a:lnTo>
                  <a:pt x="158" y="23"/>
                </a:lnTo>
                <a:lnTo>
                  <a:pt x="148" y="19"/>
                </a:lnTo>
                <a:lnTo>
                  <a:pt x="140" y="15"/>
                </a:lnTo>
                <a:lnTo>
                  <a:pt x="131" y="12"/>
                </a:lnTo>
                <a:lnTo>
                  <a:pt x="120" y="11"/>
                </a:lnTo>
                <a:lnTo>
                  <a:pt x="110" y="11"/>
                </a:lnTo>
                <a:lnTo>
                  <a:pt x="110" y="11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8" name="Rectangle 198"/>
          <p:cNvSpPr>
            <a:spLocks noChangeArrowheads="1"/>
          </p:cNvSpPr>
          <p:nvPr/>
        </p:nvSpPr>
        <p:spPr bwMode="auto">
          <a:xfrm>
            <a:off x="9402203" y="1025321"/>
            <a:ext cx="168867" cy="9339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9" name="Rectangle 199"/>
          <p:cNvSpPr>
            <a:spLocks noChangeArrowheads="1"/>
          </p:cNvSpPr>
          <p:nvPr/>
        </p:nvSpPr>
        <p:spPr bwMode="auto">
          <a:xfrm>
            <a:off x="9481947" y="945949"/>
            <a:ext cx="4692" cy="168089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20" name="Freeform 200"/>
          <p:cNvSpPr>
            <a:spLocks/>
          </p:cNvSpPr>
          <p:nvPr/>
        </p:nvSpPr>
        <p:spPr bwMode="auto">
          <a:xfrm>
            <a:off x="9608595" y="1151391"/>
            <a:ext cx="89125" cy="88716"/>
          </a:xfrm>
          <a:custGeom>
            <a:avLst/>
            <a:gdLst/>
            <a:ahLst/>
            <a:cxnLst>
              <a:cxn ang="0">
                <a:pos x="50" y="58"/>
              </a:cxn>
              <a:cxn ang="0">
                <a:pos x="0" y="7"/>
              </a:cxn>
              <a:cxn ang="0">
                <a:pos x="9" y="0"/>
              </a:cxn>
              <a:cxn ang="0">
                <a:pos x="58" y="50"/>
              </a:cxn>
              <a:cxn ang="0">
                <a:pos x="50" y="58"/>
              </a:cxn>
            </a:cxnLst>
            <a:rect l="0" t="0" r="r" b="b"/>
            <a:pathLst>
              <a:path w="58" h="58">
                <a:moveTo>
                  <a:pt x="50" y="58"/>
                </a:moveTo>
                <a:lnTo>
                  <a:pt x="0" y="7"/>
                </a:lnTo>
                <a:lnTo>
                  <a:pt x="9" y="0"/>
                </a:lnTo>
                <a:lnTo>
                  <a:pt x="58" y="50"/>
                </a:lnTo>
                <a:lnTo>
                  <a:pt x="50" y="58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21" name="Freeform 201"/>
          <p:cNvSpPr>
            <a:spLocks noEditPoints="1"/>
          </p:cNvSpPr>
          <p:nvPr/>
        </p:nvSpPr>
        <p:spPr bwMode="auto">
          <a:xfrm>
            <a:off x="10110504" y="857233"/>
            <a:ext cx="347115" cy="340849"/>
          </a:xfrm>
          <a:custGeom>
            <a:avLst/>
            <a:gdLst/>
            <a:ahLst/>
            <a:cxnLst>
              <a:cxn ang="0">
                <a:pos x="100" y="220"/>
              </a:cxn>
              <a:cxn ang="0">
                <a:pos x="67" y="212"/>
              </a:cxn>
              <a:cxn ang="0">
                <a:pos x="40" y="196"/>
              </a:cxn>
              <a:cxn ang="0">
                <a:pos x="19" y="173"/>
              </a:cxn>
              <a:cxn ang="0">
                <a:pos x="5" y="143"/>
              </a:cxn>
              <a:cxn ang="0">
                <a:pos x="0" y="111"/>
              </a:cxn>
              <a:cxn ang="0">
                <a:pos x="2" y="88"/>
              </a:cxn>
              <a:cxn ang="0">
                <a:pos x="13" y="58"/>
              </a:cxn>
              <a:cxn ang="0">
                <a:pos x="32" y="32"/>
              </a:cxn>
              <a:cxn ang="0">
                <a:pos x="58" y="13"/>
              </a:cxn>
              <a:cxn ang="0">
                <a:pos x="89" y="3"/>
              </a:cxn>
              <a:cxn ang="0">
                <a:pos x="110" y="0"/>
              </a:cxn>
              <a:cxn ang="0">
                <a:pos x="143" y="5"/>
              </a:cxn>
              <a:cxn ang="0">
                <a:pos x="173" y="19"/>
              </a:cxn>
              <a:cxn ang="0">
                <a:pos x="196" y="40"/>
              </a:cxn>
              <a:cxn ang="0">
                <a:pos x="213" y="67"/>
              </a:cxn>
              <a:cxn ang="0">
                <a:pos x="221" y="100"/>
              </a:cxn>
              <a:cxn ang="0">
                <a:pos x="221" y="121"/>
              </a:cxn>
              <a:cxn ang="0">
                <a:pos x="213" y="154"/>
              </a:cxn>
              <a:cxn ang="0">
                <a:pos x="196" y="181"/>
              </a:cxn>
              <a:cxn ang="0">
                <a:pos x="173" y="202"/>
              </a:cxn>
              <a:cxn ang="0">
                <a:pos x="143" y="216"/>
              </a:cxn>
              <a:cxn ang="0">
                <a:pos x="110" y="221"/>
              </a:cxn>
              <a:cxn ang="0">
                <a:pos x="110" y="11"/>
              </a:cxn>
              <a:cxn ang="0">
                <a:pos x="81" y="15"/>
              </a:cxn>
              <a:cxn ang="0">
                <a:pos x="55" y="28"/>
              </a:cxn>
              <a:cxn ang="0">
                <a:pos x="34" y="47"/>
              </a:cxn>
              <a:cxn ang="0">
                <a:pos x="19" y="71"/>
              </a:cxn>
              <a:cxn ang="0">
                <a:pos x="11" y="100"/>
              </a:cxn>
              <a:cxn ang="0">
                <a:pos x="11" y="120"/>
              </a:cxn>
              <a:cxn ang="0">
                <a:pos x="19" y="150"/>
              </a:cxn>
              <a:cxn ang="0">
                <a:pos x="34" y="174"/>
              </a:cxn>
              <a:cxn ang="0">
                <a:pos x="55" y="193"/>
              </a:cxn>
              <a:cxn ang="0">
                <a:pos x="81" y="206"/>
              </a:cxn>
              <a:cxn ang="0">
                <a:pos x="110" y="210"/>
              </a:cxn>
              <a:cxn ang="0">
                <a:pos x="131" y="208"/>
              </a:cxn>
              <a:cxn ang="0">
                <a:pos x="158" y="198"/>
              </a:cxn>
              <a:cxn ang="0">
                <a:pos x="181" y="181"/>
              </a:cxn>
              <a:cxn ang="0">
                <a:pos x="198" y="158"/>
              </a:cxn>
              <a:cxn ang="0">
                <a:pos x="208" y="131"/>
              </a:cxn>
              <a:cxn ang="0">
                <a:pos x="210" y="111"/>
              </a:cxn>
              <a:cxn ang="0">
                <a:pos x="206" y="81"/>
              </a:cxn>
              <a:cxn ang="0">
                <a:pos x="193" y="55"/>
              </a:cxn>
              <a:cxn ang="0">
                <a:pos x="174" y="34"/>
              </a:cxn>
              <a:cxn ang="0">
                <a:pos x="150" y="19"/>
              </a:cxn>
              <a:cxn ang="0">
                <a:pos x="121" y="11"/>
              </a:cxn>
            </a:cxnLst>
            <a:rect l="0" t="0" r="r" b="b"/>
            <a:pathLst>
              <a:path w="221" h="221">
                <a:moveTo>
                  <a:pt x="110" y="221"/>
                </a:moveTo>
                <a:lnTo>
                  <a:pt x="110" y="221"/>
                </a:lnTo>
                <a:lnTo>
                  <a:pt x="100" y="220"/>
                </a:lnTo>
                <a:lnTo>
                  <a:pt x="89" y="219"/>
                </a:lnTo>
                <a:lnTo>
                  <a:pt x="78" y="216"/>
                </a:lnTo>
                <a:lnTo>
                  <a:pt x="67" y="212"/>
                </a:lnTo>
                <a:lnTo>
                  <a:pt x="58" y="208"/>
                </a:lnTo>
                <a:lnTo>
                  <a:pt x="48" y="202"/>
                </a:lnTo>
                <a:lnTo>
                  <a:pt x="40" y="196"/>
                </a:lnTo>
                <a:lnTo>
                  <a:pt x="32" y="189"/>
                </a:lnTo>
                <a:lnTo>
                  <a:pt x="25" y="181"/>
                </a:lnTo>
                <a:lnTo>
                  <a:pt x="19" y="173"/>
                </a:lnTo>
                <a:lnTo>
                  <a:pt x="13" y="163"/>
                </a:lnTo>
                <a:lnTo>
                  <a:pt x="9" y="154"/>
                </a:lnTo>
                <a:lnTo>
                  <a:pt x="5" y="143"/>
                </a:lnTo>
                <a:lnTo>
                  <a:pt x="2" y="132"/>
                </a:lnTo>
                <a:lnTo>
                  <a:pt x="1" y="121"/>
                </a:lnTo>
                <a:lnTo>
                  <a:pt x="0" y="111"/>
                </a:lnTo>
                <a:lnTo>
                  <a:pt x="0" y="111"/>
                </a:lnTo>
                <a:lnTo>
                  <a:pt x="1" y="100"/>
                </a:lnTo>
                <a:lnTo>
                  <a:pt x="2" y="88"/>
                </a:lnTo>
                <a:lnTo>
                  <a:pt x="5" y="78"/>
                </a:lnTo>
                <a:lnTo>
                  <a:pt x="9" y="67"/>
                </a:lnTo>
                <a:lnTo>
                  <a:pt x="13" y="58"/>
                </a:lnTo>
                <a:lnTo>
                  <a:pt x="19" y="48"/>
                </a:lnTo>
                <a:lnTo>
                  <a:pt x="25" y="40"/>
                </a:lnTo>
                <a:lnTo>
                  <a:pt x="32" y="32"/>
                </a:lnTo>
                <a:lnTo>
                  <a:pt x="40" y="25"/>
                </a:lnTo>
                <a:lnTo>
                  <a:pt x="48" y="19"/>
                </a:lnTo>
                <a:lnTo>
                  <a:pt x="58" y="13"/>
                </a:lnTo>
                <a:lnTo>
                  <a:pt x="67" y="8"/>
                </a:lnTo>
                <a:lnTo>
                  <a:pt x="78" y="5"/>
                </a:lnTo>
                <a:lnTo>
                  <a:pt x="89" y="3"/>
                </a:lnTo>
                <a:lnTo>
                  <a:pt x="100" y="0"/>
                </a:lnTo>
                <a:lnTo>
                  <a:pt x="110" y="0"/>
                </a:lnTo>
                <a:lnTo>
                  <a:pt x="110" y="0"/>
                </a:lnTo>
                <a:lnTo>
                  <a:pt x="121" y="0"/>
                </a:lnTo>
                <a:lnTo>
                  <a:pt x="133" y="3"/>
                </a:lnTo>
                <a:lnTo>
                  <a:pt x="143" y="5"/>
                </a:lnTo>
                <a:lnTo>
                  <a:pt x="154" y="8"/>
                </a:lnTo>
                <a:lnTo>
                  <a:pt x="163" y="13"/>
                </a:lnTo>
                <a:lnTo>
                  <a:pt x="173" y="19"/>
                </a:lnTo>
                <a:lnTo>
                  <a:pt x="181" y="25"/>
                </a:lnTo>
                <a:lnTo>
                  <a:pt x="189" y="32"/>
                </a:lnTo>
                <a:lnTo>
                  <a:pt x="196" y="40"/>
                </a:lnTo>
                <a:lnTo>
                  <a:pt x="202" y="48"/>
                </a:lnTo>
                <a:lnTo>
                  <a:pt x="208" y="58"/>
                </a:lnTo>
                <a:lnTo>
                  <a:pt x="213" y="67"/>
                </a:lnTo>
                <a:lnTo>
                  <a:pt x="216" y="78"/>
                </a:lnTo>
                <a:lnTo>
                  <a:pt x="218" y="88"/>
                </a:lnTo>
                <a:lnTo>
                  <a:pt x="221" y="100"/>
                </a:lnTo>
                <a:lnTo>
                  <a:pt x="221" y="111"/>
                </a:lnTo>
                <a:lnTo>
                  <a:pt x="221" y="111"/>
                </a:lnTo>
                <a:lnTo>
                  <a:pt x="221" y="121"/>
                </a:lnTo>
                <a:lnTo>
                  <a:pt x="218" y="132"/>
                </a:lnTo>
                <a:lnTo>
                  <a:pt x="216" y="143"/>
                </a:lnTo>
                <a:lnTo>
                  <a:pt x="213" y="154"/>
                </a:lnTo>
                <a:lnTo>
                  <a:pt x="208" y="163"/>
                </a:lnTo>
                <a:lnTo>
                  <a:pt x="202" y="173"/>
                </a:lnTo>
                <a:lnTo>
                  <a:pt x="196" y="181"/>
                </a:lnTo>
                <a:lnTo>
                  <a:pt x="189" y="189"/>
                </a:lnTo>
                <a:lnTo>
                  <a:pt x="181" y="196"/>
                </a:lnTo>
                <a:lnTo>
                  <a:pt x="173" y="202"/>
                </a:lnTo>
                <a:lnTo>
                  <a:pt x="163" y="208"/>
                </a:lnTo>
                <a:lnTo>
                  <a:pt x="154" y="212"/>
                </a:lnTo>
                <a:lnTo>
                  <a:pt x="143" y="216"/>
                </a:lnTo>
                <a:lnTo>
                  <a:pt x="133" y="219"/>
                </a:lnTo>
                <a:lnTo>
                  <a:pt x="121" y="220"/>
                </a:lnTo>
                <a:lnTo>
                  <a:pt x="110" y="221"/>
                </a:lnTo>
                <a:lnTo>
                  <a:pt x="110" y="221"/>
                </a:lnTo>
                <a:close/>
                <a:moveTo>
                  <a:pt x="110" y="11"/>
                </a:moveTo>
                <a:lnTo>
                  <a:pt x="110" y="11"/>
                </a:lnTo>
                <a:lnTo>
                  <a:pt x="100" y="11"/>
                </a:lnTo>
                <a:lnTo>
                  <a:pt x="90" y="12"/>
                </a:lnTo>
                <a:lnTo>
                  <a:pt x="81" y="15"/>
                </a:lnTo>
                <a:lnTo>
                  <a:pt x="71" y="19"/>
                </a:lnTo>
                <a:lnTo>
                  <a:pt x="63" y="23"/>
                </a:lnTo>
                <a:lnTo>
                  <a:pt x="55" y="28"/>
                </a:lnTo>
                <a:lnTo>
                  <a:pt x="47" y="34"/>
                </a:lnTo>
                <a:lnTo>
                  <a:pt x="40" y="40"/>
                </a:lnTo>
                <a:lnTo>
                  <a:pt x="34" y="47"/>
                </a:lnTo>
                <a:lnTo>
                  <a:pt x="28" y="55"/>
                </a:lnTo>
                <a:lnTo>
                  <a:pt x="23" y="63"/>
                </a:lnTo>
                <a:lnTo>
                  <a:pt x="19" y="71"/>
                </a:lnTo>
                <a:lnTo>
                  <a:pt x="15" y="81"/>
                </a:lnTo>
                <a:lnTo>
                  <a:pt x="13" y="90"/>
                </a:lnTo>
                <a:lnTo>
                  <a:pt x="11" y="100"/>
                </a:lnTo>
                <a:lnTo>
                  <a:pt x="11" y="111"/>
                </a:lnTo>
                <a:lnTo>
                  <a:pt x="11" y="111"/>
                </a:lnTo>
                <a:lnTo>
                  <a:pt x="11" y="120"/>
                </a:lnTo>
                <a:lnTo>
                  <a:pt x="13" y="131"/>
                </a:lnTo>
                <a:lnTo>
                  <a:pt x="15" y="140"/>
                </a:lnTo>
                <a:lnTo>
                  <a:pt x="19" y="150"/>
                </a:lnTo>
                <a:lnTo>
                  <a:pt x="23" y="158"/>
                </a:lnTo>
                <a:lnTo>
                  <a:pt x="28" y="166"/>
                </a:lnTo>
                <a:lnTo>
                  <a:pt x="34" y="174"/>
                </a:lnTo>
                <a:lnTo>
                  <a:pt x="40" y="181"/>
                </a:lnTo>
                <a:lnTo>
                  <a:pt x="47" y="188"/>
                </a:lnTo>
                <a:lnTo>
                  <a:pt x="55" y="193"/>
                </a:lnTo>
                <a:lnTo>
                  <a:pt x="63" y="198"/>
                </a:lnTo>
                <a:lnTo>
                  <a:pt x="71" y="202"/>
                </a:lnTo>
                <a:lnTo>
                  <a:pt x="81" y="206"/>
                </a:lnTo>
                <a:lnTo>
                  <a:pt x="90" y="208"/>
                </a:lnTo>
                <a:lnTo>
                  <a:pt x="100" y="209"/>
                </a:lnTo>
                <a:lnTo>
                  <a:pt x="110" y="210"/>
                </a:lnTo>
                <a:lnTo>
                  <a:pt x="110" y="210"/>
                </a:lnTo>
                <a:lnTo>
                  <a:pt x="121" y="209"/>
                </a:lnTo>
                <a:lnTo>
                  <a:pt x="131" y="208"/>
                </a:lnTo>
                <a:lnTo>
                  <a:pt x="140" y="206"/>
                </a:lnTo>
                <a:lnTo>
                  <a:pt x="150" y="202"/>
                </a:lnTo>
                <a:lnTo>
                  <a:pt x="158" y="198"/>
                </a:lnTo>
                <a:lnTo>
                  <a:pt x="166" y="193"/>
                </a:lnTo>
                <a:lnTo>
                  <a:pt x="174" y="188"/>
                </a:lnTo>
                <a:lnTo>
                  <a:pt x="181" y="181"/>
                </a:lnTo>
                <a:lnTo>
                  <a:pt x="187" y="174"/>
                </a:lnTo>
                <a:lnTo>
                  <a:pt x="193" y="166"/>
                </a:lnTo>
                <a:lnTo>
                  <a:pt x="198" y="158"/>
                </a:lnTo>
                <a:lnTo>
                  <a:pt x="202" y="150"/>
                </a:lnTo>
                <a:lnTo>
                  <a:pt x="206" y="140"/>
                </a:lnTo>
                <a:lnTo>
                  <a:pt x="208" y="131"/>
                </a:lnTo>
                <a:lnTo>
                  <a:pt x="210" y="120"/>
                </a:lnTo>
                <a:lnTo>
                  <a:pt x="210" y="111"/>
                </a:lnTo>
                <a:lnTo>
                  <a:pt x="210" y="111"/>
                </a:lnTo>
                <a:lnTo>
                  <a:pt x="210" y="100"/>
                </a:lnTo>
                <a:lnTo>
                  <a:pt x="208" y="90"/>
                </a:lnTo>
                <a:lnTo>
                  <a:pt x="206" y="81"/>
                </a:lnTo>
                <a:lnTo>
                  <a:pt x="202" y="71"/>
                </a:lnTo>
                <a:lnTo>
                  <a:pt x="198" y="63"/>
                </a:lnTo>
                <a:lnTo>
                  <a:pt x="193" y="55"/>
                </a:lnTo>
                <a:lnTo>
                  <a:pt x="187" y="47"/>
                </a:lnTo>
                <a:lnTo>
                  <a:pt x="181" y="40"/>
                </a:lnTo>
                <a:lnTo>
                  <a:pt x="174" y="34"/>
                </a:lnTo>
                <a:lnTo>
                  <a:pt x="166" y="28"/>
                </a:lnTo>
                <a:lnTo>
                  <a:pt x="158" y="23"/>
                </a:lnTo>
                <a:lnTo>
                  <a:pt x="150" y="19"/>
                </a:lnTo>
                <a:lnTo>
                  <a:pt x="140" y="15"/>
                </a:lnTo>
                <a:lnTo>
                  <a:pt x="131" y="12"/>
                </a:lnTo>
                <a:lnTo>
                  <a:pt x="121" y="11"/>
                </a:lnTo>
                <a:lnTo>
                  <a:pt x="110" y="11"/>
                </a:lnTo>
                <a:lnTo>
                  <a:pt x="110" y="11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22" name="Freeform 202"/>
          <p:cNvSpPr>
            <a:spLocks noEditPoints="1"/>
          </p:cNvSpPr>
          <p:nvPr/>
        </p:nvSpPr>
        <p:spPr bwMode="auto">
          <a:xfrm>
            <a:off x="10940763" y="857232"/>
            <a:ext cx="379951" cy="378203"/>
          </a:xfrm>
          <a:custGeom>
            <a:avLst/>
            <a:gdLst/>
            <a:ahLst/>
            <a:cxnLst>
              <a:cxn ang="0">
                <a:pos x="109" y="242"/>
              </a:cxn>
              <a:cxn ang="0">
                <a:pos x="74" y="233"/>
              </a:cxn>
              <a:cxn ang="0">
                <a:pos x="45" y="215"/>
              </a:cxn>
              <a:cxn ang="0">
                <a:pos x="22" y="189"/>
              </a:cxn>
              <a:cxn ang="0">
                <a:pos x="7" y="158"/>
              </a:cxn>
              <a:cxn ang="0">
                <a:pos x="0" y="121"/>
              </a:cxn>
              <a:cxn ang="0">
                <a:pos x="3" y="97"/>
              </a:cxn>
              <a:cxn ang="0">
                <a:pos x="15" y="63"/>
              </a:cxn>
              <a:cxn ang="0">
                <a:pos x="36" y="35"/>
              </a:cxn>
              <a:cxn ang="0">
                <a:pos x="65" y="15"/>
              </a:cxn>
              <a:cxn ang="0">
                <a:pos x="97" y="3"/>
              </a:cxn>
              <a:cxn ang="0">
                <a:pos x="122" y="0"/>
              </a:cxn>
              <a:cxn ang="0">
                <a:pos x="158" y="5"/>
              </a:cxn>
              <a:cxn ang="0">
                <a:pos x="190" y="20"/>
              </a:cxn>
              <a:cxn ang="0">
                <a:pos x="216" y="44"/>
              </a:cxn>
              <a:cxn ang="0">
                <a:pos x="234" y="74"/>
              </a:cxn>
              <a:cxn ang="0">
                <a:pos x="243" y="109"/>
              </a:cxn>
              <a:cxn ang="0">
                <a:pos x="243" y="134"/>
              </a:cxn>
              <a:cxn ang="0">
                <a:pos x="234" y="169"/>
              </a:cxn>
              <a:cxn ang="0">
                <a:pos x="216" y="198"/>
              </a:cxn>
              <a:cxn ang="0">
                <a:pos x="190" y="221"/>
              </a:cxn>
              <a:cxn ang="0">
                <a:pos x="158" y="237"/>
              </a:cxn>
              <a:cxn ang="0">
                <a:pos x="122" y="243"/>
              </a:cxn>
              <a:cxn ang="0">
                <a:pos x="122" y="11"/>
              </a:cxn>
              <a:cxn ang="0">
                <a:pos x="89" y="16"/>
              </a:cxn>
              <a:cxn ang="0">
                <a:pos x="61" y="30"/>
              </a:cxn>
              <a:cxn ang="0">
                <a:pos x="36" y="51"/>
              </a:cxn>
              <a:cxn ang="0">
                <a:pos x="20" y="78"/>
              </a:cxn>
              <a:cxn ang="0">
                <a:pos x="12" y="111"/>
              </a:cxn>
              <a:cxn ang="0">
                <a:pos x="12" y="132"/>
              </a:cxn>
              <a:cxn ang="0">
                <a:pos x="20" y="165"/>
              </a:cxn>
              <a:cxn ang="0">
                <a:pos x="36" y="192"/>
              </a:cxn>
              <a:cxn ang="0">
                <a:pos x="61" y="213"/>
              </a:cxn>
              <a:cxn ang="0">
                <a:pos x="89" y="227"/>
              </a:cxn>
              <a:cxn ang="0">
                <a:pos x="122" y="232"/>
              </a:cxn>
              <a:cxn ang="0">
                <a:pos x="144" y="229"/>
              </a:cxn>
              <a:cxn ang="0">
                <a:pos x="174" y="219"/>
              </a:cxn>
              <a:cxn ang="0">
                <a:pos x="200" y="200"/>
              </a:cxn>
              <a:cxn ang="0">
                <a:pos x="219" y="174"/>
              </a:cxn>
              <a:cxn ang="0">
                <a:pos x="231" y="143"/>
              </a:cxn>
              <a:cxn ang="0">
                <a:pos x="232" y="121"/>
              </a:cxn>
              <a:cxn ang="0">
                <a:pos x="228" y="89"/>
              </a:cxn>
              <a:cxn ang="0">
                <a:pos x="213" y="59"/>
              </a:cxn>
              <a:cxn ang="0">
                <a:pos x="192" y="36"/>
              </a:cxn>
              <a:cxn ang="0">
                <a:pos x="165" y="19"/>
              </a:cxn>
              <a:cxn ang="0">
                <a:pos x="134" y="11"/>
              </a:cxn>
            </a:cxnLst>
            <a:rect l="0" t="0" r="r" b="b"/>
            <a:pathLst>
              <a:path w="243" h="243">
                <a:moveTo>
                  <a:pt x="122" y="243"/>
                </a:moveTo>
                <a:lnTo>
                  <a:pt x="122" y="243"/>
                </a:lnTo>
                <a:lnTo>
                  <a:pt x="109" y="242"/>
                </a:lnTo>
                <a:lnTo>
                  <a:pt x="97" y="240"/>
                </a:lnTo>
                <a:lnTo>
                  <a:pt x="86" y="237"/>
                </a:lnTo>
                <a:lnTo>
                  <a:pt x="74" y="233"/>
                </a:lnTo>
                <a:lnTo>
                  <a:pt x="65" y="228"/>
                </a:lnTo>
                <a:lnTo>
                  <a:pt x="54" y="221"/>
                </a:lnTo>
                <a:lnTo>
                  <a:pt x="45" y="215"/>
                </a:lnTo>
                <a:lnTo>
                  <a:pt x="36" y="206"/>
                </a:lnTo>
                <a:lnTo>
                  <a:pt x="28" y="198"/>
                </a:lnTo>
                <a:lnTo>
                  <a:pt x="22" y="189"/>
                </a:lnTo>
                <a:lnTo>
                  <a:pt x="15" y="179"/>
                </a:lnTo>
                <a:lnTo>
                  <a:pt x="11" y="169"/>
                </a:lnTo>
                <a:lnTo>
                  <a:pt x="7" y="158"/>
                </a:lnTo>
                <a:lnTo>
                  <a:pt x="3" y="146"/>
                </a:lnTo>
                <a:lnTo>
                  <a:pt x="1" y="134"/>
                </a:lnTo>
                <a:lnTo>
                  <a:pt x="0" y="121"/>
                </a:lnTo>
                <a:lnTo>
                  <a:pt x="0" y="121"/>
                </a:lnTo>
                <a:lnTo>
                  <a:pt x="1" y="109"/>
                </a:lnTo>
                <a:lnTo>
                  <a:pt x="3" y="97"/>
                </a:lnTo>
                <a:lnTo>
                  <a:pt x="7" y="85"/>
                </a:lnTo>
                <a:lnTo>
                  <a:pt x="11" y="74"/>
                </a:lnTo>
                <a:lnTo>
                  <a:pt x="15" y="63"/>
                </a:lnTo>
                <a:lnTo>
                  <a:pt x="22" y="54"/>
                </a:lnTo>
                <a:lnTo>
                  <a:pt x="28" y="44"/>
                </a:lnTo>
                <a:lnTo>
                  <a:pt x="36" y="35"/>
                </a:lnTo>
                <a:lnTo>
                  <a:pt x="45" y="28"/>
                </a:lnTo>
                <a:lnTo>
                  <a:pt x="54" y="20"/>
                </a:lnTo>
                <a:lnTo>
                  <a:pt x="65" y="15"/>
                </a:lnTo>
                <a:lnTo>
                  <a:pt x="74" y="9"/>
                </a:lnTo>
                <a:lnTo>
                  <a:pt x="86" y="5"/>
                </a:lnTo>
                <a:lnTo>
                  <a:pt x="97" y="3"/>
                </a:lnTo>
                <a:lnTo>
                  <a:pt x="109" y="0"/>
                </a:lnTo>
                <a:lnTo>
                  <a:pt x="122" y="0"/>
                </a:lnTo>
                <a:lnTo>
                  <a:pt x="122" y="0"/>
                </a:lnTo>
                <a:lnTo>
                  <a:pt x="135" y="0"/>
                </a:lnTo>
                <a:lnTo>
                  <a:pt x="147" y="3"/>
                </a:lnTo>
                <a:lnTo>
                  <a:pt x="158" y="5"/>
                </a:lnTo>
                <a:lnTo>
                  <a:pt x="169" y="9"/>
                </a:lnTo>
                <a:lnTo>
                  <a:pt x="180" y="15"/>
                </a:lnTo>
                <a:lnTo>
                  <a:pt x="190" y="20"/>
                </a:lnTo>
                <a:lnTo>
                  <a:pt x="200" y="28"/>
                </a:lnTo>
                <a:lnTo>
                  <a:pt x="208" y="35"/>
                </a:lnTo>
                <a:lnTo>
                  <a:pt x="216" y="44"/>
                </a:lnTo>
                <a:lnTo>
                  <a:pt x="223" y="54"/>
                </a:lnTo>
                <a:lnTo>
                  <a:pt x="228" y="63"/>
                </a:lnTo>
                <a:lnTo>
                  <a:pt x="234" y="74"/>
                </a:lnTo>
                <a:lnTo>
                  <a:pt x="238" y="85"/>
                </a:lnTo>
                <a:lnTo>
                  <a:pt x="242" y="97"/>
                </a:lnTo>
                <a:lnTo>
                  <a:pt x="243" y="109"/>
                </a:lnTo>
                <a:lnTo>
                  <a:pt x="243" y="121"/>
                </a:lnTo>
                <a:lnTo>
                  <a:pt x="243" y="121"/>
                </a:lnTo>
                <a:lnTo>
                  <a:pt x="243" y="134"/>
                </a:lnTo>
                <a:lnTo>
                  <a:pt x="242" y="146"/>
                </a:lnTo>
                <a:lnTo>
                  <a:pt x="238" y="158"/>
                </a:lnTo>
                <a:lnTo>
                  <a:pt x="234" y="169"/>
                </a:lnTo>
                <a:lnTo>
                  <a:pt x="228" y="179"/>
                </a:lnTo>
                <a:lnTo>
                  <a:pt x="223" y="189"/>
                </a:lnTo>
                <a:lnTo>
                  <a:pt x="216" y="198"/>
                </a:lnTo>
                <a:lnTo>
                  <a:pt x="208" y="206"/>
                </a:lnTo>
                <a:lnTo>
                  <a:pt x="200" y="215"/>
                </a:lnTo>
                <a:lnTo>
                  <a:pt x="190" y="221"/>
                </a:lnTo>
                <a:lnTo>
                  <a:pt x="180" y="228"/>
                </a:lnTo>
                <a:lnTo>
                  <a:pt x="169" y="233"/>
                </a:lnTo>
                <a:lnTo>
                  <a:pt x="158" y="237"/>
                </a:lnTo>
                <a:lnTo>
                  <a:pt x="147" y="240"/>
                </a:lnTo>
                <a:lnTo>
                  <a:pt x="135" y="242"/>
                </a:lnTo>
                <a:lnTo>
                  <a:pt x="122" y="243"/>
                </a:lnTo>
                <a:lnTo>
                  <a:pt x="122" y="243"/>
                </a:lnTo>
                <a:close/>
                <a:moveTo>
                  <a:pt x="122" y="11"/>
                </a:moveTo>
                <a:lnTo>
                  <a:pt x="122" y="11"/>
                </a:lnTo>
                <a:lnTo>
                  <a:pt x="111" y="11"/>
                </a:lnTo>
                <a:lnTo>
                  <a:pt x="100" y="13"/>
                </a:lnTo>
                <a:lnTo>
                  <a:pt x="89" y="16"/>
                </a:lnTo>
                <a:lnTo>
                  <a:pt x="80" y="19"/>
                </a:lnTo>
                <a:lnTo>
                  <a:pt x="69" y="24"/>
                </a:lnTo>
                <a:lnTo>
                  <a:pt x="61" y="30"/>
                </a:lnTo>
                <a:lnTo>
                  <a:pt x="51" y="36"/>
                </a:lnTo>
                <a:lnTo>
                  <a:pt x="43" y="43"/>
                </a:lnTo>
                <a:lnTo>
                  <a:pt x="36" y="51"/>
                </a:lnTo>
                <a:lnTo>
                  <a:pt x="30" y="59"/>
                </a:lnTo>
                <a:lnTo>
                  <a:pt x="24" y="69"/>
                </a:lnTo>
                <a:lnTo>
                  <a:pt x="20" y="78"/>
                </a:lnTo>
                <a:lnTo>
                  <a:pt x="16" y="89"/>
                </a:lnTo>
                <a:lnTo>
                  <a:pt x="14" y="98"/>
                </a:lnTo>
                <a:lnTo>
                  <a:pt x="12" y="111"/>
                </a:lnTo>
                <a:lnTo>
                  <a:pt x="11" y="121"/>
                </a:lnTo>
                <a:lnTo>
                  <a:pt x="11" y="121"/>
                </a:lnTo>
                <a:lnTo>
                  <a:pt x="12" y="132"/>
                </a:lnTo>
                <a:lnTo>
                  <a:pt x="14" y="143"/>
                </a:lnTo>
                <a:lnTo>
                  <a:pt x="16" y="154"/>
                </a:lnTo>
                <a:lnTo>
                  <a:pt x="20" y="165"/>
                </a:lnTo>
                <a:lnTo>
                  <a:pt x="24" y="174"/>
                </a:lnTo>
                <a:lnTo>
                  <a:pt x="30" y="183"/>
                </a:lnTo>
                <a:lnTo>
                  <a:pt x="36" y="192"/>
                </a:lnTo>
                <a:lnTo>
                  <a:pt x="43" y="200"/>
                </a:lnTo>
                <a:lnTo>
                  <a:pt x="51" y="206"/>
                </a:lnTo>
                <a:lnTo>
                  <a:pt x="61" y="213"/>
                </a:lnTo>
                <a:lnTo>
                  <a:pt x="69" y="219"/>
                </a:lnTo>
                <a:lnTo>
                  <a:pt x="80" y="223"/>
                </a:lnTo>
                <a:lnTo>
                  <a:pt x="89" y="227"/>
                </a:lnTo>
                <a:lnTo>
                  <a:pt x="100" y="229"/>
                </a:lnTo>
                <a:lnTo>
                  <a:pt x="111" y="231"/>
                </a:lnTo>
                <a:lnTo>
                  <a:pt x="122" y="232"/>
                </a:lnTo>
                <a:lnTo>
                  <a:pt x="122" y="232"/>
                </a:lnTo>
                <a:lnTo>
                  <a:pt x="134" y="231"/>
                </a:lnTo>
                <a:lnTo>
                  <a:pt x="144" y="229"/>
                </a:lnTo>
                <a:lnTo>
                  <a:pt x="155" y="227"/>
                </a:lnTo>
                <a:lnTo>
                  <a:pt x="165" y="223"/>
                </a:lnTo>
                <a:lnTo>
                  <a:pt x="174" y="219"/>
                </a:lnTo>
                <a:lnTo>
                  <a:pt x="184" y="213"/>
                </a:lnTo>
                <a:lnTo>
                  <a:pt x="192" y="206"/>
                </a:lnTo>
                <a:lnTo>
                  <a:pt x="200" y="200"/>
                </a:lnTo>
                <a:lnTo>
                  <a:pt x="208" y="192"/>
                </a:lnTo>
                <a:lnTo>
                  <a:pt x="213" y="183"/>
                </a:lnTo>
                <a:lnTo>
                  <a:pt x="219" y="174"/>
                </a:lnTo>
                <a:lnTo>
                  <a:pt x="224" y="165"/>
                </a:lnTo>
                <a:lnTo>
                  <a:pt x="228" y="154"/>
                </a:lnTo>
                <a:lnTo>
                  <a:pt x="231" y="143"/>
                </a:lnTo>
                <a:lnTo>
                  <a:pt x="232" y="132"/>
                </a:lnTo>
                <a:lnTo>
                  <a:pt x="232" y="121"/>
                </a:lnTo>
                <a:lnTo>
                  <a:pt x="232" y="121"/>
                </a:lnTo>
                <a:lnTo>
                  <a:pt x="232" y="111"/>
                </a:lnTo>
                <a:lnTo>
                  <a:pt x="231" y="98"/>
                </a:lnTo>
                <a:lnTo>
                  <a:pt x="228" y="89"/>
                </a:lnTo>
                <a:lnTo>
                  <a:pt x="224" y="78"/>
                </a:lnTo>
                <a:lnTo>
                  <a:pt x="219" y="69"/>
                </a:lnTo>
                <a:lnTo>
                  <a:pt x="213" y="59"/>
                </a:lnTo>
                <a:lnTo>
                  <a:pt x="208" y="51"/>
                </a:lnTo>
                <a:lnTo>
                  <a:pt x="200" y="43"/>
                </a:lnTo>
                <a:lnTo>
                  <a:pt x="192" y="36"/>
                </a:lnTo>
                <a:lnTo>
                  <a:pt x="184" y="30"/>
                </a:lnTo>
                <a:lnTo>
                  <a:pt x="174" y="24"/>
                </a:lnTo>
                <a:lnTo>
                  <a:pt x="165" y="19"/>
                </a:lnTo>
                <a:lnTo>
                  <a:pt x="155" y="16"/>
                </a:lnTo>
                <a:lnTo>
                  <a:pt x="144" y="13"/>
                </a:lnTo>
                <a:lnTo>
                  <a:pt x="134" y="11"/>
                </a:lnTo>
                <a:lnTo>
                  <a:pt x="122" y="11"/>
                </a:lnTo>
                <a:lnTo>
                  <a:pt x="122" y="11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23" name="Freeform 203"/>
          <p:cNvSpPr>
            <a:spLocks/>
          </p:cNvSpPr>
          <p:nvPr/>
        </p:nvSpPr>
        <p:spPr bwMode="auto">
          <a:xfrm>
            <a:off x="10406019" y="1151391"/>
            <a:ext cx="89125" cy="88716"/>
          </a:xfrm>
          <a:custGeom>
            <a:avLst/>
            <a:gdLst/>
            <a:ahLst/>
            <a:cxnLst>
              <a:cxn ang="0">
                <a:pos x="52" y="58"/>
              </a:cxn>
              <a:cxn ang="0">
                <a:pos x="0" y="7"/>
              </a:cxn>
              <a:cxn ang="0">
                <a:pos x="9" y="0"/>
              </a:cxn>
              <a:cxn ang="0">
                <a:pos x="58" y="50"/>
              </a:cxn>
              <a:cxn ang="0">
                <a:pos x="52" y="58"/>
              </a:cxn>
            </a:cxnLst>
            <a:rect l="0" t="0" r="r" b="b"/>
            <a:pathLst>
              <a:path w="58" h="58">
                <a:moveTo>
                  <a:pt x="52" y="58"/>
                </a:moveTo>
                <a:lnTo>
                  <a:pt x="0" y="7"/>
                </a:lnTo>
                <a:lnTo>
                  <a:pt x="9" y="0"/>
                </a:lnTo>
                <a:lnTo>
                  <a:pt x="58" y="50"/>
                </a:lnTo>
                <a:lnTo>
                  <a:pt x="52" y="58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24" name="Freeform 204"/>
          <p:cNvSpPr>
            <a:spLocks noEditPoints="1"/>
          </p:cNvSpPr>
          <p:nvPr/>
        </p:nvSpPr>
        <p:spPr bwMode="auto">
          <a:xfrm>
            <a:off x="11109628" y="1025322"/>
            <a:ext cx="37525" cy="37353"/>
          </a:xfrm>
          <a:custGeom>
            <a:avLst/>
            <a:gdLst/>
            <a:ahLst/>
            <a:cxnLst>
              <a:cxn ang="0">
                <a:pos x="13" y="25"/>
              </a:cxn>
              <a:cxn ang="0">
                <a:pos x="13" y="25"/>
              </a:cxn>
              <a:cxn ang="0">
                <a:pos x="8" y="23"/>
              </a:cxn>
              <a:cxn ang="0">
                <a:pos x="4" y="20"/>
              </a:cxn>
              <a:cxn ang="0">
                <a:pos x="2" y="16"/>
              </a:cxn>
              <a:cxn ang="0">
                <a:pos x="0" y="12"/>
              </a:cxn>
              <a:cxn ang="0">
                <a:pos x="0" y="12"/>
              </a:cxn>
              <a:cxn ang="0">
                <a:pos x="2" y="7"/>
              </a:cxn>
              <a:cxn ang="0">
                <a:pos x="4" y="4"/>
              </a:cxn>
              <a:cxn ang="0">
                <a:pos x="8" y="2"/>
              </a:cxn>
              <a:cxn ang="0">
                <a:pos x="13" y="0"/>
              </a:cxn>
              <a:cxn ang="0">
                <a:pos x="13" y="0"/>
              </a:cxn>
              <a:cxn ang="0">
                <a:pos x="18" y="2"/>
              </a:cxn>
              <a:cxn ang="0">
                <a:pos x="22" y="4"/>
              </a:cxn>
              <a:cxn ang="0">
                <a:pos x="25" y="7"/>
              </a:cxn>
              <a:cxn ang="0">
                <a:pos x="25" y="12"/>
              </a:cxn>
              <a:cxn ang="0">
                <a:pos x="25" y="12"/>
              </a:cxn>
              <a:cxn ang="0">
                <a:pos x="25" y="16"/>
              </a:cxn>
              <a:cxn ang="0">
                <a:pos x="22" y="20"/>
              </a:cxn>
              <a:cxn ang="0">
                <a:pos x="18" y="23"/>
              </a:cxn>
              <a:cxn ang="0">
                <a:pos x="13" y="25"/>
              </a:cxn>
              <a:cxn ang="0">
                <a:pos x="13" y="25"/>
              </a:cxn>
              <a:cxn ang="0">
                <a:pos x="13" y="6"/>
              </a:cxn>
              <a:cxn ang="0">
                <a:pos x="13" y="6"/>
              </a:cxn>
              <a:cxn ang="0">
                <a:pos x="10" y="6"/>
              </a:cxn>
              <a:cxn ang="0">
                <a:pos x="8" y="7"/>
              </a:cxn>
              <a:cxn ang="0">
                <a:pos x="7" y="10"/>
              </a:cxn>
              <a:cxn ang="0">
                <a:pos x="6" y="12"/>
              </a:cxn>
              <a:cxn ang="0">
                <a:pos x="6" y="12"/>
              </a:cxn>
              <a:cxn ang="0">
                <a:pos x="7" y="15"/>
              </a:cxn>
              <a:cxn ang="0">
                <a:pos x="8" y="16"/>
              </a:cxn>
              <a:cxn ang="0">
                <a:pos x="10" y="18"/>
              </a:cxn>
              <a:cxn ang="0">
                <a:pos x="13" y="19"/>
              </a:cxn>
              <a:cxn ang="0">
                <a:pos x="13" y="19"/>
              </a:cxn>
              <a:cxn ang="0">
                <a:pos x="15" y="18"/>
              </a:cxn>
              <a:cxn ang="0">
                <a:pos x="18" y="16"/>
              </a:cxn>
              <a:cxn ang="0">
                <a:pos x="19" y="15"/>
              </a:cxn>
              <a:cxn ang="0">
                <a:pos x="19" y="12"/>
              </a:cxn>
              <a:cxn ang="0">
                <a:pos x="19" y="12"/>
              </a:cxn>
              <a:cxn ang="0">
                <a:pos x="19" y="10"/>
              </a:cxn>
              <a:cxn ang="0">
                <a:pos x="18" y="7"/>
              </a:cxn>
              <a:cxn ang="0">
                <a:pos x="15" y="6"/>
              </a:cxn>
              <a:cxn ang="0">
                <a:pos x="13" y="6"/>
              </a:cxn>
              <a:cxn ang="0">
                <a:pos x="13" y="6"/>
              </a:cxn>
            </a:cxnLst>
            <a:rect l="0" t="0" r="r" b="b"/>
            <a:pathLst>
              <a:path w="25" h="25">
                <a:moveTo>
                  <a:pt x="13" y="25"/>
                </a:moveTo>
                <a:lnTo>
                  <a:pt x="13" y="25"/>
                </a:lnTo>
                <a:lnTo>
                  <a:pt x="8" y="23"/>
                </a:lnTo>
                <a:lnTo>
                  <a:pt x="4" y="20"/>
                </a:lnTo>
                <a:lnTo>
                  <a:pt x="2" y="16"/>
                </a:lnTo>
                <a:lnTo>
                  <a:pt x="0" y="12"/>
                </a:lnTo>
                <a:lnTo>
                  <a:pt x="0" y="12"/>
                </a:lnTo>
                <a:lnTo>
                  <a:pt x="2" y="7"/>
                </a:lnTo>
                <a:lnTo>
                  <a:pt x="4" y="4"/>
                </a:lnTo>
                <a:lnTo>
                  <a:pt x="8" y="2"/>
                </a:lnTo>
                <a:lnTo>
                  <a:pt x="13" y="0"/>
                </a:lnTo>
                <a:lnTo>
                  <a:pt x="13" y="0"/>
                </a:lnTo>
                <a:lnTo>
                  <a:pt x="18" y="2"/>
                </a:lnTo>
                <a:lnTo>
                  <a:pt x="22" y="4"/>
                </a:lnTo>
                <a:lnTo>
                  <a:pt x="25" y="7"/>
                </a:lnTo>
                <a:lnTo>
                  <a:pt x="25" y="12"/>
                </a:lnTo>
                <a:lnTo>
                  <a:pt x="25" y="12"/>
                </a:lnTo>
                <a:lnTo>
                  <a:pt x="25" y="16"/>
                </a:lnTo>
                <a:lnTo>
                  <a:pt x="22" y="20"/>
                </a:lnTo>
                <a:lnTo>
                  <a:pt x="18" y="23"/>
                </a:lnTo>
                <a:lnTo>
                  <a:pt x="13" y="25"/>
                </a:lnTo>
                <a:lnTo>
                  <a:pt x="13" y="25"/>
                </a:lnTo>
                <a:close/>
                <a:moveTo>
                  <a:pt x="13" y="6"/>
                </a:moveTo>
                <a:lnTo>
                  <a:pt x="13" y="6"/>
                </a:lnTo>
                <a:lnTo>
                  <a:pt x="10" y="6"/>
                </a:lnTo>
                <a:lnTo>
                  <a:pt x="8" y="7"/>
                </a:lnTo>
                <a:lnTo>
                  <a:pt x="7" y="10"/>
                </a:lnTo>
                <a:lnTo>
                  <a:pt x="6" y="12"/>
                </a:lnTo>
                <a:lnTo>
                  <a:pt x="6" y="12"/>
                </a:lnTo>
                <a:lnTo>
                  <a:pt x="7" y="15"/>
                </a:lnTo>
                <a:lnTo>
                  <a:pt x="8" y="16"/>
                </a:lnTo>
                <a:lnTo>
                  <a:pt x="10" y="18"/>
                </a:lnTo>
                <a:lnTo>
                  <a:pt x="13" y="19"/>
                </a:lnTo>
                <a:lnTo>
                  <a:pt x="13" y="19"/>
                </a:lnTo>
                <a:lnTo>
                  <a:pt x="15" y="18"/>
                </a:lnTo>
                <a:lnTo>
                  <a:pt x="18" y="16"/>
                </a:lnTo>
                <a:lnTo>
                  <a:pt x="19" y="15"/>
                </a:lnTo>
                <a:lnTo>
                  <a:pt x="19" y="12"/>
                </a:lnTo>
                <a:lnTo>
                  <a:pt x="19" y="12"/>
                </a:lnTo>
                <a:lnTo>
                  <a:pt x="19" y="10"/>
                </a:lnTo>
                <a:lnTo>
                  <a:pt x="18" y="7"/>
                </a:lnTo>
                <a:lnTo>
                  <a:pt x="15" y="6"/>
                </a:lnTo>
                <a:lnTo>
                  <a:pt x="13" y="6"/>
                </a:lnTo>
                <a:lnTo>
                  <a:pt x="13" y="6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25" name="Freeform 206"/>
          <p:cNvSpPr>
            <a:spLocks/>
          </p:cNvSpPr>
          <p:nvPr/>
        </p:nvSpPr>
        <p:spPr bwMode="auto">
          <a:xfrm>
            <a:off x="11142465" y="1039331"/>
            <a:ext cx="79744" cy="9339"/>
          </a:xfrm>
          <a:custGeom>
            <a:avLst/>
            <a:gdLst/>
            <a:ahLst/>
            <a:cxnLst>
              <a:cxn ang="0">
                <a:pos x="47" y="5"/>
              </a:cxn>
              <a:cxn ang="0">
                <a:pos x="3" y="5"/>
              </a:cxn>
              <a:cxn ang="0">
                <a:pos x="3" y="5"/>
              </a:cxn>
              <a:cxn ang="0">
                <a:pos x="1" y="4"/>
              </a:cxn>
              <a:cxn ang="0">
                <a:pos x="0" y="2"/>
              </a:cxn>
              <a:cxn ang="0">
                <a:pos x="0" y="2"/>
              </a:cxn>
              <a:cxn ang="0">
                <a:pos x="1" y="0"/>
              </a:cxn>
              <a:cxn ang="0">
                <a:pos x="3" y="0"/>
              </a:cxn>
              <a:cxn ang="0">
                <a:pos x="47" y="0"/>
              </a:cxn>
              <a:cxn ang="0">
                <a:pos x="47" y="0"/>
              </a:cxn>
              <a:cxn ang="0">
                <a:pos x="49" y="0"/>
              </a:cxn>
              <a:cxn ang="0">
                <a:pos x="50" y="2"/>
              </a:cxn>
              <a:cxn ang="0">
                <a:pos x="50" y="2"/>
              </a:cxn>
              <a:cxn ang="0">
                <a:pos x="49" y="4"/>
              </a:cxn>
              <a:cxn ang="0">
                <a:pos x="47" y="5"/>
              </a:cxn>
              <a:cxn ang="0">
                <a:pos x="47" y="5"/>
              </a:cxn>
            </a:cxnLst>
            <a:rect l="0" t="0" r="r" b="b"/>
            <a:pathLst>
              <a:path w="50" h="5">
                <a:moveTo>
                  <a:pt x="47" y="5"/>
                </a:moveTo>
                <a:lnTo>
                  <a:pt x="3" y="5"/>
                </a:lnTo>
                <a:lnTo>
                  <a:pt x="3" y="5"/>
                </a:lnTo>
                <a:lnTo>
                  <a:pt x="1" y="4"/>
                </a:lnTo>
                <a:lnTo>
                  <a:pt x="0" y="2"/>
                </a:lnTo>
                <a:lnTo>
                  <a:pt x="0" y="2"/>
                </a:lnTo>
                <a:lnTo>
                  <a:pt x="1" y="0"/>
                </a:lnTo>
                <a:lnTo>
                  <a:pt x="3" y="0"/>
                </a:lnTo>
                <a:lnTo>
                  <a:pt x="47" y="0"/>
                </a:lnTo>
                <a:lnTo>
                  <a:pt x="47" y="0"/>
                </a:lnTo>
                <a:lnTo>
                  <a:pt x="49" y="0"/>
                </a:lnTo>
                <a:lnTo>
                  <a:pt x="50" y="2"/>
                </a:lnTo>
                <a:lnTo>
                  <a:pt x="50" y="2"/>
                </a:lnTo>
                <a:lnTo>
                  <a:pt x="49" y="4"/>
                </a:lnTo>
                <a:lnTo>
                  <a:pt x="47" y="5"/>
                </a:lnTo>
                <a:lnTo>
                  <a:pt x="47" y="5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26" name="Freeform 207"/>
          <p:cNvSpPr>
            <a:spLocks/>
          </p:cNvSpPr>
          <p:nvPr/>
        </p:nvSpPr>
        <p:spPr bwMode="auto">
          <a:xfrm>
            <a:off x="11123703" y="917933"/>
            <a:ext cx="9381" cy="112060"/>
          </a:xfrm>
          <a:custGeom>
            <a:avLst/>
            <a:gdLst/>
            <a:ahLst/>
            <a:cxnLst>
              <a:cxn ang="0">
                <a:pos x="3" y="72"/>
              </a:cxn>
              <a:cxn ang="0">
                <a:pos x="3" y="72"/>
              </a:cxn>
              <a:cxn ang="0">
                <a:pos x="1" y="72"/>
              </a:cxn>
              <a:cxn ang="0">
                <a:pos x="0" y="69"/>
              </a:cxn>
              <a:cxn ang="0">
                <a:pos x="0" y="3"/>
              </a:cxn>
              <a:cxn ang="0">
                <a:pos x="0" y="3"/>
              </a:cxn>
              <a:cxn ang="0">
                <a:pos x="1" y="0"/>
              </a:cxn>
              <a:cxn ang="0">
                <a:pos x="3" y="0"/>
              </a:cxn>
              <a:cxn ang="0">
                <a:pos x="3" y="0"/>
              </a:cxn>
              <a:cxn ang="0">
                <a:pos x="5" y="0"/>
              </a:cxn>
              <a:cxn ang="0">
                <a:pos x="5" y="3"/>
              </a:cxn>
              <a:cxn ang="0">
                <a:pos x="5" y="69"/>
              </a:cxn>
              <a:cxn ang="0">
                <a:pos x="5" y="69"/>
              </a:cxn>
              <a:cxn ang="0">
                <a:pos x="5" y="72"/>
              </a:cxn>
              <a:cxn ang="0">
                <a:pos x="3" y="72"/>
              </a:cxn>
              <a:cxn ang="0">
                <a:pos x="3" y="72"/>
              </a:cxn>
            </a:cxnLst>
            <a:rect l="0" t="0" r="r" b="b"/>
            <a:pathLst>
              <a:path w="5" h="72">
                <a:moveTo>
                  <a:pt x="3" y="72"/>
                </a:moveTo>
                <a:lnTo>
                  <a:pt x="3" y="72"/>
                </a:lnTo>
                <a:lnTo>
                  <a:pt x="1" y="72"/>
                </a:lnTo>
                <a:lnTo>
                  <a:pt x="0" y="69"/>
                </a:lnTo>
                <a:lnTo>
                  <a:pt x="0" y="3"/>
                </a:lnTo>
                <a:lnTo>
                  <a:pt x="0" y="3"/>
                </a:lnTo>
                <a:lnTo>
                  <a:pt x="1" y="0"/>
                </a:lnTo>
                <a:lnTo>
                  <a:pt x="3" y="0"/>
                </a:lnTo>
                <a:lnTo>
                  <a:pt x="3" y="0"/>
                </a:lnTo>
                <a:lnTo>
                  <a:pt x="5" y="0"/>
                </a:lnTo>
                <a:lnTo>
                  <a:pt x="5" y="3"/>
                </a:lnTo>
                <a:lnTo>
                  <a:pt x="5" y="69"/>
                </a:lnTo>
                <a:lnTo>
                  <a:pt x="5" y="69"/>
                </a:lnTo>
                <a:lnTo>
                  <a:pt x="5" y="72"/>
                </a:lnTo>
                <a:lnTo>
                  <a:pt x="3" y="72"/>
                </a:lnTo>
                <a:lnTo>
                  <a:pt x="3" y="72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27" name="Freeform 208"/>
          <p:cNvSpPr>
            <a:spLocks noEditPoints="1"/>
          </p:cNvSpPr>
          <p:nvPr/>
        </p:nvSpPr>
        <p:spPr bwMode="auto">
          <a:xfrm>
            <a:off x="8529728" y="1707022"/>
            <a:ext cx="342425" cy="322173"/>
          </a:xfrm>
          <a:custGeom>
            <a:avLst/>
            <a:gdLst/>
            <a:ahLst/>
            <a:cxnLst>
              <a:cxn ang="0">
                <a:pos x="17" y="190"/>
              </a:cxn>
              <a:cxn ang="0">
                <a:pos x="32" y="178"/>
              </a:cxn>
              <a:cxn ang="0">
                <a:pos x="40" y="162"/>
              </a:cxn>
              <a:cxn ang="0">
                <a:pos x="40" y="159"/>
              </a:cxn>
              <a:cxn ang="0">
                <a:pos x="17" y="136"/>
              </a:cxn>
              <a:cxn ang="0">
                <a:pos x="3" y="109"/>
              </a:cxn>
              <a:cxn ang="0">
                <a:pos x="0" y="91"/>
              </a:cxn>
              <a:cxn ang="0">
                <a:pos x="6" y="64"/>
              </a:cxn>
              <a:cxn ang="0">
                <a:pos x="19" y="41"/>
              </a:cxn>
              <a:cxn ang="0">
                <a:pos x="41" y="20"/>
              </a:cxn>
              <a:cxn ang="0">
                <a:pos x="68" y="8"/>
              </a:cxn>
              <a:cxn ang="0">
                <a:pos x="99" y="1"/>
              </a:cxn>
              <a:cxn ang="0">
                <a:pos x="121" y="1"/>
              </a:cxn>
              <a:cxn ang="0">
                <a:pos x="153" y="8"/>
              </a:cxn>
              <a:cxn ang="0">
                <a:pos x="180" y="20"/>
              </a:cxn>
              <a:cxn ang="0">
                <a:pos x="200" y="41"/>
              </a:cxn>
              <a:cxn ang="0">
                <a:pos x="214" y="64"/>
              </a:cxn>
              <a:cxn ang="0">
                <a:pos x="219" y="91"/>
              </a:cxn>
              <a:cxn ang="0">
                <a:pos x="216" y="108"/>
              </a:cxn>
              <a:cxn ang="0">
                <a:pos x="206" y="134"/>
              </a:cxn>
              <a:cxn ang="0">
                <a:pos x="187" y="154"/>
              </a:cxn>
              <a:cxn ang="0">
                <a:pos x="162" y="169"/>
              </a:cxn>
              <a:cxn ang="0">
                <a:pos x="131" y="178"/>
              </a:cxn>
              <a:cxn ang="0">
                <a:pos x="110" y="180"/>
              </a:cxn>
              <a:cxn ang="0">
                <a:pos x="87" y="186"/>
              </a:cxn>
              <a:cxn ang="0">
                <a:pos x="57" y="201"/>
              </a:cxn>
              <a:cxn ang="0">
                <a:pos x="19" y="207"/>
              </a:cxn>
              <a:cxn ang="0">
                <a:pos x="110" y="11"/>
              </a:cxn>
              <a:cxn ang="0">
                <a:pos x="72" y="18"/>
              </a:cxn>
              <a:cxn ang="0">
                <a:pos x="34" y="41"/>
              </a:cxn>
              <a:cxn ang="0">
                <a:pos x="19" y="59"/>
              </a:cxn>
              <a:cxn ang="0">
                <a:pos x="11" y="82"/>
              </a:cxn>
              <a:cxn ang="0">
                <a:pos x="11" y="99"/>
              </a:cxn>
              <a:cxn ang="0">
                <a:pos x="21" y="124"/>
              </a:cxn>
              <a:cxn ang="0">
                <a:pos x="40" y="146"/>
              </a:cxn>
              <a:cxn ang="0">
                <a:pos x="50" y="155"/>
              </a:cxn>
              <a:cxn ang="0">
                <a:pos x="50" y="162"/>
              </a:cxn>
              <a:cxn ang="0">
                <a:pos x="44" y="181"/>
              </a:cxn>
              <a:cxn ang="0">
                <a:pos x="30" y="195"/>
              </a:cxn>
              <a:cxn ang="0">
                <a:pos x="68" y="185"/>
              </a:cxn>
              <a:cxn ang="0">
                <a:pos x="90" y="170"/>
              </a:cxn>
              <a:cxn ang="0">
                <a:pos x="95" y="169"/>
              </a:cxn>
              <a:cxn ang="0">
                <a:pos x="119" y="169"/>
              </a:cxn>
              <a:cxn ang="0">
                <a:pos x="165" y="155"/>
              </a:cxn>
              <a:cxn ang="0">
                <a:pos x="192" y="135"/>
              </a:cxn>
              <a:cxn ang="0">
                <a:pos x="204" y="114"/>
              </a:cxn>
              <a:cxn ang="0">
                <a:pos x="208" y="91"/>
              </a:cxn>
              <a:cxn ang="0">
                <a:pos x="207" y="74"/>
              </a:cxn>
              <a:cxn ang="0">
                <a:pos x="196" y="53"/>
              </a:cxn>
              <a:cxn ang="0">
                <a:pos x="180" y="34"/>
              </a:cxn>
              <a:cxn ang="0">
                <a:pos x="130" y="12"/>
              </a:cxn>
              <a:cxn ang="0">
                <a:pos x="110" y="11"/>
              </a:cxn>
            </a:cxnLst>
            <a:rect l="0" t="0" r="r" b="b"/>
            <a:pathLst>
              <a:path w="219" h="207">
                <a:moveTo>
                  <a:pt x="14" y="207"/>
                </a:moveTo>
                <a:lnTo>
                  <a:pt x="14" y="192"/>
                </a:lnTo>
                <a:lnTo>
                  <a:pt x="17" y="190"/>
                </a:lnTo>
                <a:lnTo>
                  <a:pt x="17" y="190"/>
                </a:lnTo>
                <a:lnTo>
                  <a:pt x="25" y="185"/>
                </a:lnTo>
                <a:lnTo>
                  <a:pt x="32" y="178"/>
                </a:lnTo>
                <a:lnTo>
                  <a:pt x="37" y="172"/>
                </a:lnTo>
                <a:lnTo>
                  <a:pt x="38" y="166"/>
                </a:lnTo>
                <a:lnTo>
                  <a:pt x="40" y="162"/>
                </a:lnTo>
                <a:lnTo>
                  <a:pt x="40" y="162"/>
                </a:lnTo>
                <a:lnTo>
                  <a:pt x="40" y="159"/>
                </a:lnTo>
                <a:lnTo>
                  <a:pt x="40" y="159"/>
                </a:lnTo>
                <a:lnTo>
                  <a:pt x="30" y="153"/>
                </a:lnTo>
                <a:lnTo>
                  <a:pt x="23" y="145"/>
                </a:lnTo>
                <a:lnTo>
                  <a:pt x="17" y="136"/>
                </a:lnTo>
                <a:lnTo>
                  <a:pt x="11" y="128"/>
                </a:lnTo>
                <a:lnTo>
                  <a:pt x="6" y="119"/>
                </a:lnTo>
                <a:lnTo>
                  <a:pt x="3" y="109"/>
                </a:lnTo>
                <a:lnTo>
                  <a:pt x="0" y="100"/>
                </a:lnTo>
                <a:lnTo>
                  <a:pt x="0" y="91"/>
                </a:lnTo>
                <a:lnTo>
                  <a:pt x="0" y="91"/>
                </a:lnTo>
                <a:lnTo>
                  <a:pt x="0" y="81"/>
                </a:lnTo>
                <a:lnTo>
                  <a:pt x="3" y="72"/>
                </a:lnTo>
                <a:lnTo>
                  <a:pt x="6" y="64"/>
                </a:lnTo>
                <a:lnTo>
                  <a:pt x="9" y="55"/>
                </a:lnTo>
                <a:lnTo>
                  <a:pt x="14" y="47"/>
                </a:lnTo>
                <a:lnTo>
                  <a:pt x="19" y="41"/>
                </a:lnTo>
                <a:lnTo>
                  <a:pt x="26" y="34"/>
                </a:lnTo>
                <a:lnTo>
                  <a:pt x="33" y="27"/>
                </a:lnTo>
                <a:lnTo>
                  <a:pt x="41" y="20"/>
                </a:lnTo>
                <a:lnTo>
                  <a:pt x="49" y="16"/>
                </a:lnTo>
                <a:lnTo>
                  <a:pt x="57" y="11"/>
                </a:lnTo>
                <a:lnTo>
                  <a:pt x="68" y="8"/>
                </a:lnTo>
                <a:lnTo>
                  <a:pt x="77" y="4"/>
                </a:lnTo>
                <a:lnTo>
                  <a:pt x="88" y="3"/>
                </a:lnTo>
                <a:lnTo>
                  <a:pt x="99" y="1"/>
                </a:lnTo>
                <a:lnTo>
                  <a:pt x="110" y="0"/>
                </a:lnTo>
                <a:lnTo>
                  <a:pt x="110" y="0"/>
                </a:lnTo>
                <a:lnTo>
                  <a:pt x="121" y="1"/>
                </a:lnTo>
                <a:lnTo>
                  <a:pt x="131" y="3"/>
                </a:lnTo>
                <a:lnTo>
                  <a:pt x="142" y="4"/>
                </a:lnTo>
                <a:lnTo>
                  <a:pt x="153" y="8"/>
                </a:lnTo>
                <a:lnTo>
                  <a:pt x="162" y="11"/>
                </a:lnTo>
                <a:lnTo>
                  <a:pt x="171" y="16"/>
                </a:lnTo>
                <a:lnTo>
                  <a:pt x="180" y="20"/>
                </a:lnTo>
                <a:lnTo>
                  <a:pt x="187" y="27"/>
                </a:lnTo>
                <a:lnTo>
                  <a:pt x="194" y="34"/>
                </a:lnTo>
                <a:lnTo>
                  <a:pt x="200" y="41"/>
                </a:lnTo>
                <a:lnTo>
                  <a:pt x="206" y="47"/>
                </a:lnTo>
                <a:lnTo>
                  <a:pt x="211" y="55"/>
                </a:lnTo>
                <a:lnTo>
                  <a:pt x="214" y="64"/>
                </a:lnTo>
                <a:lnTo>
                  <a:pt x="216" y="72"/>
                </a:lnTo>
                <a:lnTo>
                  <a:pt x="219" y="81"/>
                </a:lnTo>
                <a:lnTo>
                  <a:pt x="219" y="91"/>
                </a:lnTo>
                <a:lnTo>
                  <a:pt x="219" y="91"/>
                </a:lnTo>
                <a:lnTo>
                  <a:pt x="219" y="100"/>
                </a:lnTo>
                <a:lnTo>
                  <a:pt x="216" y="108"/>
                </a:lnTo>
                <a:lnTo>
                  <a:pt x="214" y="118"/>
                </a:lnTo>
                <a:lnTo>
                  <a:pt x="211" y="126"/>
                </a:lnTo>
                <a:lnTo>
                  <a:pt x="206" y="134"/>
                </a:lnTo>
                <a:lnTo>
                  <a:pt x="200" y="141"/>
                </a:lnTo>
                <a:lnTo>
                  <a:pt x="194" y="147"/>
                </a:lnTo>
                <a:lnTo>
                  <a:pt x="187" y="154"/>
                </a:lnTo>
                <a:lnTo>
                  <a:pt x="180" y="159"/>
                </a:lnTo>
                <a:lnTo>
                  <a:pt x="171" y="165"/>
                </a:lnTo>
                <a:lnTo>
                  <a:pt x="162" y="169"/>
                </a:lnTo>
                <a:lnTo>
                  <a:pt x="153" y="173"/>
                </a:lnTo>
                <a:lnTo>
                  <a:pt x="142" y="176"/>
                </a:lnTo>
                <a:lnTo>
                  <a:pt x="131" y="178"/>
                </a:lnTo>
                <a:lnTo>
                  <a:pt x="121" y="180"/>
                </a:lnTo>
                <a:lnTo>
                  <a:pt x="110" y="180"/>
                </a:lnTo>
                <a:lnTo>
                  <a:pt x="110" y="180"/>
                </a:lnTo>
                <a:lnTo>
                  <a:pt x="95" y="180"/>
                </a:lnTo>
                <a:lnTo>
                  <a:pt x="95" y="180"/>
                </a:lnTo>
                <a:lnTo>
                  <a:pt x="87" y="186"/>
                </a:lnTo>
                <a:lnTo>
                  <a:pt x="77" y="193"/>
                </a:lnTo>
                <a:lnTo>
                  <a:pt x="68" y="197"/>
                </a:lnTo>
                <a:lnTo>
                  <a:pt x="57" y="201"/>
                </a:lnTo>
                <a:lnTo>
                  <a:pt x="48" y="204"/>
                </a:lnTo>
                <a:lnTo>
                  <a:pt x="38" y="205"/>
                </a:lnTo>
                <a:lnTo>
                  <a:pt x="19" y="207"/>
                </a:lnTo>
                <a:lnTo>
                  <a:pt x="14" y="207"/>
                </a:lnTo>
                <a:close/>
                <a:moveTo>
                  <a:pt x="110" y="11"/>
                </a:moveTo>
                <a:lnTo>
                  <a:pt x="110" y="11"/>
                </a:lnTo>
                <a:lnTo>
                  <a:pt x="100" y="12"/>
                </a:lnTo>
                <a:lnTo>
                  <a:pt x="90" y="12"/>
                </a:lnTo>
                <a:lnTo>
                  <a:pt x="72" y="18"/>
                </a:lnTo>
                <a:lnTo>
                  <a:pt x="54" y="24"/>
                </a:lnTo>
                <a:lnTo>
                  <a:pt x="40" y="34"/>
                </a:lnTo>
                <a:lnTo>
                  <a:pt x="34" y="41"/>
                </a:lnTo>
                <a:lnTo>
                  <a:pt x="27" y="46"/>
                </a:lnTo>
                <a:lnTo>
                  <a:pt x="23" y="53"/>
                </a:lnTo>
                <a:lnTo>
                  <a:pt x="19" y="59"/>
                </a:lnTo>
                <a:lnTo>
                  <a:pt x="15" y="66"/>
                </a:lnTo>
                <a:lnTo>
                  <a:pt x="13" y="74"/>
                </a:lnTo>
                <a:lnTo>
                  <a:pt x="11" y="82"/>
                </a:lnTo>
                <a:lnTo>
                  <a:pt x="11" y="91"/>
                </a:lnTo>
                <a:lnTo>
                  <a:pt x="11" y="91"/>
                </a:lnTo>
                <a:lnTo>
                  <a:pt x="11" y="99"/>
                </a:lnTo>
                <a:lnTo>
                  <a:pt x="14" y="108"/>
                </a:lnTo>
                <a:lnTo>
                  <a:pt x="17" y="116"/>
                </a:lnTo>
                <a:lnTo>
                  <a:pt x="21" y="124"/>
                </a:lnTo>
                <a:lnTo>
                  <a:pt x="26" y="132"/>
                </a:lnTo>
                <a:lnTo>
                  <a:pt x="32" y="139"/>
                </a:lnTo>
                <a:lnTo>
                  <a:pt x="40" y="146"/>
                </a:lnTo>
                <a:lnTo>
                  <a:pt x="48" y="151"/>
                </a:lnTo>
                <a:lnTo>
                  <a:pt x="49" y="153"/>
                </a:lnTo>
                <a:lnTo>
                  <a:pt x="50" y="155"/>
                </a:lnTo>
                <a:lnTo>
                  <a:pt x="50" y="155"/>
                </a:lnTo>
                <a:lnTo>
                  <a:pt x="50" y="162"/>
                </a:lnTo>
                <a:lnTo>
                  <a:pt x="50" y="162"/>
                </a:lnTo>
                <a:lnTo>
                  <a:pt x="50" y="168"/>
                </a:lnTo>
                <a:lnTo>
                  <a:pt x="49" y="172"/>
                </a:lnTo>
                <a:lnTo>
                  <a:pt x="44" y="181"/>
                </a:lnTo>
                <a:lnTo>
                  <a:pt x="38" y="188"/>
                </a:lnTo>
                <a:lnTo>
                  <a:pt x="30" y="195"/>
                </a:lnTo>
                <a:lnTo>
                  <a:pt x="30" y="195"/>
                </a:lnTo>
                <a:lnTo>
                  <a:pt x="46" y="193"/>
                </a:lnTo>
                <a:lnTo>
                  <a:pt x="61" y="189"/>
                </a:lnTo>
                <a:lnTo>
                  <a:pt x="68" y="185"/>
                </a:lnTo>
                <a:lnTo>
                  <a:pt x="76" y="181"/>
                </a:lnTo>
                <a:lnTo>
                  <a:pt x="83" y="176"/>
                </a:lnTo>
                <a:lnTo>
                  <a:pt x="90" y="170"/>
                </a:lnTo>
                <a:lnTo>
                  <a:pt x="92" y="168"/>
                </a:lnTo>
                <a:lnTo>
                  <a:pt x="95" y="169"/>
                </a:lnTo>
                <a:lnTo>
                  <a:pt x="95" y="169"/>
                </a:lnTo>
                <a:lnTo>
                  <a:pt x="110" y="169"/>
                </a:lnTo>
                <a:lnTo>
                  <a:pt x="110" y="169"/>
                </a:lnTo>
                <a:lnTo>
                  <a:pt x="119" y="169"/>
                </a:lnTo>
                <a:lnTo>
                  <a:pt x="130" y="168"/>
                </a:lnTo>
                <a:lnTo>
                  <a:pt x="148" y="163"/>
                </a:lnTo>
                <a:lnTo>
                  <a:pt x="165" y="155"/>
                </a:lnTo>
                <a:lnTo>
                  <a:pt x="180" y="146"/>
                </a:lnTo>
                <a:lnTo>
                  <a:pt x="185" y="141"/>
                </a:lnTo>
                <a:lnTo>
                  <a:pt x="192" y="135"/>
                </a:lnTo>
                <a:lnTo>
                  <a:pt x="196" y="128"/>
                </a:lnTo>
                <a:lnTo>
                  <a:pt x="200" y="122"/>
                </a:lnTo>
                <a:lnTo>
                  <a:pt x="204" y="114"/>
                </a:lnTo>
                <a:lnTo>
                  <a:pt x="207" y="107"/>
                </a:lnTo>
                <a:lnTo>
                  <a:pt x="208" y="99"/>
                </a:lnTo>
                <a:lnTo>
                  <a:pt x="208" y="91"/>
                </a:lnTo>
                <a:lnTo>
                  <a:pt x="208" y="91"/>
                </a:lnTo>
                <a:lnTo>
                  <a:pt x="208" y="82"/>
                </a:lnTo>
                <a:lnTo>
                  <a:pt x="207" y="74"/>
                </a:lnTo>
                <a:lnTo>
                  <a:pt x="204" y="66"/>
                </a:lnTo>
                <a:lnTo>
                  <a:pt x="200" y="59"/>
                </a:lnTo>
                <a:lnTo>
                  <a:pt x="196" y="53"/>
                </a:lnTo>
                <a:lnTo>
                  <a:pt x="192" y="46"/>
                </a:lnTo>
                <a:lnTo>
                  <a:pt x="185" y="41"/>
                </a:lnTo>
                <a:lnTo>
                  <a:pt x="180" y="34"/>
                </a:lnTo>
                <a:lnTo>
                  <a:pt x="165" y="24"/>
                </a:lnTo>
                <a:lnTo>
                  <a:pt x="148" y="18"/>
                </a:lnTo>
                <a:lnTo>
                  <a:pt x="130" y="12"/>
                </a:lnTo>
                <a:lnTo>
                  <a:pt x="119" y="12"/>
                </a:lnTo>
                <a:lnTo>
                  <a:pt x="110" y="11"/>
                </a:lnTo>
                <a:lnTo>
                  <a:pt x="110" y="11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grpSp>
        <p:nvGrpSpPr>
          <p:cNvPr id="232" name="组合 231"/>
          <p:cNvGrpSpPr/>
          <p:nvPr/>
        </p:nvGrpSpPr>
        <p:grpSpPr>
          <a:xfrm>
            <a:off x="9317770" y="1688344"/>
            <a:ext cx="375258" cy="336180"/>
            <a:chOff x="9317770" y="1688344"/>
            <a:chExt cx="375258" cy="336180"/>
          </a:xfrm>
          <a:solidFill>
            <a:schemeClr val="tx1"/>
          </a:solidFill>
        </p:grpSpPr>
        <p:sp>
          <p:nvSpPr>
            <p:cNvPr id="28" name="Freeform 209"/>
            <p:cNvSpPr>
              <a:spLocks noEditPoints="1"/>
            </p:cNvSpPr>
            <p:nvPr/>
          </p:nvSpPr>
          <p:spPr bwMode="auto">
            <a:xfrm>
              <a:off x="9505399" y="1833087"/>
              <a:ext cx="187629" cy="191437"/>
            </a:xfrm>
            <a:custGeom>
              <a:avLst/>
              <a:gdLst/>
              <a:ahLst/>
              <a:cxnLst>
                <a:cxn ang="0">
                  <a:pos x="112" y="123"/>
                </a:cxn>
                <a:cxn ang="0">
                  <a:pos x="93" y="119"/>
                </a:cxn>
                <a:cxn ang="0">
                  <a:pos x="77" y="108"/>
                </a:cxn>
                <a:cxn ang="0">
                  <a:pos x="69" y="109"/>
                </a:cxn>
                <a:cxn ang="0">
                  <a:pos x="61" y="109"/>
                </a:cxn>
                <a:cxn ang="0">
                  <a:pos x="36" y="105"/>
                </a:cxn>
                <a:cxn ang="0">
                  <a:pos x="17" y="93"/>
                </a:cxn>
                <a:cxn ang="0">
                  <a:pos x="4" y="76"/>
                </a:cxn>
                <a:cxn ang="0">
                  <a:pos x="0" y="55"/>
                </a:cxn>
                <a:cxn ang="0">
                  <a:pos x="1" y="43"/>
                </a:cxn>
                <a:cxn ang="0">
                  <a:pos x="9" y="24"/>
                </a:cxn>
                <a:cxn ang="0">
                  <a:pos x="27" y="10"/>
                </a:cxn>
                <a:cxn ang="0">
                  <a:pos x="49" y="1"/>
                </a:cxn>
                <a:cxn ang="0">
                  <a:pos x="61" y="0"/>
                </a:cxn>
                <a:cxn ang="0">
                  <a:pos x="85" y="4"/>
                </a:cxn>
                <a:cxn ang="0">
                  <a:pos x="104" y="16"/>
                </a:cxn>
                <a:cxn ang="0">
                  <a:pos x="117" y="34"/>
                </a:cxn>
                <a:cxn ang="0">
                  <a:pos x="121" y="55"/>
                </a:cxn>
                <a:cxn ang="0">
                  <a:pos x="121" y="64"/>
                </a:cxn>
                <a:cxn ang="0">
                  <a:pos x="116" y="80"/>
                </a:cxn>
                <a:cxn ang="0">
                  <a:pos x="111" y="87"/>
                </a:cxn>
                <a:cxn ang="0">
                  <a:pos x="109" y="95"/>
                </a:cxn>
                <a:cxn ang="0">
                  <a:pos x="109" y="100"/>
                </a:cxn>
                <a:cxn ang="0">
                  <a:pos x="116" y="111"/>
                </a:cxn>
                <a:cxn ang="0">
                  <a:pos x="121" y="115"/>
                </a:cxn>
                <a:cxn ang="0">
                  <a:pos x="120" y="122"/>
                </a:cxn>
                <a:cxn ang="0">
                  <a:pos x="112" y="123"/>
                </a:cxn>
                <a:cxn ang="0">
                  <a:pos x="78" y="101"/>
                </a:cxn>
                <a:cxn ang="0">
                  <a:pos x="80" y="103"/>
                </a:cxn>
                <a:cxn ang="0">
                  <a:pos x="96" y="114"/>
                </a:cxn>
                <a:cxn ang="0">
                  <a:pos x="115" y="118"/>
                </a:cxn>
                <a:cxn ang="0">
                  <a:pos x="111" y="112"/>
                </a:cxn>
                <a:cxn ang="0">
                  <a:pos x="104" y="101"/>
                </a:cxn>
                <a:cxn ang="0">
                  <a:pos x="104" y="95"/>
                </a:cxn>
                <a:cxn ang="0">
                  <a:pos x="105" y="84"/>
                </a:cxn>
                <a:cxn ang="0">
                  <a:pos x="107" y="84"/>
                </a:cxn>
                <a:cxn ang="0">
                  <a:pos x="113" y="70"/>
                </a:cxn>
                <a:cxn ang="0">
                  <a:pos x="116" y="55"/>
                </a:cxn>
                <a:cxn ang="0">
                  <a:pos x="115" y="45"/>
                </a:cxn>
                <a:cxn ang="0">
                  <a:pos x="107" y="27"/>
                </a:cxn>
                <a:cxn ang="0">
                  <a:pos x="92" y="14"/>
                </a:cxn>
                <a:cxn ang="0">
                  <a:pos x="71" y="7"/>
                </a:cxn>
                <a:cxn ang="0">
                  <a:pos x="61" y="6"/>
                </a:cxn>
                <a:cxn ang="0">
                  <a:pos x="39" y="10"/>
                </a:cxn>
                <a:cxn ang="0">
                  <a:pos x="22" y="20"/>
                </a:cxn>
                <a:cxn ang="0">
                  <a:pos x="9" y="35"/>
                </a:cxn>
                <a:cxn ang="0">
                  <a:pos x="5" y="55"/>
                </a:cxn>
                <a:cxn ang="0">
                  <a:pos x="7" y="65"/>
                </a:cxn>
                <a:cxn ang="0">
                  <a:pos x="15" y="82"/>
                </a:cxn>
                <a:cxn ang="0">
                  <a:pos x="30" y="96"/>
                </a:cxn>
                <a:cxn ang="0">
                  <a:pos x="50" y="103"/>
                </a:cxn>
                <a:cxn ang="0">
                  <a:pos x="61" y="104"/>
                </a:cxn>
                <a:cxn ang="0">
                  <a:pos x="77" y="101"/>
                </a:cxn>
              </a:cxnLst>
              <a:rect l="0" t="0" r="r" b="b"/>
              <a:pathLst>
                <a:path w="121" h="123">
                  <a:moveTo>
                    <a:pt x="112" y="123"/>
                  </a:moveTo>
                  <a:lnTo>
                    <a:pt x="112" y="123"/>
                  </a:lnTo>
                  <a:lnTo>
                    <a:pt x="103" y="122"/>
                  </a:lnTo>
                  <a:lnTo>
                    <a:pt x="93" y="119"/>
                  </a:lnTo>
                  <a:lnTo>
                    <a:pt x="85" y="114"/>
                  </a:lnTo>
                  <a:lnTo>
                    <a:pt x="77" y="108"/>
                  </a:lnTo>
                  <a:lnTo>
                    <a:pt x="77" y="108"/>
                  </a:lnTo>
                  <a:lnTo>
                    <a:pt x="69" y="109"/>
                  </a:lnTo>
                  <a:lnTo>
                    <a:pt x="61" y="109"/>
                  </a:lnTo>
                  <a:lnTo>
                    <a:pt x="61" y="109"/>
                  </a:lnTo>
                  <a:lnTo>
                    <a:pt x="49" y="108"/>
                  </a:lnTo>
                  <a:lnTo>
                    <a:pt x="36" y="105"/>
                  </a:lnTo>
                  <a:lnTo>
                    <a:pt x="27" y="100"/>
                  </a:lnTo>
                  <a:lnTo>
                    <a:pt x="17" y="93"/>
                  </a:lnTo>
                  <a:lnTo>
                    <a:pt x="9" y="85"/>
                  </a:lnTo>
                  <a:lnTo>
                    <a:pt x="4" y="76"/>
                  </a:lnTo>
                  <a:lnTo>
                    <a:pt x="1" y="66"/>
                  </a:lnTo>
                  <a:lnTo>
                    <a:pt x="0" y="55"/>
                  </a:lnTo>
                  <a:lnTo>
                    <a:pt x="0" y="55"/>
                  </a:lnTo>
                  <a:lnTo>
                    <a:pt x="1" y="43"/>
                  </a:lnTo>
                  <a:lnTo>
                    <a:pt x="4" y="34"/>
                  </a:lnTo>
                  <a:lnTo>
                    <a:pt x="9" y="24"/>
                  </a:lnTo>
                  <a:lnTo>
                    <a:pt x="17" y="16"/>
                  </a:lnTo>
                  <a:lnTo>
                    <a:pt x="27" y="10"/>
                  </a:lnTo>
                  <a:lnTo>
                    <a:pt x="36" y="4"/>
                  </a:lnTo>
                  <a:lnTo>
                    <a:pt x="49" y="1"/>
                  </a:lnTo>
                  <a:lnTo>
                    <a:pt x="61" y="0"/>
                  </a:lnTo>
                  <a:lnTo>
                    <a:pt x="61" y="0"/>
                  </a:lnTo>
                  <a:lnTo>
                    <a:pt x="73" y="1"/>
                  </a:lnTo>
                  <a:lnTo>
                    <a:pt x="85" y="4"/>
                  </a:lnTo>
                  <a:lnTo>
                    <a:pt x="94" y="10"/>
                  </a:lnTo>
                  <a:lnTo>
                    <a:pt x="104" y="16"/>
                  </a:lnTo>
                  <a:lnTo>
                    <a:pt x="112" y="24"/>
                  </a:lnTo>
                  <a:lnTo>
                    <a:pt x="117" y="34"/>
                  </a:lnTo>
                  <a:lnTo>
                    <a:pt x="120" y="43"/>
                  </a:lnTo>
                  <a:lnTo>
                    <a:pt x="121" y="55"/>
                  </a:lnTo>
                  <a:lnTo>
                    <a:pt x="121" y="55"/>
                  </a:lnTo>
                  <a:lnTo>
                    <a:pt x="121" y="64"/>
                  </a:lnTo>
                  <a:lnTo>
                    <a:pt x="119" y="72"/>
                  </a:lnTo>
                  <a:lnTo>
                    <a:pt x="116" y="80"/>
                  </a:lnTo>
                  <a:lnTo>
                    <a:pt x="111" y="87"/>
                  </a:lnTo>
                  <a:lnTo>
                    <a:pt x="111" y="87"/>
                  </a:lnTo>
                  <a:lnTo>
                    <a:pt x="109" y="91"/>
                  </a:lnTo>
                  <a:lnTo>
                    <a:pt x="109" y="95"/>
                  </a:lnTo>
                  <a:lnTo>
                    <a:pt x="109" y="95"/>
                  </a:lnTo>
                  <a:lnTo>
                    <a:pt x="109" y="100"/>
                  </a:lnTo>
                  <a:lnTo>
                    <a:pt x="112" y="105"/>
                  </a:lnTo>
                  <a:lnTo>
                    <a:pt x="116" y="111"/>
                  </a:lnTo>
                  <a:lnTo>
                    <a:pt x="120" y="114"/>
                  </a:lnTo>
                  <a:lnTo>
                    <a:pt x="121" y="115"/>
                  </a:lnTo>
                  <a:lnTo>
                    <a:pt x="121" y="122"/>
                  </a:lnTo>
                  <a:lnTo>
                    <a:pt x="120" y="122"/>
                  </a:lnTo>
                  <a:lnTo>
                    <a:pt x="120" y="122"/>
                  </a:lnTo>
                  <a:lnTo>
                    <a:pt x="112" y="123"/>
                  </a:lnTo>
                  <a:lnTo>
                    <a:pt x="112" y="123"/>
                  </a:lnTo>
                  <a:close/>
                  <a:moveTo>
                    <a:pt x="78" y="101"/>
                  </a:moveTo>
                  <a:lnTo>
                    <a:pt x="80" y="103"/>
                  </a:lnTo>
                  <a:lnTo>
                    <a:pt x="80" y="103"/>
                  </a:lnTo>
                  <a:lnTo>
                    <a:pt x="88" y="109"/>
                  </a:lnTo>
                  <a:lnTo>
                    <a:pt x="96" y="114"/>
                  </a:lnTo>
                  <a:lnTo>
                    <a:pt x="105" y="116"/>
                  </a:lnTo>
                  <a:lnTo>
                    <a:pt x="115" y="118"/>
                  </a:lnTo>
                  <a:lnTo>
                    <a:pt x="115" y="118"/>
                  </a:lnTo>
                  <a:lnTo>
                    <a:pt x="111" y="112"/>
                  </a:lnTo>
                  <a:lnTo>
                    <a:pt x="107" y="108"/>
                  </a:lnTo>
                  <a:lnTo>
                    <a:pt x="104" y="101"/>
                  </a:lnTo>
                  <a:lnTo>
                    <a:pt x="104" y="95"/>
                  </a:lnTo>
                  <a:lnTo>
                    <a:pt x="104" y="95"/>
                  </a:lnTo>
                  <a:lnTo>
                    <a:pt x="104" y="89"/>
                  </a:lnTo>
                  <a:lnTo>
                    <a:pt x="105" y="84"/>
                  </a:lnTo>
                  <a:lnTo>
                    <a:pt x="107" y="84"/>
                  </a:lnTo>
                  <a:lnTo>
                    <a:pt x="107" y="84"/>
                  </a:lnTo>
                  <a:lnTo>
                    <a:pt x="111" y="77"/>
                  </a:lnTo>
                  <a:lnTo>
                    <a:pt x="113" y="70"/>
                  </a:lnTo>
                  <a:lnTo>
                    <a:pt x="116" y="62"/>
                  </a:lnTo>
                  <a:lnTo>
                    <a:pt x="116" y="55"/>
                  </a:lnTo>
                  <a:lnTo>
                    <a:pt x="116" y="55"/>
                  </a:lnTo>
                  <a:lnTo>
                    <a:pt x="115" y="45"/>
                  </a:lnTo>
                  <a:lnTo>
                    <a:pt x="112" y="35"/>
                  </a:lnTo>
                  <a:lnTo>
                    <a:pt x="107" y="27"/>
                  </a:lnTo>
                  <a:lnTo>
                    <a:pt x="100" y="20"/>
                  </a:lnTo>
                  <a:lnTo>
                    <a:pt x="92" y="14"/>
                  </a:lnTo>
                  <a:lnTo>
                    <a:pt x="82" y="10"/>
                  </a:lnTo>
                  <a:lnTo>
                    <a:pt x="71" y="7"/>
                  </a:lnTo>
                  <a:lnTo>
                    <a:pt x="61" y="6"/>
                  </a:lnTo>
                  <a:lnTo>
                    <a:pt x="61" y="6"/>
                  </a:lnTo>
                  <a:lnTo>
                    <a:pt x="50" y="7"/>
                  </a:lnTo>
                  <a:lnTo>
                    <a:pt x="39" y="10"/>
                  </a:lnTo>
                  <a:lnTo>
                    <a:pt x="30" y="14"/>
                  </a:lnTo>
                  <a:lnTo>
                    <a:pt x="22" y="20"/>
                  </a:lnTo>
                  <a:lnTo>
                    <a:pt x="15" y="27"/>
                  </a:lnTo>
                  <a:lnTo>
                    <a:pt x="9" y="35"/>
                  </a:lnTo>
                  <a:lnTo>
                    <a:pt x="7" y="45"/>
                  </a:lnTo>
                  <a:lnTo>
                    <a:pt x="5" y="55"/>
                  </a:lnTo>
                  <a:lnTo>
                    <a:pt x="5" y="55"/>
                  </a:lnTo>
                  <a:lnTo>
                    <a:pt x="7" y="65"/>
                  </a:lnTo>
                  <a:lnTo>
                    <a:pt x="9" y="74"/>
                  </a:lnTo>
                  <a:lnTo>
                    <a:pt x="15" y="82"/>
                  </a:lnTo>
                  <a:lnTo>
                    <a:pt x="22" y="89"/>
                  </a:lnTo>
                  <a:lnTo>
                    <a:pt x="30" y="96"/>
                  </a:lnTo>
                  <a:lnTo>
                    <a:pt x="39" y="100"/>
                  </a:lnTo>
                  <a:lnTo>
                    <a:pt x="50" y="103"/>
                  </a:lnTo>
                  <a:lnTo>
                    <a:pt x="61" y="104"/>
                  </a:lnTo>
                  <a:lnTo>
                    <a:pt x="61" y="104"/>
                  </a:lnTo>
                  <a:lnTo>
                    <a:pt x="69" y="104"/>
                  </a:lnTo>
                  <a:lnTo>
                    <a:pt x="77" y="101"/>
                  </a:lnTo>
                  <a:lnTo>
                    <a:pt x="78" y="10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29" name="Freeform 210"/>
            <p:cNvSpPr>
              <a:spLocks noEditPoints="1"/>
            </p:cNvSpPr>
            <p:nvPr/>
          </p:nvSpPr>
          <p:spPr bwMode="auto">
            <a:xfrm>
              <a:off x="9317770" y="1688344"/>
              <a:ext cx="337733" cy="322173"/>
            </a:xfrm>
            <a:custGeom>
              <a:avLst/>
              <a:gdLst/>
              <a:ahLst/>
              <a:cxnLst>
                <a:cxn ang="0">
                  <a:pos x="16" y="189"/>
                </a:cxn>
                <a:cxn ang="0">
                  <a:pos x="31" y="178"/>
                </a:cxn>
                <a:cxn ang="0">
                  <a:pos x="39" y="161"/>
                </a:cxn>
                <a:cxn ang="0">
                  <a:pos x="39" y="158"/>
                </a:cxn>
                <a:cxn ang="0">
                  <a:pos x="16" y="136"/>
                </a:cxn>
                <a:cxn ang="0">
                  <a:pos x="2" y="109"/>
                </a:cxn>
                <a:cxn ang="0">
                  <a:pos x="0" y="89"/>
                </a:cxn>
                <a:cxn ang="0">
                  <a:pos x="5" y="62"/>
                </a:cxn>
                <a:cxn ang="0">
                  <a:pos x="19" y="39"/>
                </a:cxn>
                <a:cxn ang="0">
                  <a:pos x="40" y="20"/>
                </a:cxn>
                <a:cxn ang="0">
                  <a:pos x="67" y="7"/>
                </a:cxn>
                <a:cxn ang="0">
                  <a:pos x="98" y="0"/>
                </a:cxn>
                <a:cxn ang="0">
                  <a:pos x="120" y="0"/>
                </a:cxn>
                <a:cxn ang="0">
                  <a:pos x="151" y="7"/>
                </a:cxn>
                <a:cxn ang="0">
                  <a:pos x="178" y="19"/>
                </a:cxn>
                <a:cxn ang="0">
                  <a:pos x="200" y="38"/>
                </a:cxn>
                <a:cxn ang="0">
                  <a:pos x="213" y="61"/>
                </a:cxn>
                <a:cxn ang="0">
                  <a:pos x="218" y="88"/>
                </a:cxn>
                <a:cxn ang="0">
                  <a:pos x="210" y="92"/>
                </a:cxn>
                <a:cxn ang="0">
                  <a:pos x="189" y="86"/>
                </a:cxn>
                <a:cxn ang="0">
                  <a:pos x="167" y="86"/>
                </a:cxn>
                <a:cxn ang="0">
                  <a:pos x="132" y="104"/>
                </a:cxn>
                <a:cxn ang="0">
                  <a:pos x="117" y="124"/>
                </a:cxn>
                <a:cxn ang="0">
                  <a:pos x="112" y="148"/>
                </a:cxn>
                <a:cxn ang="0">
                  <a:pos x="121" y="180"/>
                </a:cxn>
                <a:cxn ang="0">
                  <a:pos x="94" y="178"/>
                </a:cxn>
                <a:cxn ang="0">
                  <a:pos x="77" y="192"/>
                </a:cxn>
                <a:cxn ang="0">
                  <a:pos x="47" y="202"/>
                </a:cxn>
                <a:cxn ang="0">
                  <a:pos x="13" y="205"/>
                </a:cxn>
                <a:cxn ang="0">
                  <a:pos x="100" y="11"/>
                </a:cxn>
                <a:cxn ang="0">
                  <a:pos x="54" y="24"/>
                </a:cxn>
                <a:cxn ang="0">
                  <a:pos x="28" y="44"/>
                </a:cxn>
                <a:cxn ang="0">
                  <a:pos x="15" y="66"/>
                </a:cxn>
                <a:cxn ang="0">
                  <a:pos x="11" y="89"/>
                </a:cxn>
                <a:cxn ang="0">
                  <a:pos x="13" y="107"/>
                </a:cxn>
                <a:cxn ang="0">
                  <a:pos x="25" y="131"/>
                </a:cxn>
                <a:cxn ang="0">
                  <a:pos x="47" y="151"/>
                </a:cxn>
                <a:cxn ang="0">
                  <a:pos x="50" y="154"/>
                </a:cxn>
                <a:cxn ang="0">
                  <a:pos x="50" y="166"/>
                </a:cxn>
                <a:cxn ang="0">
                  <a:pos x="38" y="188"/>
                </a:cxn>
                <a:cxn ang="0">
                  <a:pos x="46" y="192"/>
                </a:cxn>
                <a:cxn ang="0">
                  <a:pos x="75" y="181"/>
                </a:cxn>
                <a:cxn ang="0">
                  <a:pos x="92" y="167"/>
                </a:cxn>
                <a:cxn ang="0">
                  <a:pos x="105" y="169"/>
                </a:cxn>
                <a:cxn ang="0">
                  <a:pos x="101" y="148"/>
                </a:cxn>
                <a:cxn ang="0">
                  <a:pos x="108" y="119"/>
                </a:cxn>
                <a:cxn ang="0">
                  <a:pos x="125" y="96"/>
                </a:cxn>
                <a:cxn ang="0">
                  <a:pos x="166" y="77"/>
                </a:cxn>
                <a:cxn ang="0">
                  <a:pos x="194" y="76"/>
                </a:cxn>
                <a:cxn ang="0">
                  <a:pos x="205" y="71"/>
                </a:cxn>
                <a:cxn ang="0">
                  <a:pos x="186" y="40"/>
                </a:cxn>
                <a:cxn ang="0">
                  <a:pos x="144" y="16"/>
                </a:cxn>
                <a:cxn ang="0">
                  <a:pos x="109" y="11"/>
                </a:cxn>
              </a:cxnLst>
              <a:rect l="0" t="0" r="r" b="b"/>
              <a:pathLst>
                <a:path w="218" h="205">
                  <a:moveTo>
                    <a:pt x="13" y="205"/>
                  </a:moveTo>
                  <a:lnTo>
                    <a:pt x="13" y="190"/>
                  </a:lnTo>
                  <a:lnTo>
                    <a:pt x="16" y="189"/>
                  </a:lnTo>
                  <a:lnTo>
                    <a:pt x="16" y="189"/>
                  </a:lnTo>
                  <a:lnTo>
                    <a:pt x="24" y="185"/>
                  </a:lnTo>
                  <a:lnTo>
                    <a:pt x="31" y="178"/>
                  </a:lnTo>
                  <a:lnTo>
                    <a:pt x="36" y="170"/>
                  </a:lnTo>
                  <a:lnTo>
                    <a:pt x="38" y="166"/>
                  </a:lnTo>
                  <a:lnTo>
                    <a:pt x="39" y="161"/>
                  </a:lnTo>
                  <a:lnTo>
                    <a:pt x="39" y="161"/>
                  </a:lnTo>
                  <a:lnTo>
                    <a:pt x="39" y="158"/>
                  </a:lnTo>
                  <a:lnTo>
                    <a:pt x="39" y="158"/>
                  </a:lnTo>
                  <a:lnTo>
                    <a:pt x="29" y="151"/>
                  </a:lnTo>
                  <a:lnTo>
                    <a:pt x="23" y="144"/>
                  </a:lnTo>
                  <a:lnTo>
                    <a:pt x="16" y="136"/>
                  </a:lnTo>
                  <a:lnTo>
                    <a:pt x="11" y="127"/>
                  </a:lnTo>
                  <a:lnTo>
                    <a:pt x="5" y="119"/>
                  </a:lnTo>
                  <a:lnTo>
                    <a:pt x="2" y="109"/>
                  </a:lnTo>
                  <a:lnTo>
                    <a:pt x="1" y="100"/>
                  </a:lnTo>
                  <a:lnTo>
                    <a:pt x="0" y="89"/>
                  </a:lnTo>
                  <a:lnTo>
                    <a:pt x="0" y="89"/>
                  </a:lnTo>
                  <a:lnTo>
                    <a:pt x="0" y="80"/>
                  </a:lnTo>
                  <a:lnTo>
                    <a:pt x="2" y="71"/>
                  </a:lnTo>
                  <a:lnTo>
                    <a:pt x="5" y="62"/>
                  </a:lnTo>
                  <a:lnTo>
                    <a:pt x="8" y="54"/>
                  </a:lnTo>
                  <a:lnTo>
                    <a:pt x="13" y="47"/>
                  </a:lnTo>
                  <a:lnTo>
                    <a:pt x="19" y="39"/>
                  </a:lnTo>
                  <a:lnTo>
                    <a:pt x="25" y="32"/>
                  </a:lnTo>
                  <a:lnTo>
                    <a:pt x="32" y="26"/>
                  </a:lnTo>
                  <a:lnTo>
                    <a:pt x="40" y="20"/>
                  </a:lnTo>
                  <a:lnTo>
                    <a:pt x="48" y="15"/>
                  </a:lnTo>
                  <a:lnTo>
                    <a:pt x="56" y="11"/>
                  </a:lnTo>
                  <a:lnTo>
                    <a:pt x="67" y="7"/>
                  </a:lnTo>
                  <a:lnTo>
                    <a:pt x="77" y="4"/>
                  </a:lnTo>
                  <a:lnTo>
                    <a:pt x="87" y="1"/>
                  </a:lnTo>
                  <a:lnTo>
                    <a:pt x="98" y="0"/>
                  </a:lnTo>
                  <a:lnTo>
                    <a:pt x="109" y="0"/>
                  </a:lnTo>
                  <a:lnTo>
                    <a:pt x="109" y="0"/>
                  </a:lnTo>
                  <a:lnTo>
                    <a:pt x="120" y="0"/>
                  </a:lnTo>
                  <a:lnTo>
                    <a:pt x="131" y="1"/>
                  </a:lnTo>
                  <a:lnTo>
                    <a:pt x="142" y="4"/>
                  </a:lnTo>
                  <a:lnTo>
                    <a:pt x="151" y="7"/>
                  </a:lnTo>
                  <a:lnTo>
                    <a:pt x="160" y="9"/>
                  </a:lnTo>
                  <a:lnTo>
                    <a:pt x="170" y="15"/>
                  </a:lnTo>
                  <a:lnTo>
                    <a:pt x="178" y="19"/>
                  </a:lnTo>
                  <a:lnTo>
                    <a:pt x="186" y="24"/>
                  </a:lnTo>
                  <a:lnTo>
                    <a:pt x="193" y="31"/>
                  </a:lnTo>
                  <a:lnTo>
                    <a:pt x="200" y="38"/>
                  </a:lnTo>
                  <a:lnTo>
                    <a:pt x="205" y="44"/>
                  </a:lnTo>
                  <a:lnTo>
                    <a:pt x="209" y="53"/>
                  </a:lnTo>
                  <a:lnTo>
                    <a:pt x="213" y="61"/>
                  </a:lnTo>
                  <a:lnTo>
                    <a:pt x="216" y="69"/>
                  </a:lnTo>
                  <a:lnTo>
                    <a:pt x="217" y="78"/>
                  </a:lnTo>
                  <a:lnTo>
                    <a:pt x="218" y="88"/>
                  </a:lnTo>
                  <a:lnTo>
                    <a:pt x="218" y="96"/>
                  </a:lnTo>
                  <a:lnTo>
                    <a:pt x="210" y="92"/>
                  </a:lnTo>
                  <a:lnTo>
                    <a:pt x="210" y="92"/>
                  </a:lnTo>
                  <a:lnTo>
                    <a:pt x="204" y="89"/>
                  </a:lnTo>
                  <a:lnTo>
                    <a:pt x="197" y="88"/>
                  </a:lnTo>
                  <a:lnTo>
                    <a:pt x="189" y="86"/>
                  </a:lnTo>
                  <a:lnTo>
                    <a:pt x="181" y="86"/>
                  </a:lnTo>
                  <a:lnTo>
                    <a:pt x="181" y="86"/>
                  </a:lnTo>
                  <a:lnTo>
                    <a:pt x="167" y="86"/>
                  </a:lnTo>
                  <a:lnTo>
                    <a:pt x="155" y="90"/>
                  </a:lnTo>
                  <a:lnTo>
                    <a:pt x="143" y="96"/>
                  </a:lnTo>
                  <a:lnTo>
                    <a:pt x="132" y="104"/>
                  </a:lnTo>
                  <a:lnTo>
                    <a:pt x="132" y="104"/>
                  </a:lnTo>
                  <a:lnTo>
                    <a:pt x="124" y="113"/>
                  </a:lnTo>
                  <a:lnTo>
                    <a:pt x="117" y="124"/>
                  </a:lnTo>
                  <a:lnTo>
                    <a:pt x="113" y="135"/>
                  </a:lnTo>
                  <a:lnTo>
                    <a:pt x="112" y="148"/>
                  </a:lnTo>
                  <a:lnTo>
                    <a:pt x="112" y="148"/>
                  </a:lnTo>
                  <a:lnTo>
                    <a:pt x="113" y="161"/>
                  </a:lnTo>
                  <a:lnTo>
                    <a:pt x="117" y="171"/>
                  </a:lnTo>
                  <a:lnTo>
                    <a:pt x="121" y="180"/>
                  </a:lnTo>
                  <a:lnTo>
                    <a:pt x="113" y="180"/>
                  </a:lnTo>
                  <a:lnTo>
                    <a:pt x="113" y="180"/>
                  </a:lnTo>
                  <a:lnTo>
                    <a:pt x="94" y="178"/>
                  </a:lnTo>
                  <a:lnTo>
                    <a:pt x="94" y="178"/>
                  </a:lnTo>
                  <a:lnTo>
                    <a:pt x="86" y="186"/>
                  </a:lnTo>
                  <a:lnTo>
                    <a:pt x="77" y="192"/>
                  </a:lnTo>
                  <a:lnTo>
                    <a:pt x="67" y="197"/>
                  </a:lnTo>
                  <a:lnTo>
                    <a:pt x="56" y="200"/>
                  </a:lnTo>
                  <a:lnTo>
                    <a:pt x="47" y="202"/>
                  </a:lnTo>
                  <a:lnTo>
                    <a:pt x="38" y="204"/>
                  </a:lnTo>
                  <a:lnTo>
                    <a:pt x="19" y="205"/>
                  </a:lnTo>
                  <a:lnTo>
                    <a:pt x="13" y="205"/>
                  </a:lnTo>
                  <a:close/>
                  <a:moveTo>
                    <a:pt x="109" y="11"/>
                  </a:moveTo>
                  <a:lnTo>
                    <a:pt x="109" y="11"/>
                  </a:lnTo>
                  <a:lnTo>
                    <a:pt x="100" y="11"/>
                  </a:lnTo>
                  <a:lnTo>
                    <a:pt x="89" y="12"/>
                  </a:lnTo>
                  <a:lnTo>
                    <a:pt x="71" y="16"/>
                  </a:lnTo>
                  <a:lnTo>
                    <a:pt x="54" y="24"/>
                  </a:lnTo>
                  <a:lnTo>
                    <a:pt x="39" y="34"/>
                  </a:lnTo>
                  <a:lnTo>
                    <a:pt x="33" y="39"/>
                  </a:lnTo>
                  <a:lnTo>
                    <a:pt x="28" y="44"/>
                  </a:lnTo>
                  <a:lnTo>
                    <a:pt x="23" y="51"/>
                  </a:lnTo>
                  <a:lnTo>
                    <a:pt x="19" y="58"/>
                  </a:lnTo>
                  <a:lnTo>
                    <a:pt x="15" y="66"/>
                  </a:lnTo>
                  <a:lnTo>
                    <a:pt x="13" y="73"/>
                  </a:lnTo>
                  <a:lnTo>
                    <a:pt x="11" y="81"/>
                  </a:lnTo>
                  <a:lnTo>
                    <a:pt x="11" y="89"/>
                  </a:lnTo>
                  <a:lnTo>
                    <a:pt x="11" y="89"/>
                  </a:lnTo>
                  <a:lnTo>
                    <a:pt x="11" y="99"/>
                  </a:lnTo>
                  <a:lnTo>
                    <a:pt x="13" y="107"/>
                  </a:lnTo>
                  <a:lnTo>
                    <a:pt x="16" y="115"/>
                  </a:lnTo>
                  <a:lnTo>
                    <a:pt x="20" y="123"/>
                  </a:lnTo>
                  <a:lnTo>
                    <a:pt x="25" y="131"/>
                  </a:lnTo>
                  <a:lnTo>
                    <a:pt x="31" y="138"/>
                  </a:lnTo>
                  <a:lnTo>
                    <a:pt x="39" y="144"/>
                  </a:lnTo>
                  <a:lnTo>
                    <a:pt x="47" y="151"/>
                  </a:lnTo>
                  <a:lnTo>
                    <a:pt x="48" y="151"/>
                  </a:lnTo>
                  <a:lnTo>
                    <a:pt x="50" y="154"/>
                  </a:lnTo>
                  <a:lnTo>
                    <a:pt x="50" y="154"/>
                  </a:lnTo>
                  <a:lnTo>
                    <a:pt x="50" y="161"/>
                  </a:lnTo>
                  <a:lnTo>
                    <a:pt x="50" y="161"/>
                  </a:lnTo>
                  <a:lnTo>
                    <a:pt x="50" y="166"/>
                  </a:lnTo>
                  <a:lnTo>
                    <a:pt x="48" y="171"/>
                  </a:lnTo>
                  <a:lnTo>
                    <a:pt x="43" y="180"/>
                  </a:lnTo>
                  <a:lnTo>
                    <a:pt x="38" y="188"/>
                  </a:lnTo>
                  <a:lnTo>
                    <a:pt x="29" y="194"/>
                  </a:lnTo>
                  <a:lnTo>
                    <a:pt x="29" y="194"/>
                  </a:lnTo>
                  <a:lnTo>
                    <a:pt x="46" y="192"/>
                  </a:lnTo>
                  <a:lnTo>
                    <a:pt x="60" y="188"/>
                  </a:lnTo>
                  <a:lnTo>
                    <a:pt x="67" y="185"/>
                  </a:lnTo>
                  <a:lnTo>
                    <a:pt x="75" y="181"/>
                  </a:lnTo>
                  <a:lnTo>
                    <a:pt x="82" y="175"/>
                  </a:lnTo>
                  <a:lnTo>
                    <a:pt x="89" y="169"/>
                  </a:lnTo>
                  <a:lnTo>
                    <a:pt x="92" y="167"/>
                  </a:lnTo>
                  <a:lnTo>
                    <a:pt x="94" y="167"/>
                  </a:lnTo>
                  <a:lnTo>
                    <a:pt x="94" y="167"/>
                  </a:lnTo>
                  <a:lnTo>
                    <a:pt x="105" y="169"/>
                  </a:lnTo>
                  <a:lnTo>
                    <a:pt x="105" y="169"/>
                  </a:lnTo>
                  <a:lnTo>
                    <a:pt x="102" y="158"/>
                  </a:lnTo>
                  <a:lnTo>
                    <a:pt x="101" y="148"/>
                  </a:lnTo>
                  <a:lnTo>
                    <a:pt x="101" y="148"/>
                  </a:lnTo>
                  <a:lnTo>
                    <a:pt x="102" y="134"/>
                  </a:lnTo>
                  <a:lnTo>
                    <a:pt x="108" y="119"/>
                  </a:lnTo>
                  <a:lnTo>
                    <a:pt x="114" y="107"/>
                  </a:lnTo>
                  <a:lnTo>
                    <a:pt x="125" y="96"/>
                  </a:lnTo>
                  <a:lnTo>
                    <a:pt x="125" y="96"/>
                  </a:lnTo>
                  <a:lnTo>
                    <a:pt x="137" y="86"/>
                  </a:lnTo>
                  <a:lnTo>
                    <a:pt x="151" y="81"/>
                  </a:lnTo>
                  <a:lnTo>
                    <a:pt x="166" y="77"/>
                  </a:lnTo>
                  <a:lnTo>
                    <a:pt x="181" y="76"/>
                  </a:lnTo>
                  <a:lnTo>
                    <a:pt x="181" y="76"/>
                  </a:lnTo>
                  <a:lnTo>
                    <a:pt x="194" y="76"/>
                  </a:lnTo>
                  <a:lnTo>
                    <a:pt x="206" y="80"/>
                  </a:lnTo>
                  <a:lnTo>
                    <a:pt x="206" y="80"/>
                  </a:lnTo>
                  <a:lnTo>
                    <a:pt x="205" y="71"/>
                  </a:lnTo>
                  <a:lnTo>
                    <a:pt x="202" y="65"/>
                  </a:lnTo>
                  <a:lnTo>
                    <a:pt x="196" y="53"/>
                  </a:lnTo>
                  <a:lnTo>
                    <a:pt x="186" y="40"/>
                  </a:lnTo>
                  <a:lnTo>
                    <a:pt x="174" y="30"/>
                  </a:lnTo>
                  <a:lnTo>
                    <a:pt x="160" y="22"/>
                  </a:lnTo>
                  <a:lnTo>
                    <a:pt x="144" y="16"/>
                  </a:lnTo>
                  <a:lnTo>
                    <a:pt x="127" y="12"/>
                  </a:lnTo>
                  <a:lnTo>
                    <a:pt x="109" y="11"/>
                  </a:lnTo>
                  <a:lnTo>
                    <a:pt x="109" y="1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</p:grpSp>
      <p:sp>
        <p:nvSpPr>
          <p:cNvPr id="30" name="Freeform 211"/>
          <p:cNvSpPr>
            <a:spLocks noEditPoints="1"/>
          </p:cNvSpPr>
          <p:nvPr/>
        </p:nvSpPr>
        <p:spPr bwMode="auto">
          <a:xfrm>
            <a:off x="10124578" y="1688344"/>
            <a:ext cx="323661" cy="303496"/>
          </a:xfrm>
          <a:custGeom>
            <a:avLst/>
            <a:gdLst/>
            <a:ahLst/>
            <a:cxnLst>
              <a:cxn ang="0">
                <a:pos x="16" y="177"/>
              </a:cxn>
              <a:cxn ang="0">
                <a:pos x="31" y="165"/>
              </a:cxn>
              <a:cxn ang="0">
                <a:pos x="37" y="151"/>
              </a:cxn>
              <a:cxn ang="0">
                <a:pos x="29" y="142"/>
              </a:cxn>
              <a:cxn ang="0">
                <a:pos x="10" y="119"/>
              </a:cxn>
              <a:cxn ang="0">
                <a:pos x="2" y="93"/>
              </a:cxn>
              <a:cxn ang="0">
                <a:pos x="0" y="76"/>
              </a:cxn>
              <a:cxn ang="0">
                <a:pos x="8" y="51"/>
              </a:cxn>
              <a:cxn ang="0">
                <a:pos x="23" y="30"/>
              </a:cxn>
              <a:cxn ang="0">
                <a:pos x="46" y="13"/>
              </a:cxn>
              <a:cxn ang="0">
                <a:pos x="73" y="3"/>
              </a:cxn>
              <a:cxn ang="0">
                <a:pos x="103" y="0"/>
              </a:cxn>
              <a:cxn ang="0">
                <a:pos x="124" y="1"/>
              </a:cxn>
              <a:cxn ang="0">
                <a:pos x="153" y="9"/>
              </a:cxn>
              <a:cxn ang="0">
                <a:pos x="176" y="24"/>
              </a:cxn>
              <a:cxn ang="0">
                <a:pos x="193" y="43"/>
              </a:cxn>
              <a:cxn ang="0">
                <a:pos x="204" y="67"/>
              </a:cxn>
              <a:cxn ang="0">
                <a:pos x="205" y="84"/>
              </a:cxn>
              <a:cxn ang="0">
                <a:pos x="201" y="109"/>
              </a:cxn>
              <a:cxn ang="0">
                <a:pos x="188" y="131"/>
              </a:cxn>
              <a:cxn ang="0">
                <a:pos x="169" y="148"/>
              </a:cxn>
              <a:cxn ang="0">
                <a:pos x="143" y="162"/>
              </a:cxn>
              <a:cxn ang="0">
                <a:pos x="114" y="167"/>
              </a:cxn>
              <a:cxn ang="0">
                <a:pos x="89" y="167"/>
              </a:cxn>
              <a:cxn ang="0">
                <a:pos x="73" y="180"/>
              </a:cxn>
              <a:cxn ang="0">
                <a:pos x="46" y="189"/>
              </a:cxn>
              <a:cxn ang="0">
                <a:pos x="14" y="193"/>
              </a:cxn>
              <a:cxn ang="0">
                <a:pos x="85" y="12"/>
              </a:cxn>
              <a:cxn ang="0">
                <a:pos x="38" y="32"/>
              </a:cxn>
              <a:cxn ang="0">
                <a:pos x="18" y="55"/>
              </a:cxn>
              <a:cxn ang="0">
                <a:pos x="11" y="77"/>
              </a:cxn>
              <a:cxn ang="0">
                <a:pos x="11" y="92"/>
              </a:cxn>
              <a:cxn ang="0">
                <a:pos x="20" y="115"/>
              </a:cxn>
              <a:cxn ang="0">
                <a:pos x="37" y="135"/>
              </a:cxn>
              <a:cxn ang="0">
                <a:pos x="47" y="144"/>
              </a:cxn>
              <a:cxn ang="0">
                <a:pos x="47" y="151"/>
              </a:cxn>
              <a:cxn ang="0">
                <a:pos x="38" y="174"/>
              </a:cxn>
              <a:cxn ang="0">
                <a:pos x="45" y="180"/>
              </a:cxn>
              <a:cxn ang="0">
                <a:pos x="79" y="163"/>
              </a:cxn>
              <a:cxn ang="0">
                <a:pos x="88" y="157"/>
              </a:cxn>
              <a:cxn ang="0">
                <a:pos x="103" y="158"/>
              </a:cxn>
              <a:cxn ang="0">
                <a:pos x="154" y="144"/>
              </a:cxn>
              <a:cxn ang="0">
                <a:pos x="184" y="119"/>
              </a:cxn>
              <a:cxn ang="0">
                <a:pos x="193" y="99"/>
              </a:cxn>
              <a:cxn ang="0">
                <a:pos x="195" y="84"/>
              </a:cxn>
              <a:cxn ang="0">
                <a:pos x="191" y="62"/>
              </a:cxn>
              <a:cxn ang="0">
                <a:pos x="180" y="43"/>
              </a:cxn>
              <a:cxn ang="0">
                <a:pos x="139" y="16"/>
              </a:cxn>
              <a:cxn ang="0">
                <a:pos x="103" y="11"/>
              </a:cxn>
            </a:cxnLst>
            <a:rect l="0" t="0" r="r" b="b"/>
            <a:pathLst>
              <a:path w="205" h="193">
                <a:moveTo>
                  <a:pt x="14" y="193"/>
                </a:moveTo>
                <a:lnTo>
                  <a:pt x="14" y="178"/>
                </a:lnTo>
                <a:lnTo>
                  <a:pt x="16" y="177"/>
                </a:lnTo>
                <a:lnTo>
                  <a:pt x="16" y="177"/>
                </a:lnTo>
                <a:lnTo>
                  <a:pt x="25" y="171"/>
                </a:lnTo>
                <a:lnTo>
                  <a:pt x="31" y="165"/>
                </a:lnTo>
                <a:lnTo>
                  <a:pt x="35" y="158"/>
                </a:lnTo>
                <a:lnTo>
                  <a:pt x="37" y="151"/>
                </a:lnTo>
                <a:lnTo>
                  <a:pt x="37" y="151"/>
                </a:lnTo>
                <a:lnTo>
                  <a:pt x="37" y="148"/>
                </a:lnTo>
                <a:lnTo>
                  <a:pt x="37" y="148"/>
                </a:lnTo>
                <a:lnTo>
                  <a:pt x="29" y="142"/>
                </a:lnTo>
                <a:lnTo>
                  <a:pt x="22" y="135"/>
                </a:lnTo>
                <a:lnTo>
                  <a:pt x="15" y="127"/>
                </a:lnTo>
                <a:lnTo>
                  <a:pt x="10" y="119"/>
                </a:lnTo>
                <a:lnTo>
                  <a:pt x="6" y="111"/>
                </a:lnTo>
                <a:lnTo>
                  <a:pt x="3" y="103"/>
                </a:lnTo>
                <a:lnTo>
                  <a:pt x="2" y="93"/>
                </a:lnTo>
                <a:lnTo>
                  <a:pt x="0" y="84"/>
                </a:lnTo>
                <a:lnTo>
                  <a:pt x="0" y="84"/>
                </a:lnTo>
                <a:lnTo>
                  <a:pt x="0" y="76"/>
                </a:lnTo>
                <a:lnTo>
                  <a:pt x="3" y="67"/>
                </a:lnTo>
                <a:lnTo>
                  <a:pt x="4" y="59"/>
                </a:lnTo>
                <a:lnTo>
                  <a:pt x="8" y="51"/>
                </a:lnTo>
                <a:lnTo>
                  <a:pt x="12" y="43"/>
                </a:lnTo>
                <a:lnTo>
                  <a:pt x="18" y="36"/>
                </a:lnTo>
                <a:lnTo>
                  <a:pt x="23" y="30"/>
                </a:lnTo>
                <a:lnTo>
                  <a:pt x="30" y="24"/>
                </a:lnTo>
                <a:lnTo>
                  <a:pt x="38" y="19"/>
                </a:lnTo>
                <a:lnTo>
                  <a:pt x="46" y="13"/>
                </a:lnTo>
                <a:lnTo>
                  <a:pt x="54" y="9"/>
                </a:lnTo>
                <a:lnTo>
                  <a:pt x="64" y="7"/>
                </a:lnTo>
                <a:lnTo>
                  <a:pt x="73" y="3"/>
                </a:lnTo>
                <a:lnTo>
                  <a:pt x="83" y="1"/>
                </a:lnTo>
                <a:lnTo>
                  <a:pt x="92" y="0"/>
                </a:lnTo>
                <a:lnTo>
                  <a:pt x="103" y="0"/>
                </a:lnTo>
                <a:lnTo>
                  <a:pt x="103" y="0"/>
                </a:lnTo>
                <a:lnTo>
                  <a:pt x="114" y="0"/>
                </a:lnTo>
                <a:lnTo>
                  <a:pt x="124" y="1"/>
                </a:lnTo>
                <a:lnTo>
                  <a:pt x="134" y="3"/>
                </a:lnTo>
                <a:lnTo>
                  <a:pt x="143" y="7"/>
                </a:lnTo>
                <a:lnTo>
                  <a:pt x="153" y="9"/>
                </a:lnTo>
                <a:lnTo>
                  <a:pt x="161" y="13"/>
                </a:lnTo>
                <a:lnTo>
                  <a:pt x="169" y="19"/>
                </a:lnTo>
                <a:lnTo>
                  <a:pt x="176" y="24"/>
                </a:lnTo>
                <a:lnTo>
                  <a:pt x="182" y="30"/>
                </a:lnTo>
                <a:lnTo>
                  <a:pt x="188" y="36"/>
                </a:lnTo>
                <a:lnTo>
                  <a:pt x="193" y="43"/>
                </a:lnTo>
                <a:lnTo>
                  <a:pt x="197" y="51"/>
                </a:lnTo>
                <a:lnTo>
                  <a:pt x="201" y="59"/>
                </a:lnTo>
                <a:lnTo>
                  <a:pt x="204" y="67"/>
                </a:lnTo>
                <a:lnTo>
                  <a:pt x="205" y="76"/>
                </a:lnTo>
                <a:lnTo>
                  <a:pt x="205" y="84"/>
                </a:lnTo>
                <a:lnTo>
                  <a:pt x="205" y="84"/>
                </a:lnTo>
                <a:lnTo>
                  <a:pt x="205" y="92"/>
                </a:lnTo>
                <a:lnTo>
                  <a:pt x="204" y="101"/>
                </a:lnTo>
                <a:lnTo>
                  <a:pt x="201" y="109"/>
                </a:lnTo>
                <a:lnTo>
                  <a:pt x="197" y="116"/>
                </a:lnTo>
                <a:lnTo>
                  <a:pt x="193" y="124"/>
                </a:lnTo>
                <a:lnTo>
                  <a:pt x="188" y="131"/>
                </a:lnTo>
                <a:lnTo>
                  <a:pt x="182" y="138"/>
                </a:lnTo>
                <a:lnTo>
                  <a:pt x="176" y="143"/>
                </a:lnTo>
                <a:lnTo>
                  <a:pt x="169" y="148"/>
                </a:lnTo>
                <a:lnTo>
                  <a:pt x="161" y="154"/>
                </a:lnTo>
                <a:lnTo>
                  <a:pt x="153" y="158"/>
                </a:lnTo>
                <a:lnTo>
                  <a:pt x="143" y="162"/>
                </a:lnTo>
                <a:lnTo>
                  <a:pt x="134" y="165"/>
                </a:lnTo>
                <a:lnTo>
                  <a:pt x="124" y="166"/>
                </a:lnTo>
                <a:lnTo>
                  <a:pt x="114" y="167"/>
                </a:lnTo>
                <a:lnTo>
                  <a:pt x="103" y="169"/>
                </a:lnTo>
                <a:lnTo>
                  <a:pt x="103" y="169"/>
                </a:lnTo>
                <a:lnTo>
                  <a:pt x="89" y="167"/>
                </a:lnTo>
                <a:lnTo>
                  <a:pt x="89" y="167"/>
                </a:lnTo>
                <a:lnTo>
                  <a:pt x="81" y="174"/>
                </a:lnTo>
                <a:lnTo>
                  <a:pt x="73" y="180"/>
                </a:lnTo>
                <a:lnTo>
                  <a:pt x="64" y="185"/>
                </a:lnTo>
                <a:lnTo>
                  <a:pt x="56" y="188"/>
                </a:lnTo>
                <a:lnTo>
                  <a:pt x="46" y="189"/>
                </a:lnTo>
                <a:lnTo>
                  <a:pt x="37" y="192"/>
                </a:lnTo>
                <a:lnTo>
                  <a:pt x="19" y="192"/>
                </a:lnTo>
                <a:lnTo>
                  <a:pt x="14" y="193"/>
                </a:lnTo>
                <a:close/>
                <a:moveTo>
                  <a:pt x="103" y="11"/>
                </a:moveTo>
                <a:lnTo>
                  <a:pt x="103" y="11"/>
                </a:lnTo>
                <a:lnTo>
                  <a:pt x="85" y="12"/>
                </a:lnTo>
                <a:lnTo>
                  <a:pt x="68" y="16"/>
                </a:lnTo>
                <a:lnTo>
                  <a:pt x="52" y="23"/>
                </a:lnTo>
                <a:lnTo>
                  <a:pt x="38" y="32"/>
                </a:lnTo>
                <a:lnTo>
                  <a:pt x="27" y="43"/>
                </a:lnTo>
                <a:lnTo>
                  <a:pt x="22" y="49"/>
                </a:lnTo>
                <a:lnTo>
                  <a:pt x="18" y="55"/>
                </a:lnTo>
                <a:lnTo>
                  <a:pt x="15" y="62"/>
                </a:lnTo>
                <a:lnTo>
                  <a:pt x="12" y="69"/>
                </a:lnTo>
                <a:lnTo>
                  <a:pt x="11" y="77"/>
                </a:lnTo>
                <a:lnTo>
                  <a:pt x="11" y="84"/>
                </a:lnTo>
                <a:lnTo>
                  <a:pt x="11" y="84"/>
                </a:lnTo>
                <a:lnTo>
                  <a:pt x="11" y="92"/>
                </a:lnTo>
                <a:lnTo>
                  <a:pt x="14" y="100"/>
                </a:lnTo>
                <a:lnTo>
                  <a:pt x="16" y="108"/>
                </a:lnTo>
                <a:lnTo>
                  <a:pt x="20" y="115"/>
                </a:lnTo>
                <a:lnTo>
                  <a:pt x="25" y="123"/>
                </a:lnTo>
                <a:lnTo>
                  <a:pt x="30" y="128"/>
                </a:lnTo>
                <a:lnTo>
                  <a:pt x="37" y="135"/>
                </a:lnTo>
                <a:lnTo>
                  <a:pt x="45" y="140"/>
                </a:lnTo>
                <a:lnTo>
                  <a:pt x="47" y="142"/>
                </a:lnTo>
                <a:lnTo>
                  <a:pt x="47" y="144"/>
                </a:lnTo>
                <a:lnTo>
                  <a:pt x="47" y="144"/>
                </a:lnTo>
                <a:lnTo>
                  <a:pt x="47" y="151"/>
                </a:lnTo>
                <a:lnTo>
                  <a:pt x="47" y="151"/>
                </a:lnTo>
                <a:lnTo>
                  <a:pt x="46" y="159"/>
                </a:lnTo>
                <a:lnTo>
                  <a:pt x="43" y="167"/>
                </a:lnTo>
                <a:lnTo>
                  <a:pt x="38" y="174"/>
                </a:lnTo>
                <a:lnTo>
                  <a:pt x="30" y="181"/>
                </a:lnTo>
                <a:lnTo>
                  <a:pt x="30" y="181"/>
                </a:lnTo>
                <a:lnTo>
                  <a:pt x="45" y="180"/>
                </a:lnTo>
                <a:lnTo>
                  <a:pt x="58" y="175"/>
                </a:lnTo>
                <a:lnTo>
                  <a:pt x="72" y="169"/>
                </a:lnTo>
                <a:lnTo>
                  <a:pt x="79" y="163"/>
                </a:lnTo>
                <a:lnTo>
                  <a:pt x="84" y="158"/>
                </a:lnTo>
                <a:lnTo>
                  <a:pt x="87" y="157"/>
                </a:lnTo>
                <a:lnTo>
                  <a:pt x="88" y="157"/>
                </a:lnTo>
                <a:lnTo>
                  <a:pt x="88" y="157"/>
                </a:lnTo>
                <a:lnTo>
                  <a:pt x="103" y="158"/>
                </a:lnTo>
                <a:lnTo>
                  <a:pt x="103" y="158"/>
                </a:lnTo>
                <a:lnTo>
                  <a:pt x="122" y="155"/>
                </a:lnTo>
                <a:lnTo>
                  <a:pt x="139" y="151"/>
                </a:lnTo>
                <a:lnTo>
                  <a:pt x="154" y="144"/>
                </a:lnTo>
                <a:lnTo>
                  <a:pt x="168" y="136"/>
                </a:lnTo>
                <a:lnTo>
                  <a:pt x="180" y="124"/>
                </a:lnTo>
                <a:lnTo>
                  <a:pt x="184" y="119"/>
                </a:lnTo>
                <a:lnTo>
                  <a:pt x="188" y="112"/>
                </a:lnTo>
                <a:lnTo>
                  <a:pt x="191" y="105"/>
                </a:lnTo>
                <a:lnTo>
                  <a:pt x="193" y="99"/>
                </a:lnTo>
                <a:lnTo>
                  <a:pt x="195" y="92"/>
                </a:lnTo>
                <a:lnTo>
                  <a:pt x="195" y="84"/>
                </a:lnTo>
                <a:lnTo>
                  <a:pt x="195" y="84"/>
                </a:lnTo>
                <a:lnTo>
                  <a:pt x="195" y="77"/>
                </a:lnTo>
                <a:lnTo>
                  <a:pt x="193" y="69"/>
                </a:lnTo>
                <a:lnTo>
                  <a:pt x="191" y="62"/>
                </a:lnTo>
                <a:lnTo>
                  <a:pt x="188" y="55"/>
                </a:lnTo>
                <a:lnTo>
                  <a:pt x="184" y="49"/>
                </a:lnTo>
                <a:lnTo>
                  <a:pt x="180" y="43"/>
                </a:lnTo>
                <a:lnTo>
                  <a:pt x="168" y="32"/>
                </a:lnTo>
                <a:lnTo>
                  <a:pt x="154" y="23"/>
                </a:lnTo>
                <a:lnTo>
                  <a:pt x="139" y="16"/>
                </a:lnTo>
                <a:lnTo>
                  <a:pt x="122" y="12"/>
                </a:lnTo>
                <a:lnTo>
                  <a:pt x="103" y="11"/>
                </a:lnTo>
                <a:lnTo>
                  <a:pt x="103" y="11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31" name="Freeform 212"/>
          <p:cNvSpPr>
            <a:spLocks noEditPoints="1"/>
          </p:cNvSpPr>
          <p:nvPr/>
        </p:nvSpPr>
        <p:spPr bwMode="auto">
          <a:xfrm>
            <a:off x="10274681" y="1800404"/>
            <a:ext cx="229848" cy="224120"/>
          </a:xfrm>
          <a:custGeom>
            <a:avLst/>
            <a:gdLst/>
            <a:ahLst/>
            <a:cxnLst>
              <a:cxn ang="0">
                <a:pos x="132" y="145"/>
              </a:cxn>
              <a:cxn ang="0">
                <a:pos x="116" y="144"/>
              </a:cxn>
              <a:cxn ang="0">
                <a:pos x="93" y="137"/>
              </a:cxn>
              <a:cxn ang="0">
                <a:pos x="79" y="129"/>
              </a:cxn>
              <a:cxn ang="0">
                <a:pos x="73" y="123"/>
              </a:cxn>
              <a:cxn ang="0">
                <a:pos x="38" y="122"/>
              </a:cxn>
              <a:cxn ang="0">
                <a:pos x="8" y="110"/>
              </a:cxn>
              <a:cxn ang="0">
                <a:pos x="9" y="104"/>
              </a:cxn>
              <a:cxn ang="0">
                <a:pos x="20" y="104"/>
              </a:cxn>
              <a:cxn ang="0">
                <a:pos x="40" y="100"/>
              </a:cxn>
              <a:cxn ang="0">
                <a:pos x="59" y="94"/>
              </a:cxn>
              <a:cxn ang="0">
                <a:pos x="77" y="84"/>
              </a:cxn>
              <a:cxn ang="0">
                <a:pos x="85" y="79"/>
              </a:cxn>
              <a:cxn ang="0">
                <a:pos x="98" y="65"/>
              </a:cxn>
              <a:cxn ang="0">
                <a:pos x="109" y="49"/>
              </a:cxn>
              <a:cxn ang="0">
                <a:pos x="113" y="41"/>
              </a:cxn>
              <a:cxn ang="0">
                <a:pos x="117" y="22"/>
              </a:cxn>
              <a:cxn ang="0">
                <a:pos x="119" y="13"/>
              </a:cxn>
              <a:cxn ang="0">
                <a:pos x="117" y="0"/>
              </a:cxn>
              <a:cxn ang="0">
                <a:pos x="123" y="5"/>
              </a:cxn>
              <a:cxn ang="0">
                <a:pos x="141" y="28"/>
              </a:cxn>
              <a:cxn ang="0">
                <a:pos x="147" y="46"/>
              </a:cxn>
              <a:cxn ang="0">
                <a:pos x="147" y="53"/>
              </a:cxn>
              <a:cxn ang="0">
                <a:pos x="146" y="69"/>
              </a:cxn>
              <a:cxn ang="0">
                <a:pos x="139" y="83"/>
              </a:cxn>
              <a:cxn ang="0">
                <a:pos x="129" y="96"/>
              </a:cxn>
              <a:cxn ang="0">
                <a:pos x="116" y="107"/>
              </a:cxn>
              <a:cxn ang="0">
                <a:pos x="116" y="111"/>
              </a:cxn>
              <a:cxn ang="0">
                <a:pos x="117" y="118"/>
              </a:cxn>
              <a:cxn ang="0">
                <a:pos x="125" y="130"/>
              </a:cxn>
              <a:cxn ang="0">
                <a:pos x="135" y="136"/>
              </a:cxn>
              <a:cxn ang="0">
                <a:pos x="74" y="118"/>
              </a:cxn>
              <a:cxn ang="0">
                <a:pos x="75" y="118"/>
              </a:cxn>
              <a:cxn ang="0">
                <a:pos x="87" y="129"/>
              </a:cxn>
              <a:cxn ang="0">
                <a:pos x="101" y="134"/>
              </a:cxn>
              <a:cxn ang="0">
                <a:pos x="129" y="140"/>
              </a:cxn>
              <a:cxn ang="0">
                <a:pos x="121" y="134"/>
              </a:cxn>
              <a:cxn ang="0">
                <a:pos x="112" y="119"/>
              </a:cxn>
              <a:cxn ang="0">
                <a:pos x="110" y="111"/>
              </a:cxn>
              <a:cxn ang="0">
                <a:pos x="110" y="104"/>
              </a:cxn>
              <a:cxn ang="0">
                <a:pos x="112" y="103"/>
              </a:cxn>
              <a:cxn ang="0">
                <a:pos x="124" y="94"/>
              </a:cxn>
              <a:cxn ang="0">
                <a:pos x="133" y="82"/>
              </a:cxn>
              <a:cxn ang="0">
                <a:pos x="140" y="68"/>
              </a:cxn>
              <a:cxn ang="0">
                <a:pos x="141" y="53"/>
              </a:cxn>
              <a:cxn ang="0">
                <a:pos x="140" y="42"/>
              </a:cxn>
              <a:cxn ang="0">
                <a:pos x="132" y="22"/>
              </a:cxn>
              <a:cxn ang="0">
                <a:pos x="124" y="13"/>
              </a:cxn>
              <a:cxn ang="0">
                <a:pos x="124" y="13"/>
              </a:cxn>
              <a:cxn ang="0">
                <a:pos x="121" y="33"/>
              </a:cxn>
              <a:cxn ang="0">
                <a:pos x="114" y="52"/>
              </a:cxn>
              <a:cxn ang="0">
                <a:pos x="109" y="60"/>
              </a:cxn>
              <a:cxn ang="0">
                <a:pos x="96" y="76"/>
              </a:cxn>
              <a:cxn ang="0">
                <a:pos x="89" y="83"/>
              </a:cxn>
              <a:cxn ang="0">
                <a:pos x="56" y="100"/>
              </a:cxn>
              <a:cxn ang="0">
                <a:pos x="19" y="110"/>
              </a:cxn>
              <a:cxn ang="0">
                <a:pos x="31" y="114"/>
              </a:cxn>
              <a:cxn ang="0">
                <a:pos x="59" y="118"/>
              </a:cxn>
              <a:cxn ang="0">
                <a:pos x="74" y="118"/>
              </a:cxn>
            </a:cxnLst>
            <a:rect l="0" t="0" r="r" b="b"/>
            <a:pathLst>
              <a:path w="147" h="145">
                <a:moveTo>
                  <a:pt x="135" y="145"/>
                </a:moveTo>
                <a:lnTo>
                  <a:pt x="132" y="145"/>
                </a:lnTo>
                <a:lnTo>
                  <a:pt x="132" y="145"/>
                </a:lnTo>
                <a:lnTo>
                  <a:pt x="116" y="144"/>
                </a:lnTo>
                <a:lnTo>
                  <a:pt x="100" y="140"/>
                </a:lnTo>
                <a:lnTo>
                  <a:pt x="93" y="137"/>
                </a:lnTo>
                <a:lnTo>
                  <a:pt x="86" y="134"/>
                </a:lnTo>
                <a:lnTo>
                  <a:pt x="79" y="129"/>
                </a:lnTo>
                <a:lnTo>
                  <a:pt x="73" y="123"/>
                </a:lnTo>
                <a:lnTo>
                  <a:pt x="73" y="123"/>
                </a:lnTo>
                <a:lnTo>
                  <a:pt x="55" y="123"/>
                </a:lnTo>
                <a:lnTo>
                  <a:pt x="38" y="122"/>
                </a:lnTo>
                <a:lnTo>
                  <a:pt x="21" y="117"/>
                </a:lnTo>
                <a:lnTo>
                  <a:pt x="8" y="110"/>
                </a:lnTo>
                <a:lnTo>
                  <a:pt x="0" y="104"/>
                </a:lnTo>
                <a:lnTo>
                  <a:pt x="9" y="104"/>
                </a:lnTo>
                <a:lnTo>
                  <a:pt x="9" y="104"/>
                </a:lnTo>
                <a:lnTo>
                  <a:pt x="20" y="104"/>
                </a:lnTo>
                <a:lnTo>
                  <a:pt x="29" y="103"/>
                </a:lnTo>
                <a:lnTo>
                  <a:pt x="40" y="100"/>
                </a:lnTo>
                <a:lnTo>
                  <a:pt x="50" y="98"/>
                </a:lnTo>
                <a:lnTo>
                  <a:pt x="59" y="94"/>
                </a:lnTo>
                <a:lnTo>
                  <a:pt x="69" y="90"/>
                </a:lnTo>
                <a:lnTo>
                  <a:pt x="77" y="84"/>
                </a:lnTo>
                <a:lnTo>
                  <a:pt x="85" y="79"/>
                </a:lnTo>
                <a:lnTo>
                  <a:pt x="85" y="79"/>
                </a:lnTo>
                <a:lnTo>
                  <a:pt x="93" y="72"/>
                </a:lnTo>
                <a:lnTo>
                  <a:pt x="98" y="65"/>
                </a:lnTo>
                <a:lnTo>
                  <a:pt x="105" y="57"/>
                </a:lnTo>
                <a:lnTo>
                  <a:pt x="109" y="49"/>
                </a:lnTo>
                <a:lnTo>
                  <a:pt x="109" y="49"/>
                </a:lnTo>
                <a:lnTo>
                  <a:pt x="113" y="41"/>
                </a:lnTo>
                <a:lnTo>
                  <a:pt x="116" y="32"/>
                </a:lnTo>
                <a:lnTo>
                  <a:pt x="117" y="22"/>
                </a:lnTo>
                <a:lnTo>
                  <a:pt x="119" y="13"/>
                </a:lnTo>
                <a:lnTo>
                  <a:pt x="119" y="13"/>
                </a:lnTo>
                <a:lnTo>
                  <a:pt x="119" y="7"/>
                </a:lnTo>
                <a:lnTo>
                  <a:pt x="117" y="0"/>
                </a:lnTo>
                <a:lnTo>
                  <a:pt x="123" y="5"/>
                </a:lnTo>
                <a:lnTo>
                  <a:pt x="123" y="5"/>
                </a:lnTo>
                <a:lnTo>
                  <a:pt x="133" y="15"/>
                </a:lnTo>
                <a:lnTo>
                  <a:pt x="141" y="28"/>
                </a:lnTo>
                <a:lnTo>
                  <a:pt x="146" y="40"/>
                </a:lnTo>
                <a:lnTo>
                  <a:pt x="147" y="46"/>
                </a:lnTo>
                <a:lnTo>
                  <a:pt x="147" y="53"/>
                </a:lnTo>
                <a:lnTo>
                  <a:pt x="147" y="53"/>
                </a:lnTo>
                <a:lnTo>
                  <a:pt x="147" y="61"/>
                </a:lnTo>
                <a:lnTo>
                  <a:pt x="146" y="69"/>
                </a:lnTo>
                <a:lnTo>
                  <a:pt x="143" y="76"/>
                </a:lnTo>
                <a:lnTo>
                  <a:pt x="139" y="83"/>
                </a:lnTo>
                <a:lnTo>
                  <a:pt x="135" y="90"/>
                </a:lnTo>
                <a:lnTo>
                  <a:pt x="129" y="96"/>
                </a:lnTo>
                <a:lnTo>
                  <a:pt x="123" y="102"/>
                </a:lnTo>
                <a:lnTo>
                  <a:pt x="116" y="107"/>
                </a:lnTo>
                <a:lnTo>
                  <a:pt x="116" y="107"/>
                </a:lnTo>
                <a:lnTo>
                  <a:pt x="116" y="111"/>
                </a:lnTo>
                <a:lnTo>
                  <a:pt x="116" y="111"/>
                </a:lnTo>
                <a:lnTo>
                  <a:pt x="117" y="118"/>
                </a:lnTo>
                <a:lnTo>
                  <a:pt x="120" y="125"/>
                </a:lnTo>
                <a:lnTo>
                  <a:pt x="125" y="130"/>
                </a:lnTo>
                <a:lnTo>
                  <a:pt x="133" y="136"/>
                </a:lnTo>
                <a:lnTo>
                  <a:pt x="135" y="136"/>
                </a:lnTo>
                <a:lnTo>
                  <a:pt x="135" y="145"/>
                </a:lnTo>
                <a:close/>
                <a:moveTo>
                  <a:pt x="74" y="118"/>
                </a:moveTo>
                <a:lnTo>
                  <a:pt x="75" y="118"/>
                </a:lnTo>
                <a:lnTo>
                  <a:pt x="75" y="118"/>
                </a:lnTo>
                <a:lnTo>
                  <a:pt x="81" y="123"/>
                </a:lnTo>
                <a:lnTo>
                  <a:pt x="87" y="129"/>
                </a:lnTo>
                <a:lnTo>
                  <a:pt x="94" y="131"/>
                </a:lnTo>
                <a:lnTo>
                  <a:pt x="101" y="134"/>
                </a:lnTo>
                <a:lnTo>
                  <a:pt x="114" y="138"/>
                </a:lnTo>
                <a:lnTo>
                  <a:pt x="129" y="140"/>
                </a:lnTo>
                <a:lnTo>
                  <a:pt x="129" y="140"/>
                </a:lnTo>
                <a:lnTo>
                  <a:pt x="121" y="134"/>
                </a:lnTo>
                <a:lnTo>
                  <a:pt x="114" y="127"/>
                </a:lnTo>
                <a:lnTo>
                  <a:pt x="112" y="119"/>
                </a:lnTo>
                <a:lnTo>
                  <a:pt x="110" y="111"/>
                </a:lnTo>
                <a:lnTo>
                  <a:pt x="110" y="111"/>
                </a:lnTo>
                <a:lnTo>
                  <a:pt x="110" y="106"/>
                </a:lnTo>
                <a:lnTo>
                  <a:pt x="110" y="104"/>
                </a:lnTo>
                <a:lnTo>
                  <a:pt x="112" y="103"/>
                </a:lnTo>
                <a:lnTo>
                  <a:pt x="112" y="103"/>
                </a:lnTo>
                <a:lnTo>
                  <a:pt x="119" y="99"/>
                </a:lnTo>
                <a:lnTo>
                  <a:pt x="124" y="94"/>
                </a:lnTo>
                <a:lnTo>
                  <a:pt x="129" y="87"/>
                </a:lnTo>
                <a:lnTo>
                  <a:pt x="133" y="82"/>
                </a:lnTo>
                <a:lnTo>
                  <a:pt x="137" y="75"/>
                </a:lnTo>
                <a:lnTo>
                  <a:pt x="140" y="68"/>
                </a:lnTo>
                <a:lnTo>
                  <a:pt x="141" y="61"/>
                </a:lnTo>
                <a:lnTo>
                  <a:pt x="141" y="53"/>
                </a:lnTo>
                <a:lnTo>
                  <a:pt x="141" y="53"/>
                </a:lnTo>
                <a:lnTo>
                  <a:pt x="140" y="42"/>
                </a:lnTo>
                <a:lnTo>
                  <a:pt x="137" y="32"/>
                </a:lnTo>
                <a:lnTo>
                  <a:pt x="132" y="22"/>
                </a:lnTo>
                <a:lnTo>
                  <a:pt x="124" y="13"/>
                </a:lnTo>
                <a:lnTo>
                  <a:pt x="124" y="13"/>
                </a:lnTo>
                <a:lnTo>
                  <a:pt x="124" y="13"/>
                </a:lnTo>
                <a:lnTo>
                  <a:pt x="124" y="13"/>
                </a:lnTo>
                <a:lnTo>
                  <a:pt x="123" y="23"/>
                </a:lnTo>
                <a:lnTo>
                  <a:pt x="121" y="33"/>
                </a:lnTo>
                <a:lnTo>
                  <a:pt x="119" y="42"/>
                </a:lnTo>
                <a:lnTo>
                  <a:pt x="114" y="52"/>
                </a:lnTo>
                <a:lnTo>
                  <a:pt x="114" y="52"/>
                </a:lnTo>
                <a:lnTo>
                  <a:pt x="109" y="60"/>
                </a:lnTo>
                <a:lnTo>
                  <a:pt x="104" y="68"/>
                </a:lnTo>
                <a:lnTo>
                  <a:pt x="96" y="76"/>
                </a:lnTo>
                <a:lnTo>
                  <a:pt x="89" y="83"/>
                </a:lnTo>
                <a:lnTo>
                  <a:pt x="89" y="83"/>
                </a:lnTo>
                <a:lnTo>
                  <a:pt x="73" y="94"/>
                </a:lnTo>
                <a:lnTo>
                  <a:pt x="56" y="100"/>
                </a:lnTo>
                <a:lnTo>
                  <a:pt x="38" y="107"/>
                </a:lnTo>
                <a:lnTo>
                  <a:pt x="19" y="110"/>
                </a:lnTo>
                <a:lnTo>
                  <a:pt x="19" y="110"/>
                </a:lnTo>
                <a:lnTo>
                  <a:pt x="31" y="114"/>
                </a:lnTo>
                <a:lnTo>
                  <a:pt x="44" y="117"/>
                </a:lnTo>
                <a:lnTo>
                  <a:pt x="59" y="118"/>
                </a:lnTo>
                <a:lnTo>
                  <a:pt x="73" y="118"/>
                </a:lnTo>
                <a:lnTo>
                  <a:pt x="74" y="118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32" name="Freeform 213"/>
          <p:cNvSpPr>
            <a:spLocks noEditPoints="1"/>
          </p:cNvSpPr>
          <p:nvPr/>
        </p:nvSpPr>
        <p:spPr bwMode="auto">
          <a:xfrm>
            <a:off x="7694777" y="1693013"/>
            <a:ext cx="121959" cy="331511"/>
          </a:xfrm>
          <a:custGeom>
            <a:avLst/>
            <a:gdLst/>
            <a:ahLst/>
            <a:cxnLst>
              <a:cxn ang="0">
                <a:pos x="0" y="214"/>
              </a:cxn>
              <a:cxn ang="0">
                <a:pos x="0" y="31"/>
              </a:cxn>
              <a:cxn ang="0">
                <a:pos x="78" y="0"/>
              </a:cxn>
              <a:cxn ang="0">
                <a:pos x="78" y="181"/>
              </a:cxn>
              <a:cxn ang="0">
                <a:pos x="0" y="214"/>
              </a:cxn>
              <a:cxn ang="0">
                <a:pos x="6" y="35"/>
              </a:cxn>
              <a:cxn ang="0">
                <a:pos x="6" y="206"/>
              </a:cxn>
              <a:cxn ang="0">
                <a:pos x="73" y="179"/>
              </a:cxn>
              <a:cxn ang="0">
                <a:pos x="73" y="8"/>
              </a:cxn>
              <a:cxn ang="0">
                <a:pos x="6" y="35"/>
              </a:cxn>
            </a:cxnLst>
            <a:rect l="0" t="0" r="r" b="b"/>
            <a:pathLst>
              <a:path w="78" h="214">
                <a:moveTo>
                  <a:pt x="0" y="214"/>
                </a:moveTo>
                <a:lnTo>
                  <a:pt x="0" y="31"/>
                </a:lnTo>
                <a:lnTo>
                  <a:pt x="78" y="0"/>
                </a:lnTo>
                <a:lnTo>
                  <a:pt x="78" y="181"/>
                </a:lnTo>
                <a:lnTo>
                  <a:pt x="0" y="214"/>
                </a:lnTo>
                <a:close/>
                <a:moveTo>
                  <a:pt x="6" y="35"/>
                </a:moveTo>
                <a:lnTo>
                  <a:pt x="6" y="206"/>
                </a:lnTo>
                <a:lnTo>
                  <a:pt x="73" y="179"/>
                </a:lnTo>
                <a:lnTo>
                  <a:pt x="73" y="8"/>
                </a:lnTo>
                <a:lnTo>
                  <a:pt x="6" y="35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33" name="Freeform 214"/>
          <p:cNvSpPr>
            <a:spLocks noEditPoints="1"/>
          </p:cNvSpPr>
          <p:nvPr/>
        </p:nvSpPr>
        <p:spPr bwMode="auto">
          <a:xfrm>
            <a:off x="7830806" y="1693012"/>
            <a:ext cx="131340" cy="336179"/>
          </a:xfrm>
          <a:custGeom>
            <a:avLst/>
            <a:gdLst/>
            <a:ahLst/>
            <a:cxnLst>
              <a:cxn ang="0">
                <a:pos x="84" y="214"/>
              </a:cxn>
              <a:cxn ang="0">
                <a:pos x="0" y="187"/>
              </a:cxn>
              <a:cxn ang="0">
                <a:pos x="0" y="0"/>
              </a:cxn>
              <a:cxn ang="0">
                <a:pos x="84" y="28"/>
              </a:cxn>
              <a:cxn ang="0">
                <a:pos x="84" y="214"/>
              </a:cxn>
              <a:cxn ang="0">
                <a:pos x="11" y="179"/>
              </a:cxn>
              <a:cxn ang="0">
                <a:pos x="73" y="199"/>
              </a:cxn>
              <a:cxn ang="0">
                <a:pos x="73" y="35"/>
              </a:cxn>
              <a:cxn ang="0">
                <a:pos x="11" y="14"/>
              </a:cxn>
              <a:cxn ang="0">
                <a:pos x="11" y="179"/>
              </a:cxn>
            </a:cxnLst>
            <a:rect l="0" t="0" r="r" b="b"/>
            <a:pathLst>
              <a:path w="84" h="214">
                <a:moveTo>
                  <a:pt x="84" y="214"/>
                </a:moveTo>
                <a:lnTo>
                  <a:pt x="0" y="187"/>
                </a:lnTo>
                <a:lnTo>
                  <a:pt x="0" y="0"/>
                </a:lnTo>
                <a:lnTo>
                  <a:pt x="84" y="28"/>
                </a:lnTo>
                <a:lnTo>
                  <a:pt x="84" y="214"/>
                </a:lnTo>
                <a:close/>
                <a:moveTo>
                  <a:pt x="11" y="179"/>
                </a:moveTo>
                <a:lnTo>
                  <a:pt x="73" y="199"/>
                </a:lnTo>
                <a:lnTo>
                  <a:pt x="73" y="35"/>
                </a:lnTo>
                <a:lnTo>
                  <a:pt x="11" y="14"/>
                </a:lnTo>
                <a:lnTo>
                  <a:pt x="11" y="179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34" name="Freeform 215"/>
          <p:cNvSpPr>
            <a:spLocks noEditPoints="1"/>
          </p:cNvSpPr>
          <p:nvPr/>
        </p:nvSpPr>
        <p:spPr bwMode="auto">
          <a:xfrm>
            <a:off x="7971528" y="1693012"/>
            <a:ext cx="98507" cy="322173"/>
          </a:xfrm>
          <a:custGeom>
            <a:avLst/>
            <a:gdLst/>
            <a:ahLst/>
            <a:cxnLst>
              <a:cxn ang="0">
                <a:pos x="0" y="207"/>
              </a:cxn>
              <a:cxn ang="0">
                <a:pos x="0" y="26"/>
              </a:cxn>
              <a:cxn ang="0">
                <a:pos x="64" y="0"/>
              </a:cxn>
              <a:cxn ang="0">
                <a:pos x="64" y="181"/>
              </a:cxn>
              <a:cxn ang="0">
                <a:pos x="0" y="207"/>
              </a:cxn>
              <a:cxn ang="0">
                <a:pos x="5" y="30"/>
              </a:cxn>
              <a:cxn ang="0">
                <a:pos x="5" y="200"/>
              </a:cxn>
              <a:cxn ang="0">
                <a:pos x="59" y="179"/>
              </a:cxn>
              <a:cxn ang="0">
                <a:pos x="59" y="8"/>
              </a:cxn>
              <a:cxn ang="0">
                <a:pos x="5" y="30"/>
              </a:cxn>
            </a:cxnLst>
            <a:rect l="0" t="0" r="r" b="b"/>
            <a:pathLst>
              <a:path w="64" h="207">
                <a:moveTo>
                  <a:pt x="0" y="207"/>
                </a:moveTo>
                <a:lnTo>
                  <a:pt x="0" y="26"/>
                </a:lnTo>
                <a:lnTo>
                  <a:pt x="64" y="0"/>
                </a:lnTo>
                <a:lnTo>
                  <a:pt x="64" y="181"/>
                </a:lnTo>
                <a:lnTo>
                  <a:pt x="0" y="207"/>
                </a:lnTo>
                <a:close/>
                <a:moveTo>
                  <a:pt x="5" y="30"/>
                </a:moveTo>
                <a:lnTo>
                  <a:pt x="5" y="200"/>
                </a:lnTo>
                <a:lnTo>
                  <a:pt x="59" y="179"/>
                </a:lnTo>
                <a:lnTo>
                  <a:pt x="59" y="8"/>
                </a:lnTo>
                <a:lnTo>
                  <a:pt x="5" y="30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35" name="Freeform 216"/>
          <p:cNvSpPr>
            <a:spLocks noEditPoints="1"/>
          </p:cNvSpPr>
          <p:nvPr/>
        </p:nvSpPr>
        <p:spPr bwMode="auto">
          <a:xfrm>
            <a:off x="6887970" y="1664998"/>
            <a:ext cx="379951" cy="382871"/>
          </a:xfrm>
          <a:custGeom>
            <a:avLst/>
            <a:gdLst/>
            <a:ahLst/>
            <a:cxnLst>
              <a:cxn ang="0">
                <a:pos x="92" y="240"/>
              </a:cxn>
              <a:cxn ang="0">
                <a:pos x="89" y="226"/>
              </a:cxn>
              <a:cxn ang="0">
                <a:pos x="74" y="208"/>
              </a:cxn>
              <a:cxn ang="0">
                <a:pos x="53" y="201"/>
              </a:cxn>
              <a:cxn ang="0">
                <a:pos x="34" y="207"/>
              </a:cxn>
              <a:cxn ang="0">
                <a:pos x="4" y="157"/>
              </a:cxn>
              <a:cxn ang="0">
                <a:pos x="16" y="146"/>
              </a:cxn>
              <a:cxn ang="0">
                <a:pos x="24" y="126"/>
              </a:cxn>
              <a:cxn ang="0">
                <a:pos x="19" y="103"/>
              </a:cxn>
              <a:cxn ang="0">
                <a:pos x="4" y="89"/>
              </a:cxn>
              <a:cxn ang="0">
                <a:pos x="34" y="39"/>
              </a:cxn>
              <a:cxn ang="0">
                <a:pos x="53" y="45"/>
              </a:cxn>
              <a:cxn ang="0">
                <a:pos x="73" y="39"/>
              </a:cxn>
              <a:cxn ang="0">
                <a:pos x="86" y="24"/>
              </a:cxn>
              <a:cxn ang="0">
                <a:pos x="92" y="0"/>
              </a:cxn>
              <a:cxn ang="0">
                <a:pos x="150" y="5"/>
              </a:cxn>
              <a:cxn ang="0">
                <a:pos x="157" y="27"/>
              </a:cxn>
              <a:cxn ang="0">
                <a:pos x="173" y="42"/>
              </a:cxn>
              <a:cxn ang="0">
                <a:pos x="189" y="45"/>
              </a:cxn>
              <a:cxn ang="0">
                <a:pos x="213" y="37"/>
              </a:cxn>
              <a:cxn ang="0">
                <a:pos x="238" y="89"/>
              </a:cxn>
              <a:cxn ang="0">
                <a:pos x="221" y="105"/>
              </a:cxn>
              <a:cxn ang="0">
                <a:pos x="217" y="128"/>
              </a:cxn>
              <a:cxn ang="0">
                <a:pos x="223" y="143"/>
              </a:cxn>
              <a:cxn ang="0">
                <a:pos x="242" y="159"/>
              </a:cxn>
              <a:cxn ang="0">
                <a:pos x="208" y="207"/>
              </a:cxn>
              <a:cxn ang="0">
                <a:pos x="189" y="201"/>
              </a:cxn>
              <a:cxn ang="0">
                <a:pos x="161" y="212"/>
              </a:cxn>
              <a:cxn ang="0">
                <a:pos x="151" y="230"/>
              </a:cxn>
              <a:cxn ang="0">
                <a:pos x="103" y="235"/>
              </a:cxn>
              <a:cxn ang="0">
                <a:pos x="140" y="226"/>
              </a:cxn>
              <a:cxn ang="0">
                <a:pos x="149" y="209"/>
              </a:cxn>
              <a:cxn ang="0">
                <a:pos x="163" y="197"/>
              </a:cxn>
              <a:cxn ang="0">
                <a:pos x="182" y="190"/>
              </a:cxn>
              <a:cxn ang="0">
                <a:pos x="198" y="192"/>
              </a:cxn>
              <a:cxn ang="0">
                <a:pos x="227" y="163"/>
              </a:cxn>
              <a:cxn ang="0">
                <a:pos x="213" y="149"/>
              </a:cxn>
              <a:cxn ang="0">
                <a:pos x="207" y="122"/>
              </a:cxn>
              <a:cxn ang="0">
                <a:pos x="215" y="96"/>
              </a:cxn>
              <a:cxn ang="0">
                <a:pos x="209" y="51"/>
              </a:cxn>
              <a:cxn ang="0">
                <a:pos x="189" y="55"/>
              </a:cxn>
              <a:cxn ang="0">
                <a:pos x="170" y="51"/>
              </a:cxn>
              <a:cxn ang="0">
                <a:pos x="149" y="35"/>
              </a:cxn>
              <a:cxn ang="0">
                <a:pos x="139" y="11"/>
              </a:cxn>
              <a:cxn ang="0">
                <a:pos x="101" y="20"/>
              </a:cxn>
              <a:cxn ang="0">
                <a:pos x="93" y="35"/>
              </a:cxn>
              <a:cxn ang="0">
                <a:pos x="78" y="49"/>
              </a:cxn>
              <a:cxn ang="0">
                <a:pos x="59" y="55"/>
              </a:cxn>
              <a:cxn ang="0">
                <a:pos x="42" y="54"/>
              </a:cxn>
              <a:cxn ang="0">
                <a:pos x="15" y="82"/>
              </a:cxn>
              <a:cxn ang="0">
                <a:pos x="28" y="97"/>
              </a:cxn>
              <a:cxn ang="0">
                <a:pos x="35" y="124"/>
              </a:cxn>
              <a:cxn ang="0">
                <a:pos x="27" y="150"/>
              </a:cxn>
              <a:cxn ang="0">
                <a:pos x="32" y="195"/>
              </a:cxn>
              <a:cxn ang="0">
                <a:pos x="53" y="190"/>
              </a:cxn>
              <a:cxn ang="0">
                <a:pos x="72" y="193"/>
              </a:cxn>
              <a:cxn ang="0">
                <a:pos x="92" y="209"/>
              </a:cxn>
              <a:cxn ang="0">
                <a:pos x="103" y="235"/>
              </a:cxn>
            </a:cxnLst>
            <a:rect l="0" t="0" r="r" b="b"/>
            <a:pathLst>
              <a:path w="242" h="246">
                <a:moveTo>
                  <a:pt x="150" y="246"/>
                </a:moveTo>
                <a:lnTo>
                  <a:pt x="92" y="246"/>
                </a:lnTo>
                <a:lnTo>
                  <a:pt x="92" y="240"/>
                </a:lnTo>
                <a:lnTo>
                  <a:pt x="92" y="240"/>
                </a:lnTo>
                <a:lnTo>
                  <a:pt x="92" y="232"/>
                </a:lnTo>
                <a:lnTo>
                  <a:pt x="89" y="226"/>
                </a:lnTo>
                <a:lnTo>
                  <a:pt x="85" y="219"/>
                </a:lnTo>
                <a:lnTo>
                  <a:pt x="81" y="212"/>
                </a:lnTo>
                <a:lnTo>
                  <a:pt x="74" y="208"/>
                </a:lnTo>
                <a:lnTo>
                  <a:pt x="68" y="204"/>
                </a:lnTo>
                <a:lnTo>
                  <a:pt x="61" y="201"/>
                </a:lnTo>
                <a:lnTo>
                  <a:pt x="53" y="201"/>
                </a:lnTo>
                <a:lnTo>
                  <a:pt x="53" y="201"/>
                </a:lnTo>
                <a:lnTo>
                  <a:pt x="43" y="203"/>
                </a:lnTo>
                <a:lnTo>
                  <a:pt x="34" y="207"/>
                </a:lnTo>
                <a:lnTo>
                  <a:pt x="28" y="209"/>
                </a:lnTo>
                <a:lnTo>
                  <a:pt x="0" y="159"/>
                </a:lnTo>
                <a:lnTo>
                  <a:pt x="4" y="157"/>
                </a:lnTo>
                <a:lnTo>
                  <a:pt x="4" y="157"/>
                </a:lnTo>
                <a:lnTo>
                  <a:pt x="11" y="153"/>
                </a:lnTo>
                <a:lnTo>
                  <a:pt x="16" y="146"/>
                </a:lnTo>
                <a:lnTo>
                  <a:pt x="20" y="141"/>
                </a:lnTo>
                <a:lnTo>
                  <a:pt x="23" y="132"/>
                </a:lnTo>
                <a:lnTo>
                  <a:pt x="24" y="126"/>
                </a:lnTo>
                <a:lnTo>
                  <a:pt x="24" y="118"/>
                </a:lnTo>
                <a:lnTo>
                  <a:pt x="23" y="111"/>
                </a:lnTo>
                <a:lnTo>
                  <a:pt x="19" y="103"/>
                </a:lnTo>
                <a:lnTo>
                  <a:pt x="19" y="103"/>
                </a:lnTo>
                <a:lnTo>
                  <a:pt x="12" y="95"/>
                </a:lnTo>
                <a:lnTo>
                  <a:pt x="4" y="89"/>
                </a:lnTo>
                <a:lnTo>
                  <a:pt x="0" y="86"/>
                </a:lnTo>
                <a:lnTo>
                  <a:pt x="28" y="37"/>
                </a:lnTo>
                <a:lnTo>
                  <a:pt x="34" y="39"/>
                </a:lnTo>
                <a:lnTo>
                  <a:pt x="34" y="39"/>
                </a:lnTo>
                <a:lnTo>
                  <a:pt x="43" y="43"/>
                </a:lnTo>
                <a:lnTo>
                  <a:pt x="53" y="45"/>
                </a:lnTo>
                <a:lnTo>
                  <a:pt x="53" y="45"/>
                </a:lnTo>
                <a:lnTo>
                  <a:pt x="63" y="43"/>
                </a:lnTo>
                <a:lnTo>
                  <a:pt x="73" y="39"/>
                </a:lnTo>
                <a:lnTo>
                  <a:pt x="81" y="32"/>
                </a:lnTo>
                <a:lnTo>
                  <a:pt x="86" y="24"/>
                </a:lnTo>
                <a:lnTo>
                  <a:pt x="86" y="24"/>
                </a:lnTo>
                <a:lnTo>
                  <a:pt x="90" y="15"/>
                </a:lnTo>
                <a:lnTo>
                  <a:pt x="92" y="5"/>
                </a:lnTo>
                <a:lnTo>
                  <a:pt x="92" y="0"/>
                </a:lnTo>
                <a:lnTo>
                  <a:pt x="150" y="0"/>
                </a:lnTo>
                <a:lnTo>
                  <a:pt x="150" y="5"/>
                </a:lnTo>
                <a:lnTo>
                  <a:pt x="150" y="5"/>
                </a:lnTo>
                <a:lnTo>
                  <a:pt x="150" y="14"/>
                </a:lnTo>
                <a:lnTo>
                  <a:pt x="153" y="20"/>
                </a:lnTo>
                <a:lnTo>
                  <a:pt x="157" y="27"/>
                </a:lnTo>
                <a:lnTo>
                  <a:pt x="161" y="32"/>
                </a:lnTo>
                <a:lnTo>
                  <a:pt x="167" y="38"/>
                </a:lnTo>
                <a:lnTo>
                  <a:pt x="173" y="42"/>
                </a:lnTo>
                <a:lnTo>
                  <a:pt x="181" y="43"/>
                </a:lnTo>
                <a:lnTo>
                  <a:pt x="189" y="45"/>
                </a:lnTo>
                <a:lnTo>
                  <a:pt x="189" y="45"/>
                </a:lnTo>
                <a:lnTo>
                  <a:pt x="198" y="43"/>
                </a:lnTo>
                <a:lnTo>
                  <a:pt x="208" y="39"/>
                </a:lnTo>
                <a:lnTo>
                  <a:pt x="213" y="37"/>
                </a:lnTo>
                <a:lnTo>
                  <a:pt x="242" y="86"/>
                </a:lnTo>
                <a:lnTo>
                  <a:pt x="238" y="89"/>
                </a:lnTo>
                <a:lnTo>
                  <a:pt x="238" y="89"/>
                </a:lnTo>
                <a:lnTo>
                  <a:pt x="231" y="93"/>
                </a:lnTo>
                <a:lnTo>
                  <a:pt x="225" y="99"/>
                </a:lnTo>
                <a:lnTo>
                  <a:pt x="221" y="105"/>
                </a:lnTo>
                <a:lnTo>
                  <a:pt x="219" y="112"/>
                </a:lnTo>
                <a:lnTo>
                  <a:pt x="217" y="120"/>
                </a:lnTo>
                <a:lnTo>
                  <a:pt x="217" y="128"/>
                </a:lnTo>
                <a:lnTo>
                  <a:pt x="219" y="135"/>
                </a:lnTo>
                <a:lnTo>
                  <a:pt x="223" y="143"/>
                </a:lnTo>
                <a:lnTo>
                  <a:pt x="223" y="143"/>
                </a:lnTo>
                <a:lnTo>
                  <a:pt x="228" y="151"/>
                </a:lnTo>
                <a:lnTo>
                  <a:pt x="236" y="157"/>
                </a:lnTo>
                <a:lnTo>
                  <a:pt x="242" y="159"/>
                </a:lnTo>
                <a:lnTo>
                  <a:pt x="213" y="209"/>
                </a:lnTo>
                <a:lnTo>
                  <a:pt x="208" y="207"/>
                </a:lnTo>
                <a:lnTo>
                  <a:pt x="208" y="207"/>
                </a:lnTo>
                <a:lnTo>
                  <a:pt x="198" y="203"/>
                </a:lnTo>
                <a:lnTo>
                  <a:pt x="189" y="201"/>
                </a:lnTo>
                <a:lnTo>
                  <a:pt x="189" y="201"/>
                </a:lnTo>
                <a:lnTo>
                  <a:pt x="178" y="203"/>
                </a:lnTo>
                <a:lnTo>
                  <a:pt x="169" y="207"/>
                </a:lnTo>
                <a:lnTo>
                  <a:pt x="161" y="212"/>
                </a:lnTo>
                <a:lnTo>
                  <a:pt x="154" y="220"/>
                </a:lnTo>
                <a:lnTo>
                  <a:pt x="154" y="220"/>
                </a:lnTo>
                <a:lnTo>
                  <a:pt x="151" y="230"/>
                </a:lnTo>
                <a:lnTo>
                  <a:pt x="150" y="240"/>
                </a:lnTo>
                <a:lnTo>
                  <a:pt x="150" y="246"/>
                </a:lnTo>
                <a:close/>
                <a:moveTo>
                  <a:pt x="103" y="235"/>
                </a:moveTo>
                <a:lnTo>
                  <a:pt x="139" y="235"/>
                </a:lnTo>
                <a:lnTo>
                  <a:pt x="139" y="235"/>
                </a:lnTo>
                <a:lnTo>
                  <a:pt x="140" y="226"/>
                </a:lnTo>
                <a:lnTo>
                  <a:pt x="146" y="215"/>
                </a:lnTo>
                <a:lnTo>
                  <a:pt x="146" y="215"/>
                </a:lnTo>
                <a:lnTo>
                  <a:pt x="149" y="209"/>
                </a:lnTo>
                <a:lnTo>
                  <a:pt x="153" y="205"/>
                </a:lnTo>
                <a:lnTo>
                  <a:pt x="158" y="201"/>
                </a:lnTo>
                <a:lnTo>
                  <a:pt x="163" y="197"/>
                </a:lnTo>
                <a:lnTo>
                  <a:pt x="169" y="195"/>
                </a:lnTo>
                <a:lnTo>
                  <a:pt x="176" y="192"/>
                </a:lnTo>
                <a:lnTo>
                  <a:pt x="182" y="190"/>
                </a:lnTo>
                <a:lnTo>
                  <a:pt x="189" y="190"/>
                </a:lnTo>
                <a:lnTo>
                  <a:pt x="189" y="190"/>
                </a:lnTo>
                <a:lnTo>
                  <a:pt x="198" y="192"/>
                </a:lnTo>
                <a:lnTo>
                  <a:pt x="209" y="195"/>
                </a:lnTo>
                <a:lnTo>
                  <a:pt x="227" y="163"/>
                </a:lnTo>
                <a:lnTo>
                  <a:pt x="227" y="163"/>
                </a:lnTo>
                <a:lnTo>
                  <a:pt x="219" y="157"/>
                </a:lnTo>
                <a:lnTo>
                  <a:pt x="213" y="149"/>
                </a:lnTo>
                <a:lnTo>
                  <a:pt x="213" y="149"/>
                </a:lnTo>
                <a:lnTo>
                  <a:pt x="209" y="139"/>
                </a:lnTo>
                <a:lnTo>
                  <a:pt x="207" y="131"/>
                </a:lnTo>
                <a:lnTo>
                  <a:pt x="207" y="122"/>
                </a:lnTo>
                <a:lnTo>
                  <a:pt x="208" y="112"/>
                </a:lnTo>
                <a:lnTo>
                  <a:pt x="211" y="104"/>
                </a:lnTo>
                <a:lnTo>
                  <a:pt x="215" y="96"/>
                </a:lnTo>
                <a:lnTo>
                  <a:pt x="220" y="88"/>
                </a:lnTo>
                <a:lnTo>
                  <a:pt x="227" y="82"/>
                </a:lnTo>
                <a:lnTo>
                  <a:pt x="209" y="51"/>
                </a:lnTo>
                <a:lnTo>
                  <a:pt x="209" y="51"/>
                </a:lnTo>
                <a:lnTo>
                  <a:pt x="200" y="54"/>
                </a:lnTo>
                <a:lnTo>
                  <a:pt x="189" y="55"/>
                </a:lnTo>
                <a:lnTo>
                  <a:pt x="189" y="55"/>
                </a:lnTo>
                <a:lnTo>
                  <a:pt x="180" y="54"/>
                </a:lnTo>
                <a:lnTo>
                  <a:pt x="170" y="51"/>
                </a:lnTo>
                <a:lnTo>
                  <a:pt x="162" y="47"/>
                </a:lnTo>
                <a:lnTo>
                  <a:pt x="155" y="42"/>
                </a:lnTo>
                <a:lnTo>
                  <a:pt x="149" y="35"/>
                </a:lnTo>
                <a:lnTo>
                  <a:pt x="144" y="28"/>
                </a:lnTo>
                <a:lnTo>
                  <a:pt x="140" y="19"/>
                </a:lnTo>
                <a:lnTo>
                  <a:pt x="139" y="11"/>
                </a:lnTo>
                <a:lnTo>
                  <a:pt x="103" y="11"/>
                </a:lnTo>
                <a:lnTo>
                  <a:pt x="103" y="11"/>
                </a:lnTo>
                <a:lnTo>
                  <a:pt x="101" y="20"/>
                </a:lnTo>
                <a:lnTo>
                  <a:pt x="96" y="30"/>
                </a:lnTo>
                <a:lnTo>
                  <a:pt x="96" y="30"/>
                </a:lnTo>
                <a:lnTo>
                  <a:pt x="93" y="35"/>
                </a:lnTo>
                <a:lnTo>
                  <a:pt x="88" y="41"/>
                </a:lnTo>
                <a:lnTo>
                  <a:pt x="84" y="45"/>
                </a:lnTo>
                <a:lnTo>
                  <a:pt x="78" y="49"/>
                </a:lnTo>
                <a:lnTo>
                  <a:pt x="72" y="51"/>
                </a:lnTo>
                <a:lnTo>
                  <a:pt x="66" y="54"/>
                </a:lnTo>
                <a:lnTo>
                  <a:pt x="59" y="55"/>
                </a:lnTo>
                <a:lnTo>
                  <a:pt x="53" y="55"/>
                </a:lnTo>
                <a:lnTo>
                  <a:pt x="53" y="55"/>
                </a:lnTo>
                <a:lnTo>
                  <a:pt x="42" y="54"/>
                </a:lnTo>
                <a:lnTo>
                  <a:pt x="32" y="51"/>
                </a:lnTo>
                <a:lnTo>
                  <a:pt x="15" y="82"/>
                </a:lnTo>
                <a:lnTo>
                  <a:pt x="15" y="82"/>
                </a:lnTo>
                <a:lnTo>
                  <a:pt x="22" y="89"/>
                </a:lnTo>
                <a:lnTo>
                  <a:pt x="28" y="97"/>
                </a:lnTo>
                <a:lnTo>
                  <a:pt x="28" y="97"/>
                </a:lnTo>
                <a:lnTo>
                  <a:pt x="32" y="107"/>
                </a:lnTo>
                <a:lnTo>
                  <a:pt x="35" y="115"/>
                </a:lnTo>
                <a:lnTo>
                  <a:pt x="35" y="124"/>
                </a:lnTo>
                <a:lnTo>
                  <a:pt x="34" y="134"/>
                </a:lnTo>
                <a:lnTo>
                  <a:pt x="31" y="142"/>
                </a:lnTo>
                <a:lnTo>
                  <a:pt x="27" y="150"/>
                </a:lnTo>
                <a:lnTo>
                  <a:pt x="22" y="157"/>
                </a:lnTo>
                <a:lnTo>
                  <a:pt x="15" y="163"/>
                </a:lnTo>
                <a:lnTo>
                  <a:pt x="32" y="195"/>
                </a:lnTo>
                <a:lnTo>
                  <a:pt x="32" y="195"/>
                </a:lnTo>
                <a:lnTo>
                  <a:pt x="42" y="192"/>
                </a:lnTo>
                <a:lnTo>
                  <a:pt x="53" y="190"/>
                </a:lnTo>
                <a:lnTo>
                  <a:pt x="53" y="190"/>
                </a:lnTo>
                <a:lnTo>
                  <a:pt x="62" y="190"/>
                </a:lnTo>
                <a:lnTo>
                  <a:pt x="72" y="193"/>
                </a:lnTo>
                <a:lnTo>
                  <a:pt x="80" y="197"/>
                </a:lnTo>
                <a:lnTo>
                  <a:pt x="86" y="203"/>
                </a:lnTo>
                <a:lnTo>
                  <a:pt x="92" y="209"/>
                </a:lnTo>
                <a:lnTo>
                  <a:pt x="97" y="217"/>
                </a:lnTo>
                <a:lnTo>
                  <a:pt x="101" y="226"/>
                </a:lnTo>
                <a:lnTo>
                  <a:pt x="103" y="235"/>
                </a:lnTo>
                <a:lnTo>
                  <a:pt x="103" y="235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36" name="Freeform 217"/>
          <p:cNvSpPr>
            <a:spLocks noEditPoints="1"/>
          </p:cNvSpPr>
          <p:nvPr/>
        </p:nvSpPr>
        <p:spPr bwMode="auto">
          <a:xfrm>
            <a:off x="6995855" y="1781727"/>
            <a:ext cx="159485" cy="154084"/>
          </a:xfrm>
          <a:custGeom>
            <a:avLst/>
            <a:gdLst/>
            <a:ahLst/>
            <a:cxnLst>
              <a:cxn ang="0">
                <a:pos x="50" y="100"/>
              </a:cxn>
              <a:cxn ang="0">
                <a:pos x="31" y="96"/>
              </a:cxn>
              <a:cxn ang="0">
                <a:pos x="15" y="85"/>
              </a:cxn>
              <a:cxn ang="0">
                <a:pos x="4" y="69"/>
              </a:cxn>
              <a:cxn ang="0">
                <a:pos x="0" y="50"/>
              </a:cxn>
              <a:cxn ang="0">
                <a:pos x="2" y="39"/>
              </a:cxn>
              <a:cxn ang="0">
                <a:pos x="10" y="22"/>
              </a:cxn>
              <a:cxn ang="0">
                <a:pos x="23" y="8"/>
              </a:cxn>
              <a:cxn ang="0">
                <a:pos x="41" y="0"/>
              </a:cxn>
              <a:cxn ang="0">
                <a:pos x="50" y="0"/>
              </a:cxn>
              <a:cxn ang="0">
                <a:pos x="70" y="3"/>
              </a:cxn>
              <a:cxn ang="0">
                <a:pos x="87" y="13"/>
              </a:cxn>
              <a:cxn ang="0">
                <a:pos x="97" y="30"/>
              </a:cxn>
              <a:cxn ang="0">
                <a:pos x="101" y="50"/>
              </a:cxn>
              <a:cxn ang="0">
                <a:pos x="100" y="59"/>
              </a:cxn>
              <a:cxn ang="0">
                <a:pos x="92" y="78"/>
              </a:cxn>
              <a:cxn ang="0">
                <a:pos x="79" y="92"/>
              </a:cxn>
              <a:cxn ang="0">
                <a:pos x="61" y="99"/>
              </a:cxn>
              <a:cxn ang="0">
                <a:pos x="50" y="100"/>
              </a:cxn>
              <a:cxn ang="0">
                <a:pos x="50" y="5"/>
              </a:cxn>
              <a:cxn ang="0">
                <a:pos x="34" y="8"/>
              </a:cxn>
              <a:cxn ang="0">
                <a:pos x="19" y="18"/>
              </a:cxn>
              <a:cxn ang="0">
                <a:pos x="10" y="32"/>
              </a:cxn>
              <a:cxn ang="0">
                <a:pos x="6" y="50"/>
              </a:cxn>
              <a:cxn ang="0">
                <a:pos x="7" y="59"/>
              </a:cxn>
              <a:cxn ang="0">
                <a:pos x="14" y="74"/>
              </a:cxn>
              <a:cxn ang="0">
                <a:pos x="26" y="86"/>
              </a:cxn>
              <a:cxn ang="0">
                <a:pos x="42" y="93"/>
              </a:cxn>
              <a:cxn ang="0">
                <a:pos x="50" y="95"/>
              </a:cxn>
              <a:cxn ang="0">
                <a:pos x="68" y="90"/>
              </a:cxn>
              <a:cxn ang="0">
                <a:pos x="83" y="81"/>
              </a:cxn>
              <a:cxn ang="0">
                <a:pos x="92" y="68"/>
              </a:cxn>
              <a:cxn ang="0">
                <a:pos x="96" y="50"/>
              </a:cxn>
              <a:cxn ang="0">
                <a:pos x="95" y="41"/>
              </a:cxn>
              <a:cxn ang="0">
                <a:pos x="88" y="24"/>
              </a:cxn>
              <a:cxn ang="0">
                <a:pos x="76" y="12"/>
              </a:cxn>
              <a:cxn ang="0">
                <a:pos x="60" y="5"/>
              </a:cxn>
              <a:cxn ang="0">
                <a:pos x="50" y="5"/>
              </a:cxn>
            </a:cxnLst>
            <a:rect l="0" t="0" r="r" b="b"/>
            <a:pathLst>
              <a:path w="101" h="100">
                <a:moveTo>
                  <a:pt x="50" y="100"/>
                </a:moveTo>
                <a:lnTo>
                  <a:pt x="50" y="100"/>
                </a:lnTo>
                <a:lnTo>
                  <a:pt x="41" y="99"/>
                </a:lnTo>
                <a:lnTo>
                  <a:pt x="31" y="96"/>
                </a:lnTo>
                <a:lnTo>
                  <a:pt x="23" y="92"/>
                </a:lnTo>
                <a:lnTo>
                  <a:pt x="15" y="85"/>
                </a:lnTo>
                <a:lnTo>
                  <a:pt x="10" y="78"/>
                </a:lnTo>
                <a:lnTo>
                  <a:pt x="4" y="69"/>
                </a:lnTo>
                <a:lnTo>
                  <a:pt x="2" y="59"/>
                </a:lnTo>
                <a:lnTo>
                  <a:pt x="0" y="50"/>
                </a:lnTo>
                <a:lnTo>
                  <a:pt x="0" y="50"/>
                </a:lnTo>
                <a:lnTo>
                  <a:pt x="2" y="39"/>
                </a:lnTo>
                <a:lnTo>
                  <a:pt x="4" y="30"/>
                </a:lnTo>
                <a:lnTo>
                  <a:pt x="10" y="22"/>
                </a:lnTo>
                <a:lnTo>
                  <a:pt x="15" y="13"/>
                </a:lnTo>
                <a:lnTo>
                  <a:pt x="23" y="8"/>
                </a:lnTo>
                <a:lnTo>
                  <a:pt x="31" y="3"/>
                </a:lnTo>
                <a:lnTo>
                  <a:pt x="41" y="0"/>
                </a:lnTo>
                <a:lnTo>
                  <a:pt x="50" y="0"/>
                </a:lnTo>
                <a:lnTo>
                  <a:pt x="50" y="0"/>
                </a:lnTo>
                <a:lnTo>
                  <a:pt x="61" y="0"/>
                </a:lnTo>
                <a:lnTo>
                  <a:pt x="70" y="3"/>
                </a:lnTo>
                <a:lnTo>
                  <a:pt x="79" y="8"/>
                </a:lnTo>
                <a:lnTo>
                  <a:pt x="87" y="13"/>
                </a:lnTo>
                <a:lnTo>
                  <a:pt x="92" y="22"/>
                </a:lnTo>
                <a:lnTo>
                  <a:pt x="97" y="30"/>
                </a:lnTo>
                <a:lnTo>
                  <a:pt x="100" y="39"/>
                </a:lnTo>
                <a:lnTo>
                  <a:pt x="101" y="50"/>
                </a:lnTo>
                <a:lnTo>
                  <a:pt x="101" y="50"/>
                </a:lnTo>
                <a:lnTo>
                  <a:pt x="100" y="59"/>
                </a:lnTo>
                <a:lnTo>
                  <a:pt x="97" y="69"/>
                </a:lnTo>
                <a:lnTo>
                  <a:pt x="92" y="78"/>
                </a:lnTo>
                <a:lnTo>
                  <a:pt x="87" y="85"/>
                </a:lnTo>
                <a:lnTo>
                  <a:pt x="79" y="92"/>
                </a:lnTo>
                <a:lnTo>
                  <a:pt x="70" y="96"/>
                </a:lnTo>
                <a:lnTo>
                  <a:pt x="61" y="99"/>
                </a:lnTo>
                <a:lnTo>
                  <a:pt x="50" y="100"/>
                </a:lnTo>
                <a:lnTo>
                  <a:pt x="50" y="100"/>
                </a:lnTo>
                <a:close/>
                <a:moveTo>
                  <a:pt x="50" y="5"/>
                </a:moveTo>
                <a:lnTo>
                  <a:pt x="50" y="5"/>
                </a:lnTo>
                <a:lnTo>
                  <a:pt x="42" y="5"/>
                </a:lnTo>
                <a:lnTo>
                  <a:pt x="34" y="8"/>
                </a:lnTo>
                <a:lnTo>
                  <a:pt x="26" y="12"/>
                </a:lnTo>
                <a:lnTo>
                  <a:pt x="19" y="18"/>
                </a:lnTo>
                <a:lnTo>
                  <a:pt x="14" y="24"/>
                </a:lnTo>
                <a:lnTo>
                  <a:pt x="10" y="32"/>
                </a:lnTo>
                <a:lnTo>
                  <a:pt x="7" y="41"/>
                </a:lnTo>
                <a:lnTo>
                  <a:pt x="6" y="50"/>
                </a:lnTo>
                <a:lnTo>
                  <a:pt x="6" y="50"/>
                </a:lnTo>
                <a:lnTo>
                  <a:pt x="7" y="59"/>
                </a:lnTo>
                <a:lnTo>
                  <a:pt x="10" y="68"/>
                </a:lnTo>
                <a:lnTo>
                  <a:pt x="14" y="74"/>
                </a:lnTo>
                <a:lnTo>
                  <a:pt x="19" y="81"/>
                </a:lnTo>
                <a:lnTo>
                  <a:pt x="26" y="86"/>
                </a:lnTo>
                <a:lnTo>
                  <a:pt x="34" y="90"/>
                </a:lnTo>
                <a:lnTo>
                  <a:pt x="42" y="93"/>
                </a:lnTo>
                <a:lnTo>
                  <a:pt x="50" y="95"/>
                </a:lnTo>
                <a:lnTo>
                  <a:pt x="50" y="95"/>
                </a:lnTo>
                <a:lnTo>
                  <a:pt x="60" y="93"/>
                </a:lnTo>
                <a:lnTo>
                  <a:pt x="68" y="90"/>
                </a:lnTo>
                <a:lnTo>
                  <a:pt x="76" y="86"/>
                </a:lnTo>
                <a:lnTo>
                  <a:pt x="83" y="81"/>
                </a:lnTo>
                <a:lnTo>
                  <a:pt x="88" y="74"/>
                </a:lnTo>
                <a:lnTo>
                  <a:pt x="92" y="68"/>
                </a:lnTo>
                <a:lnTo>
                  <a:pt x="95" y="59"/>
                </a:lnTo>
                <a:lnTo>
                  <a:pt x="96" y="50"/>
                </a:lnTo>
                <a:lnTo>
                  <a:pt x="96" y="50"/>
                </a:lnTo>
                <a:lnTo>
                  <a:pt x="95" y="41"/>
                </a:lnTo>
                <a:lnTo>
                  <a:pt x="92" y="32"/>
                </a:lnTo>
                <a:lnTo>
                  <a:pt x="88" y="24"/>
                </a:lnTo>
                <a:lnTo>
                  <a:pt x="83" y="18"/>
                </a:lnTo>
                <a:lnTo>
                  <a:pt x="76" y="12"/>
                </a:lnTo>
                <a:lnTo>
                  <a:pt x="68" y="8"/>
                </a:lnTo>
                <a:lnTo>
                  <a:pt x="60" y="5"/>
                </a:lnTo>
                <a:lnTo>
                  <a:pt x="50" y="5"/>
                </a:lnTo>
                <a:lnTo>
                  <a:pt x="50" y="5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37" name="Freeform 218"/>
          <p:cNvSpPr>
            <a:spLocks noEditPoints="1"/>
          </p:cNvSpPr>
          <p:nvPr/>
        </p:nvSpPr>
        <p:spPr bwMode="auto">
          <a:xfrm>
            <a:off x="10936074" y="2748241"/>
            <a:ext cx="394021" cy="88716"/>
          </a:xfrm>
          <a:custGeom>
            <a:avLst/>
            <a:gdLst/>
            <a:ahLst/>
            <a:cxnLst>
              <a:cxn ang="0">
                <a:pos x="203" y="57"/>
              </a:cxn>
              <a:cxn ang="0">
                <a:pos x="52" y="57"/>
              </a:cxn>
              <a:cxn ang="0">
                <a:pos x="52" y="57"/>
              </a:cxn>
              <a:cxn ang="0">
                <a:pos x="41" y="56"/>
              </a:cxn>
              <a:cxn ang="0">
                <a:pos x="31" y="53"/>
              </a:cxn>
              <a:cxn ang="0">
                <a:pos x="22" y="49"/>
              </a:cxn>
              <a:cxn ang="0">
                <a:pos x="15" y="42"/>
              </a:cxn>
              <a:cxn ang="0">
                <a:pos x="8" y="34"/>
              </a:cxn>
              <a:cxn ang="0">
                <a:pos x="4" y="26"/>
              </a:cxn>
              <a:cxn ang="0">
                <a:pos x="2" y="16"/>
              </a:cxn>
              <a:cxn ang="0">
                <a:pos x="0" y="6"/>
              </a:cxn>
              <a:cxn ang="0">
                <a:pos x="0" y="0"/>
              </a:cxn>
              <a:cxn ang="0">
                <a:pos x="254" y="0"/>
              </a:cxn>
              <a:cxn ang="0">
                <a:pos x="254" y="6"/>
              </a:cxn>
              <a:cxn ang="0">
                <a:pos x="254" y="6"/>
              </a:cxn>
              <a:cxn ang="0">
                <a:pos x="253" y="16"/>
              </a:cxn>
              <a:cxn ang="0">
                <a:pos x="250" y="26"/>
              </a:cxn>
              <a:cxn ang="0">
                <a:pos x="245" y="34"/>
              </a:cxn>
              <a:cxn ang="0">
                <a:pos x="239" y="42"/>
              </a:cxn>
              <a:cxn ang="0">
                <a:pos x="231" y="49"/>
              </a:cxn>
              <a:cxn ang="0">
                <a:pos x="223" y="53"/>
              </a:cxn>
              <a:cxn ang="0">
                <a:pos x="214" y="56"/>
              </a:cxn>
              <a:cxn ang="0">
                <a:pos x="203" y="57"/>
              </a:cxn>
              <a:cxn ang="0">
                <a:pos x="203" y="57"/>
              </a:cxn>
              <a:cxn ang="0">
                <a:pos x="11" y="11"/>
              </a:cxn>
              <a:cxn ang="0">
                <a:pos x="11" y="11"/>
              </a:cxn>
              <a:cxn ang="0">
                <a:pos x="12" y="19"/>
              </a:cxn>
              <a:cxn ang="0">
                <a:pos x="15" y="24"/>
              </a:cxn>
              <a:cxn ang="0">
                <a:pos x="19" y="31"/>
              </a:cxn>
              <a:cxn ang="0">
                <a:pos x="25" y="37"/>
              </a:cxn>
              <a:cxn ang="0">
                <a:pos x="30" y="41"/>
              </a:cxn>
              <a:cxn ang="0">
                <a:pos x="37" y="43"/>
              </a:cxn>
              <a:cxn ang="0">
                <a:pos x="44" y="45"/>
              </a:cxn>
              <a:cxn ang="0">
                <a:pos x="52" y="46"/>
              </a:cxn>
              <a:cxn ang="0">
                <a:pos x="203" y="46"/>
              </a:cxn>
              <a:cxn ang="0">
                <a:pos x="203" y="46"/>
              </a:cxn>
              <a:cxn ang="0">
                <a:pos x="210" y="45"/>
              </a:cxn>
              <a:cxn ang="0">
                <a:pos x="218" y="43"/>
              </a:cxn>
              <a:cxn ang="0">
                <a:pos x="223" y="41"/>
              </a:cxn>
              <a:cxn ang="0">
                <a:pos x="230" y="37"/>
              </a:cxn>
              <a:cxn ang="0">
                <a:pos x="234" y="31"/>
              </a:cxn>
              <a:cxn ang="0">
                <a:pos x="238" y="24"/>
              </a:cxn>
              <a:cxn ang="0">
                <a:pos x="241" y="19"/>
              </a:cxn>
              <a:cxn ang="0">
                <a:pos x="242" y="11"/>
              </a:cxn>
              <a:cxn ang="0">
                <a:pos x="11" y="11"/>
              </a:cxn>
            </a:cxnLst>
            <a:rect l="0" t="0" r="r" b="b"/>
            <a:pathLst>
              <a:path w="254" h="57">
                <a:moveTo>
                  <a:pt x="203" y="57"/>
                </a:moveTo>
                <a:lnTo>
                  <a:pt x="52" y="57"/>
                </a:lnTo>
                <a:lnTo>
                  <a:pt x="52" y="57"/>
                </a:lnTo>
                <a:lnTo>
                  <a:pt x="41" y="56"/>
                </a:lnTo>
                <a:lnTo>
                  <a:pt x="31" y="53"/>
                </a:lnTo>
                <a:lnTo>
                  <a:pt x="22" y="49"/>
                </a:lnTo>
                <a:lnTo>
                  <a:pt x="15" y="42"/>
                </a:lnTo>
                <a:lnTo>
                  <a:pt x="8" y="34"/>
                </a:lnTo>
                <a:lnTo>
                  <a:pt x="4" y="26"/>
                </a:lnTo>
                <a:lnTo>
                  <a:pt x="2" y="16"/>
                </a:lnTo>
                <a:lnTo>
                  <a:pt x="0" y="6"/>
                </a:lnTo>
                <a:lnTo>
                  <a:pt x="0" y="0"/>
                </a:lnTo>
                <a:lnTo>
                  <a:pt x="254" y="0"/>
                </a:lnTo>
                <a:lnTo>
                  <a:pt x="254" y="6"/>
                </a:lnTo>
                <a:lnTo>
                  <a:pt x="254" y="6"/>
                </a:lnTo>
                <a:lnTo>
                  <a:pt x="253" y="16"/>
                </a:lnTo>
                <a:lnTo>
                  <a:pt x="250" y="26"/>
                </a:lnTo>
                <a:lnTo>
                  <a:pt x="245" y="34"/>
                </a:lnTo>
                <a:lnTo>
                  <a:pt x="239" y="42"/>
                </a:lnTo>
                <a:lnTo>
                  <a:pt x="231" y="49"/>
                </a:lnTo>
                <a:lnTo>
                  <a:pt x="223" y="53"/>
                </a:lnTo>
                <a:lnTo>
                  <a:pt x="214" y="56"/>
                </a:lnTo>
                <a:lnTo>
                  <a:pt x="203" y="57"/>
                </a:lnTo>
                <a:lnTo>
                  <a:pt x="203" y="57"/>
                </a:lnTo>
                <a:close/>
                <a:moveTo>
                  <a:pt x="11" y="11"/>
                </a:moveTo>
                <a:lnTo>
                  <a:pt x="11" y="11"/>
                </a:lnTo>
                <a:lnTo>
                  <a:pt x="12" y="19"/>
                </a:lnTo>
                <a:lnTo>
                  <a:pt x="15" y="24"/>
                </a:lnTo>
                <a:lnTo>
                  <a:pt x="19" y="31"/>
                </a:lnTo>
                <a:lnTo>
                  <a:pt x="25" y="37"/>
                </a:lnTo>
                <a:lnTo>
                  <a:pt x="30" y="41"/>
                </a:lnTo>
                <a:lnTo>
                  <a:pt x="37" y="43"/>
                </a:lnTo>
                <a:lnTo>
                  <a:pt x="44" y="45"/>
                </a:lnTo>
                <a:lnTo>
                  <a:pt x="52" y="46"/>
                </a:lnTo>
                <a:lnTo>
                  <a:pt x="203" y="46"/>
                </a:lnTo>
                <a:lnTo>
                  <a:pt x="203" y="46"/>
                </a:lnTo>
                <a:lnTo>
                  <a:pt x="210" y="45"/>
                </a:lnTo>
                <a:lnTo>
                  <a:pt x="218" y="43"/>
                </a:lnTo>
                <a:lnTo>
                  <a:pt x="223" y="41"/>
                </a:lnTo>
                <a:lnTo>
                  <a:pt x="230" y="37"/>
                </a:lnTo>
                <a:lnTo>
                  <a:pt x="234" y="31"/>
                </a:lnTo>
                <a:lnTo>
                  <a:pt x="238" y="24"/>
                </a:lnTo>
                <a:lnTo>
                  <a:pt x="241" y="19"/>
                </a:lnTo>
                <a:lnTo>
                  <a:pt x="242" y="11"/>
                </a:lnTo>
                <a:lnTo>
                  <a:pt x="11" y="11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38" name="Rectangle 219"/>
          <p:cNvSpPr>
            <a:spLocks noChangeArrowheads="1"/>
          </p:cNvSpPr>
          <p:nvPr/>
        </p:nvSpPr>
        <p:spPr bwMode="auto">
          <a:xfrm>
            <a:off x="11255044" y="2780926"/>
            <a:ext cx="14073" cy="18676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39" name="Freeform 220"/>
          <p:cNvSpPr>
            <a:spLocks noEditPoints="1"/>
          </p:cNvSpPr>
          <p:nvPr/>
        </p:nvSpPr>
        <p:spPr bwMode="auto">
          <a:xfrm>
            <a:off x="10931385" y="2524122"/>
            <a:ext cx="398713" cy="210113"/>
          </a:xfrm>
          <a:custGeom>
            <a:avLst/>
            <a:gdLst/>
            <a:ahLst/>
            <a:cxnLst>
              <a:cxn ang="0">
                <a:pos x="255" y="133"/>
              </a:cxn>
              <a:cxn ang="0">
                <a:pos x="0" y="133"/>
              </a:cxn>
              <a:cxn ang="0">
                <a:pos x="18" y="0"/>
              </a:cxn>
              <a:cxn ang="0">
                <a:pos x="239" y="0"/>
              </a:cxn>
              <a:cxn ang="0">
                <a:pos x="255" y="133"/>
              </a:cxn>
              <a:cxn ang="0">
                <a:pos x="12" y="122"/>
              </a:cxn>
              <a:cxn ang="0">
                <a:pos x="243" y="122"/>
              </a:cxn>
              <a:cxn ang="0">
                <a:pos x="230" y="11"/>
              </a:cxn>
              <a:cxn ang="0">
                <a:pos x="27" y="11"/>
              </a:cxn>
              <a:cxn ang="0">
                <a:pos x="12" y="122"/>
              </a:cxn>
            </a:cxnLst>
            <a:rect l="0" t="0" r="r" b="b"/>
            <a:pathLst>
              <a:path w="255" h="133">
                <a:moveTo>
                  <a:pt x="255" y="133"/>
                </a:moveTo>
                <a:lnTo>
                  <a:pt x="0" y="133"/>
                </a:lnTo>
                <a:lnTo>
                  <a:pt x="18" y="0"/>
                </a:lnTo>
                <a:lnTo>
                  <a:pt x="239" y="0"/>
                </a:lnTo>
                <a:lnTo>
                  <a:pt x="255" y="133"/>
                </a:lnTo>
                <a:close/>
                <a:moveTo>
                  <a:pt x="12" y="122"/>
                </a:moveTo>
                <a:lnTo>
                  <a:pt x="243" y="122"/>
                </a:lnTo>
                <a:lnTo>
                  <a:pt x="230" y="11"/>
                </a:lnTo>
                <a:lnTo>
                  <a:pt x="27" y="11"/>
                </a:lnTo>
                <a:lnTo>
                  <a:pt x="12" y="122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40" name="Rectangle 221"/>
          <p:cNvSpPr>
            <a:spLocks noChangeArrowheads="1"/>
          </p:cNvSpPr>
          <p:nvPr/>
        </p:nvSpPr>
        <p:spPr bwMode="auto">
          <a:xfrm>
            <a:off x="4580127" y="1851763"/>
            <a:ext cx="131340" cy="9339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41" name="Rectangle 222"/>
          <p:cNvSpPr>
            <a:spLocks noChangeArrowheads="1"/>
          </p:cNvSpPr>
          <p:nvPr/>
        </p:nvSpPr>
        <p:spPr bwMode="auto">
          <a:xfrm>
            <a:off x="4641106" y="1791066"/>
            <a:ext cx="9381" cy="135407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42" name="Freeform 223"/>
          <p:cNvSpPr>
            <a:spLocks noEditPoints="1"/>
          </p:cNvSpPr>
          <p:nvPr/>
        </p:nvSpPr>
        <p:spPr bwMode="auto">
          <a:xfrm>
            <a:off x="2830483" y="1664998"/>
            <a:ext cx="389332" cy="387541"/>
          </a:xfrm>
          <a:custGeom>
            <a:avLst/>
            <a:gdLst/>
            <a:ahLst/>
            <a:cxnLst>
              <a:cxn ang="0">
                <a:pos x="112" y="248"/>
              </a:cxn>
              <a:cxn ang="0">
                <a:pos x="77" y="240"/>
              </a:cxn>
              <a:cxn ang="0">
                <a:pos x="46" y="221"/>
              </a:cxn>
              <a:cxn ang="0">
                <a:pos x="21" y="194"/>
              </a:cxn>
              <a:cxn ang="0">
                <a:pos x="5" y="162"/>
              </a:cxn>
              <a:cxn ang="0">
                <a:pos x="0" y="124"/>
              </a:cxn>
              <a:cxn ang="0">
                <a:pos x="2" y="100"/>
              </a:cxn>
              <a:cxn ang="0">
                <a:pos x="14" y="65"/>
              </a:cxn>
              <a:cxn ang="0">
                <a:pos x="36" y="36"/>
              </a:cxn>
              <a:cxn ang="0">
                <a:pos x="66" y="15"/>
              </a:cxn>
              <a:cxn ang="0">
                <a:pos x="100" y="2"/>
              </a:cxn>
              <a:cxn ang="0">
                <a:pos x="125" y="0"/>
              </a:cxn>
              <a:cxn ang="0">
                <a:pos x="162" y="5"/>
              </a:cxn>
              <a:cxn ang="0">
                <a:pos x="194" y="21"/>
              </a:cxn>
              <a:cxn ang="0">
                <a:pos x="221" y="46"/>
              </a:cxn>
              <a:cxn ang="0">
                <a:pos x="240" y="75"/>
              </a:cxn>
              <a:cxn ang="0">
                <a:pos x="249" y="112"/>
              </a:cxn>
              <a:cxn ang="0">
                <a:pos x="249" y="137"/>
              </a:cxn>
              <a:cxn ang="0">
                <a:pos x="240" y="173"/>
              </a:cxn>
              <a:cxn ang="0">
                <a:pos x="221" y="204"/>
              </a:cxn>
              <a:cxn ang="0">
                <a:pos x="194" y="228"/>
              </a:cxn>
              <a:cxn ang="0">
                <a:pos x="162" y="244"/>
              </a:cxn>
              <a:cxn ang="0">
                <a:pos x="125" y="250"/>
              </a:cxn>
              <a:cxn ang="0">
                <a:pos x="125" y="11"/>
              </a:cxn>
              <a:cxn ang="0">
                <a:pos x="91" y="16"/>
              </a:cxn>
              <a:cxn ang="0">
                <a:pos x="60" y="29"/>
              </a:cxn>
              <a:cxn ang="0">
                <a:pos x="36" y="52"/>
              </a:cxn>
              <a:cxn ang="0">
                <a:pos x="20" y="81"/>
              </a:cxn>
              <a:cxn ang="0">
                <a:pos x="12" y="113"/>
              </a:cxn>
              <a:cxn ang="0">
                <a:pos x="12" y="136"/>
              </a:cxn>
              <a:cxn ang="0">
                <a:pos x="20" y="169"/>
              </a:cxn>
              <a:cxn ang="0">
                <a:pos x="36" y="197"/>
              </a:cxn>
              <a:cxn ang="0">
                <a:pos x="60" y="218"/>
              </a:cxn>
              <a:cxn ang="0">
                <a:pos x="91" y="233"/>
              </a:cxn>
              <a:cxn ang="0">
                <a:pos x="125" y="239"/>
              </a:cxn>
              <a:cxn ang="0">
                <a:pos x="148" y="236"/>
              </a:cxn>
              <a:cxn ang="0">
                <a:pos x="179" y="225"/>
              </a:cxn>
              <a:cxn ang="0">
                <a:pos x="205" y="205"/>
              </a:cxn>
              <a:cxn ang="0">
                <a:pos x="225" y="179"/>
              </a:cxn>
              <a:cxn ang="0">
                <a:pos x="236" y="147"/>
              </a:cxn>
              <a:cxn ang="0">
                <a:pos x="239" y="124"/>
              </a:cxn>
              <a:cxn ang="0">
                <a:pos x="233" y="90"/>
              </a:cxn>
              <a:cxn ang="0">
                <a:pos x="220" y="60"/>
              </a:cxn>
              <a:cxn ang="0">
                <a:pos x="197" y="36"/>
              </a:cxn>
              <a:cxn ang="0">
                <a:pos x="168" y="20"/>
              </a:cxn>
              <a:cxn ang="0">
                <a:pos x="136" y="11"/>
              </a:cxn>
            </a:cxnLst>
            <a:rect l="0" t="0" r="r" b="b"/>
            <a:pathLst>
              <a:path w="249" h="250">
                <a:moveTo>
                  <a:pt x="125" y="250"/>
                </a:moveTo>
                <a:lnTo>
                  <a:pt x="125" y="250"/>
                </a:lnTo>
                <a:lnTo>
                  <a:pt x="112" y="248"/>
                </a:lnTo>
                <a:lnTo>
                  <a:pt x="100" y="247"/>
                </a:lnTo>
                <a:lnTo>
                  <a:pt x="87" y="244"/>
                </a:lnTo>
                <a:lnTo>
                  <a:pt x="77" y="240"/>
                </a:lnTo>
                <a:lnTo>
                  <a:pt x="66" y="235"/>
                </a:lnTo>
                <a:lnTo>
                  <a:pt x="55" y="228"/>
                </a:lnTo>
                <a:lnTo>
                  <a:pt x="46" y="221"/>
                </a:lnTo>
                <a:lnTo>
                  <a:pt x="36" y="213"/>
                </a:lnTo>
                <a:lnTo>
                  <a:pt x="28" y="204"/>
                </a:lnTo>
                <a:lnTo>
                  <a:pt x="21" y="194"/>
                </a:lnTo>
                <a:lnTo>
                  <a:pt x="14" y="183"/>
                </a:lnTo>
                <a:lnTo>
                  <a:pt x="9" y="173"/>
                </a:lnTo>
                <a:lnTo>
                  <a:pt x="5" y="162"/>
                </a:lnTo>
                <a:lnTo>
                  <a:pt x="2" y="150"/>
                </a:lnTo>
                <a:lnTo>
                  <a:pt x="1" y="137"/>
                </a:lnTo>
                <a:lnTo>
                  <a:pt x="0" y="124"/>
                </a:lnTo>
                <a:lnTo>
                  <a:pt x="0" y="124"/>
                </a:lnTo>
                <a:lnTo>
                  <a:pt x="1" y="112"/>
                </a:lnTo>
                <a:lnTo>
                  <a:pt x="2" y="100"/>
                </a:lnTo>
                <a:lnTo>
                  <a:pt x="5" y="87"/>
                </a:lnTo>
                <a:lnTo>
                  <a:pt x="9" y="75"/>
                </a:lnTo>
                <a:lnTo>
                  <a:pt x="14" y="65"/>
                </a:lnTo>
                <a:lnTo>
                  <a:pt x="21" y="55"/>
                </a:lnTo>
                <a:lnTo>
                  <a:pt x="28" y="46"/>
                </a:lnTo>
                <a:lnTo>
                  <a:pt x="36" y="36"/>
                </a:lnTo>
                <a:lnTo>
                  <a:pt x="46" y="28"/>
                </a:lnTo>
                <a:lnTo>
                  <a:pt x="55" y="21"/>
                </a:lnTo>
                <a:lnTo>
                  <a:pt x="66" y="15"/>
                </a:lnTo>
                <a:lnTo>
                  <a:pt x="77" y="9"/>
                </a:lnTo>
                <a:lnTo>
                  <a:pt x="87" y="5"/>
                </a:lnTo>
                <a:lnTo>
                  <a:pt x="100" y="2"/>
                </a:lnTo>
                <a:lnTo>
                  <a:pt x="112" y="0"/>
                </a:lnTo>
                <a:lnTo>
                  <a:pt x="125" y="0"/>
                </a:lnTo>
                <a:lnTo>
                  <a:pt x="125" y="0"/>
                </a:lnTo>
                <a:lnTo>
                  <a:pt x="137" y="0"/>
                </a:lnTo>
                <a:lnTo>
                  <a:pt x="149" y="2"/>
                </a:lnTo>
                <a:lnTo>
                  <a:pt x="162" y="5"/>
                </a:lnTo>
                <a:lnTo>
                  <a:pt x="174" y="9"/>
                </a:lnTo>
                <a:lnTo>
                  <a:pt x="185" y="15"/>
                </a:lnTo>
                <a:lnTo>
                  <a:pt x="194" y="21"/>
                </a:lnTo>
                <a:lnTo>
                  <a:pt x="203" y="28"/>
                </a:lnTo>
                <a:lnTo>
                  <a:pt x="213" y="36"/>
                </a:lnTo>
                <a:lnTo>
                  <a:pt x="221" y="46"/>
                </a:lnTo>
                <a:lnTo>
                  <a:pt x="228" y="55"/>
                </a:lnTo>
                <a:lnTo>
                  <a:pt x="235" y="65"/>
                </a:lnTo>
                <a:lnTo>
                  <a:pt x="240" y="75"/>
                </a:lnTo>
                <a:lnTo>
                  <a:pt x="244" y="87"/>
                </a:lnTo>
                <a:lnTo>
                  <a:pt x="247" y="100"/>
                </a:lnTo>
                <a:lnTo>
                  <a:pt x="249" y="112"/>
                </a:lnTo>
                <a:lnTo>
                  <a:pt x="249" y="124"/>
                </a:lnTo>
                <a:lnTo>
                  <a:pt x="249" y="124"/>
                </a:lnTo>
                <a:lnTo>
                  <a:pt x="249" y="137"/>
                </a:lnTo>
                <a:lnTo>
                  <a:pt x="247" y="150"/>
                </a:lnTo>
                <a:lnTo>
                  <a:pt x="244" y="162"/>
                </a:lnTo>
                <a:lnTo>
                  <a:pt x="240" y="173"/>
                </a:lnTo>
                <a:lnTo>
                  <a:pt x="235" y="183"/>
                </a:lnTo>
                <a:lnTo>
                  <a:pt x="228" y="194"/>
                </a:lnTo>
                <a:lnTo>
                  <a:pt x="221" y="204"/>
                </a:lnTo>
                <a:lnTo>
                  <a:pt x="213" y="213"/>
                </a:lnTo>
                <a:lnTo>
                  <a:pt x="203" y="221"/>
                </a:lnTo>
                <a:lnTo>
                  <a:pt x="194" y="228"/>
                </a:lnTo>
                <a:lnTo>
                  <a:pt x="185" y="235"/>
                </a:lnTo>
                <a:lnTo>
                  <a:pt x="174" y="240"/>
                </a:lnTo>
                <a:lnTo>
                  <a:pt x="162" y="244"/>
                </a:lnTo>
                <a:lnTo>
                  <a:pt x="149" y="247"/>
                </a:lnTo>
                <a:lnTo>
                  <a:pt x="137" y="248"/>
                </a:lnTo>
                <a:lnTo>
                  <a:pt x="125" y="250"/>
                </a:lnTo>
                <a:lnTo>
                  <a:pt x="125" y="250"/>
                </a:lnTo>
                <a:close/>
                <a:moveTo>
                  <a:pt x="125" y="11"/>
                </a:moveTo>
                <a:lnTo>
                  <a:pt x="125" y="11"/>
                </a:lnTo>
                <a:lnTo>
                  <a:pt x="113" y="11"/>
                </a:lnTo>
                <a:lnTo>
                  <a:pt x="102" y="13"/>
                </a:lnTo>
                <a:lnTo>
                  <a:pt x="91" y="16"/>
                </a:lnTo>
                <a:lnTo>
                  <a:pt x="81" y="20"/>
                </a:lnTo>
                <a:lnTo>
                  <a:pt x="70" y="24"/>
                </a:lnTo>
                <a:lnTo>
                  <a:pt x="60" y="29"/>
                </a:lnTo>
                <a:lnTo>
                  <a:pt x="52" y="36"/>
                </a:lnTo>
                <a:lnTo>
                  <a:pt x="44" y="44"/>
                </a:lnTo>
                <a:lnTo>
                  <a:pt x="36" y="52"/>
                </a:lnTo>
                <a:lnTo>
                  <a:pt x="31" y="60"/>
                </a:lnTo>
                <a:lnTo>
                  <a:pt x="24" y="70"/>
                </a:lnTo>
                <a:lnTo>
                  <a:pt x="20" y="81"/>
                </a:lnTo>
                <a:lnTo>
                  <a:pt x="16" y="90"/>
                </a:lnTo>
                <a:lnTo>
                  <a:pt x="13" y="101"/>
                </a:lnTo>
                <a:lnTo>
                  <a:pt x="12" y="113"/>
                </a:lnTo>
                <a:lnTo>
                  <a:pt x="10" y="124"/>
                </a:lnTo>
                <a:lnTo>
                  <a:pt x="10" y="124"/>
                </a:lnTo>
                <a:lnTo>
                  <a:pt x="12" y="136"/>
                </a:lnTo>
                <a:lnTo>
                  <a:pt x="13" y="147"/>
                </a:lnTo>
                <a:lnTo>
                  <a:pt x="16" y="158"/>
                </a:lnTo>
                <a:lnTo>
                  <a:pt x="20" y="169"/>
                </a:lnTo>
                <a:lnTo>
                  <a:pt x="24" y="179"/>
                </a:lnTo>
                <a:lnTo>
                  <a:pt x="31" y="189"/>
                </a:lnTo>
                <a:lnTo>
                  <a:pt x="36" y="197"/>
                </a:lnTo>
                <a:lnTo>
                  <a:pt x="44" y="205"/>
                </a:lnTo>
                <a:lnTo>
                  <a:pt x="52" y="212"/>
                </a:lnTo>
                <a:lnTo>
                  <a:pt x="60" y="218"/>
                </a:lnTo>
                <a:lnTo>
                  <a:pt x="70" y="225"/>
                </a:lnTo>
                <a:lnTo>
                  <a:pt x="81" y="229"/>
                </a:lnTo>
                <a:lnTo>
                  <a:pt x="91" y="233"/>
                </a:lnTo>
                <a:lnTo>
                  <a:pt x="102" y="236"/>
                </a:lnTo>
                <a:lnTo>
                  <a:pt x="113" y="237"/>
                </a:lnTo>
                <a:lnTo>
                  <a:pt x="125" y="239"/>
                </a:lnTo>
                <a:lnTo>
                  <a:pt x="125" y="239"/>
                </a:lnTo>
                <a:lnTo>
                  <a:pt x="136" y="237"/>
                </a:lnTo>
                <a:lnTo>
                  <a:pt x="148" y="236"/>
                </a:lnTo>
                <a:lnTo>
                  <a:pt x="159" y="233"/>
                </a:lnTo>
                <a:lnTo>
                  <a:pt x="168" y="229"/>
                </a:lnTo>
                <a:lnTo>
                  <a:pt x="179" y="225"/>
                </a:lnTo>
                <a:lnTo>
                  <a:pt x="189" y="218"/>
                </a:lnTo>
                <a:lnTo>
                  <a:pt x="197" y="212"/>
                </a:lnTo>
                <a:lnTo>
                  <a:pt x="205" y="205"/>
                </a:lnTo>
                <a:lnTo>
                  <a:pt x="213" y="197"/>
                </a:lnTo>
                <a:lnTo>
                  <a:pt x="220" y="189"/>
                </a:lnTo>
                <a:lnTo>
                  <a:pt x="225" y="179"/>
                </a:lnTo>
                <a:lnTo>
                  <a:pt x="229" y="169"/>
                </a:lnTo>
                <a:lnTo>
                  <a:pt x="233" y="158"/>
                </a:lnTo>
                <a:lnTo>
                  <a:pt x="236" y="147"/>
                </a:lnTo>
                <a:lnTo>
                  <a:pt x="239" y="136"/>
                </a:lnTo>
                <a:lnTo>
                  <a:pt x="239" y="124"/>
                </a:lnTo>
                <a:lnTo>
                  <a:pt x="239" y="124"/>
                </a:lnTo>
                <a:lnTo>
                  <a:pt x="239" y="113"/>
                </a:lnTo>
                <a:lnTo>
                  <a:pt x="236" y="101"/>
                </a:lnTo>
                <a:lnTo>
                  <a:pt x="233" y="90"/>
                </a:lnTo>
                <a:lnTo>
                  <a:pt x="229" y="81"/>
                </a:lnTo>
                <a:lnTo>
                  <a:pt x="225" y="70"/>
                </a:lnTo>
                <a:lnTo>
                  <a:pt x="220" y="60"/>
                </a:lnTo>
                <a:lnTo>
                  <a:pt x="213" y="52"/>
                </a:lnTo>
                <a:lnTo>
                  <a:pt x="205" y="44"/>
                </a:lnTo>
                <a:lnTo>
                  <a:pt x="197" y="36"/>
                </a:lnTo>
                <a:lnTo>
                  <a:pt x="189" y="29"/>
                </a:lnTo>
                <a:lnTo>
                  <a:pt x="179" y="24"/>
                </a:lnTo>
                <a:lnTo>
                  <a:pt x="168" y="20"/>
                </a:lnTo>
                <a:lnTo>
                  <a:pt x="159" y="16"/>
                </a:lnTo>
                <a:lnTo>
                  <a:pt x="148" y="13"/>
                </a:lnTo>
                <a:lnTo>
                  <a:pt x="136" y="11"/>
                </a:lnTo>
                <a:lnTo>
                  <a:pt x="125" y="11"/>
                </a:lnTo>
                <a:lnTo>
                  <a:pt x="125" y="11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43" name="Freeform 224"/>
          <p:cNvSpPr>
            <a:spLocks noEditPoints="1"/>
          </p:cNvSpPr>
          <p:nvPr/>
        </p:nvSpPr>
        <p:spPr bwMode="auto">
          <a:xfrm>
            <a:off x="2868008" y="1702351"/>
            <a:ext cx="314280" cy="312835"/>
          </a:xfrm>
          <a:custGeom>
            <a:avLst/>
            <a:gdLst/>
            <a:ahLst/>
            <a:cxnLst>
              <a:cxn ang="0">
                <a:pos x="90" y="202"/>
              </a:cxn>
              <a:cxn ang="0">
                <a:pos x="61" y="195"/>
              </a:cxn>
              <a:cxn ang="0">
                <a:pos x="36" y="179"/>
              </a:cxn>
              <a:cxn ang="0">
                <a:pos x="16" y="158"/>
              </a:cxn>
              <a:cxn ang="0">
                <a:pos x="4" y="132"/>
              </a:cxn>
              <a:cxn ang="0">
                <a:pos x="0" y="101"/>
              </a:cxn>
              <a:cxn ang="0">
                <a:pos x="1" y="81"/>
              </a:cxn>
              <a:cxn ang="0">
                <a:pos x="12" y="54"/>
              </a:cxn>
              <a:cxn ang="0">
                <a:pos x="30" y="29"/>
              </a:cxn>
              <a:cxn ang="0">
                <a:pos x="53" y="12"/>
              </a:cxn>
              <a:cxn ang="0">
                <a:pos x="80" y="2"/>
              </a:cxn>
              <a:cxn ang="0">
                <a:pos x="101" y="0"/>
              </a:cxn>
              <a:cxn ang="0">
                <a:pos x="131" y="5"/>
              </a:cxn>
              <a:cxn ang="0">
                <a:pos x="158" y="17"/>
              </a:cxn>
              <a:cxn ang="0">
                <a:pos x="178" y="37"/>
              </a:cxn>
              <a:cxn ang="0">
                <a:pos x="194" y="62"/>
              </a:cxn>
              <a:cxn ang="0">
                <a:pos x="201" y="92"/>
              </a:cxn>
              <a:cxn ang="0">
                <a:pos x="201" y="112"/>
              </a:cxn>
              <a:cxn ang="0">
                <a:pos x="194" y="141"/>
              </a:cxn>
              <a:cxn ang="0">
                <a:pos x="178" y="166"/>
              </a:cxn>
              <a:cxn ang="0">
                <a:pos x="158" y="186"/>
              </a:cxn>
              <a:cxn ang="0">
                <a:pos x="131" y="198"/>
              </a:cxn>
              <a:cxn ang="0">
                <a:pos x="101" y="202"/>
              </a:cxn>
              <a:cxn ang="0">
                <a:pos x="101" y="5"/>
              </a:cxn>
              <a:cxn ang="0">
                <a:pos x="71" y="10"/>
              </a:cxn>
              <a:cxn ang="0">
                <a:pos x="47" y="21"/>
              </a:cxn>
              <a:cxn ang="0">
                <a:pos x="27" y="40"/>
              </a:cxn>
              <a:cxn ang="0">
                <a:pos x="12" y="64"/>
              </a:cxn>
              <a:cxn ang="0">
                <a:pos x="5" y="92"/>
              </a:cxn>
              <a:cxn ang="0">
                <a:pos x="5" y="112"/>
              </a:cxn>
              <a:cxn ang="0">
                <a:pos x="12" y="139"/>
              </a:cxn>
              <a:cxn ang="0">
                <a:pos x="27" y="163"/>
              </a:cxn>
              <a:cxn ang="0">
                <a:pos x="47" y="181"/>
              </a:cxn>
              <a:cxn ang="0">
                <a:pos x="71" y="193"/>
              </a:cxn>
              <a:cxn ang="0">
                <a:pos x="101" y="197"/>
              </a:cxn>
              <a:cxn ang="0">
                <a:pos x="120" y="195"/>
              </a:cxn>
              <a:cxn ang="0">
                <a:pos x="146" y="186"/>
              </a:cxn>
              <a:cxn ang="0">
                <a:pos x="169" y="170"/>
              </a:cxn>
              <a:cxn ang="0">
                <a:pos x="185" y="147"/>
              </a:cxn>
              <a:cxn ang="0">
                <a:pos x="194" y="121"/>
              </a:cxn>
              <a:cxn ang="0">
                <a:pos x="197" y="101"/>
              </a:cxn>
              <a:cxn ang="0">
                <a:pos x="192" y="73"/>
              </a:cxn>
              <a:cxn ang="0">
                <a:pos x="179" y="48"/>
              </a:cxn>
              <a:cxn ang="0">
                <a:pos x="162" y="28"/>
              </a:cxn>
              <a:cxn ang="0">
                <a:pos x="138" y="13"/>
              </a:cxn>
              <a:cxn ang="0">
                <a:pos x="111" y="6"/>
              </a:cxn>
            </a:cxnLst>
            <a:rect l="0" t="0" r="r" b="b"/>
            <a:pathLst>
              <a:path w="202" h="202">
                <a:moveTo>
                  <a:pt x="101" y="202"/>
                </a:moveTo>
                <a:lnTo>
                  <a:pt x="101" y="202"/>
                </a:lnTo>
                <a:lnTo>
                  <a:pt x="90" y="202"/>
                </a:lnTo>
                <a:lnTo>
                  <a:pt x="80" y="201"/>
                </a:lnTo>
                <a:lnTo>
                  <a:pt x="70" y="198"/>
                </a:lnTo>
                <a:lnTo>
                  <a:pt x="61" y="195"/>
                </a:lnTo>
                <a:lnTo>
                  <a:pt x="53" y="190"/>
                </a:lnTo>
                <a:lnTo>
                  <a:pt x="44" y="186"/>
                </a:lnTo>
                <a:lnTo>
                  <a:pt x="36" y="179"/>
                </a:lnTo>
                <a:lnTo>
                  <a:pt x="30" y="173"/>
                </a:lnTo>
                <a:lnTo>
                  <a:pt x="23" y="166"/>
                </a:lnTo>
                <a:lnTo>
                  <a:pt x="16" y="158"/>
                </a:lnTo>
                <a:lnTo>
                  <a:pt x="12" y="150"/>
                </a:lnTo>
                <a:lnTo>
                  <a:pt x="7" y="141"/>
                </a:lnTo>
                <a:lnTo>
                  <a:pt x="4" y="132"/>
                </a:lnTo>
                <a:lnTo>
                  <a:pt x="1" y="121"/>
                </a:lnTo>
                <a:lnTo>
                  <a:pt x="0" y="112"/>
                </a:lnTo>
                <a:lnTo>
                  <a:pt x="0" y="101"/>
                </a:lnTo>
                <a:lnTo>
                  <a:pt x="0" y="101"/>
                </a:lnTo>
                <a:lnTo>
                  <a:pt x="0" y="92"/>
                </a:lnTo>
                <a:lnTo>
                  <a:pt x="1" y="81"/>
                </a:lnTo>
                <a:lnTo>
                  <a:pt x="4" y="71"/>
                </a:lnTo>
                <a:lnTo>
                  <a:pt x="7" y="62"/>
                </a:lnTo>
                <a:lnTo>
                  <a:pt x="12" y="54"/>
                </a:lnTo>
                <a:lnTo>
                  <a:pt x="16" y="44"/>
                </a:lnTo>
                <a:lnTo>
                  <a:pt x="23" y="37"/>
                </a:lnTo>
                <a:lnTo>
                  <a:pt x="30" y="29"/>
                </a:lnTo>
                <a:lnTo>
                  <a:pt x="36" y="23"/>
                </a:lnTo>
                <a:lnTo>
                  <a:pt x="44" y="17"/>
                </a:lnTo>
                <a:lnTo>
                  <a:pt x="53" y="12"/>
                </a:lnTo>
                <a:lnTo>
                  <a:pt x="61" y="8"/>
                </a:lnTo>
                <a:lnTo>
                  <a:pt x="70" y="5"/>
                </a:lnTo>
                <a:lnTo>
                  <a:pt x="80" y="2"/>
                </a:lnTo>
                <a:lnTo>
                  <a:pt x="90" y="1"/>
                </a:lnTo>
                <a:lnTo>
                  <a:pt x="101" y="0"/>
                </a:lnTo>
                <a:lnTo>
                  <a:pt x="101" y="0"/>
                </a:lnTo>
                <a:lnTo>
                  <a:pt x="111" y="1"/>
                </a:lnTo>
                <a:lnTo>
                  <a:pt x="121" y="2"/>
                </a:lnTo>
                <a:lnTo>
                  <a:pt x="131" y="5"/>
                </a:lnTo>
                <a:lnTo>
                  <a:pt x="140" y="8"/>
                </a:lnTo>
                <a:lnTo>
                  <a:pt x="148" y="12"/>
                </a:lnTo>
                <a:lnTo>
                  <a:pt x="158" y="17"/>
                </a:lnTo>
                <a:lnTo>
                  <a:pt x="165" y="23"/>
                </a:lnTo>
                <a:lnTo>
                  <a:pt x="173" y="29"/>
                </a:lnTo>
                <a:lnTo>
                  <a:pt x="178" y="37"/>
                </a:lnTo>
                <a:lnTo>
                  <a:pt x="185" y="44"/>
                </a:lnTo>
                <a:lnTo>
                  <a:pt x="190" y="54"/>
                </a:lnTo>
                <a:lnTo>
                  <a:pt x="194" y="62"/>
                </a:lnTo>
                <a:lnTo>
                  <a:pt x="197" y="71"/>
                </a:lnTo>
                <a:lnTo>
                  <a:pt x="200" y="81"/>
                </a:lnTo>
                <a:lnTo>
                  <a:pt x="201" y="92"/>
                </a:lnTo>
                <a:lnTo>
                  <a:pt x="202" y="101"/>
                </a:lnTo>
                <a:lnTo>
                  <a:pt x="202" y="101"/>
                </a:lnTo>
                <a:lnTo>
                  <a:pt x="201" y="112"/>
                </a:lnTo>
                <a:lnTo>
                  <a:pt x="200" y="121"/>
                </a:lnTo>
                <a:lnTo>
                  <a:pt x="197" y="132"/>
                </a:lnTo>
                <a:lnTo>
                  <a:pt x="194" y="141"/>
                </a:lnTo>
                <a:lnTo>
                  <a:pt x="190" y="150"/>
                </a:lnTo>
                <a:lnTo>
                  <a:pt x="185" y="158"/>
                </a:lnTo>
                <a:lnTo>
                  <a:pt x="178" y="166"/>
                </a:lnTo>
                <a:lnTo>
                  <a:pt x="173" y="173"/>
                </a:lnTo>
                <a:lnTo>
                  <a:pt x="165" y="179"/>
                </a:lnTo>
                <a:lnTo>
                  <a:pt x="158" y="186"/>
                </a:lnTo>
                <a:lnTo>
                  <a:pt x="148" y="190"/>
                </a:lnTo>
                <a:lnTo>
                  <a:pt x="140" y="195"/>
                </a:lnTo>
                <a:lnTo>
                  <a:pt x="131" y="198"/>
                </a:lnTo>
                <a:lnTo>
                  <a:pt x="121" y="201"/>
                </a:lnTo>
                <a:lnTo>
                  <a:pt x="111" y="202"/>
                </a:lnTo>
                <a:lnTo>
                  <a:pt x="101" y="202"/>
                </a:lnTo>
                <a:lnTo>
                  <a:pt x="101" y="202"/>
                </a:lnTo>
                <a:close/>
                <a:moveTo>
                  <a:pt x="101" y="5"/>
                </a:moveTo>
                <a:lnTo>
                  <a:pt x="101" y="5"/>
                </a:lnTo>
                <a:lnTo>
                  <a:pt x="90" y="6"/>
                </a:lnTo>
                <a:lnTo>
                  <a:pt x="81" y="8"/>
                </a:lnTo>
                <a:lnTo>
                  <a:pt x="71" y="10"/>
                </a:lnTo>
                <a:lnTo>
                  <a:pt x="63" y="13"/>
                </a:lnTo>
                <a:lnTo>
                  <a:pt x="55" y="17"/>
                </a:lnTo>
                <a:lnTo>
                  <a:pt x="47" y="21"/>
                </a:lnTo>
                <a:lnTo>
                  <a:pt x="39" y="28"/>
                </a:lnTo>
                <a:lnTo>
                  <a:pt x="32" y="33"/>
                </a:lnTo>
                <a:lnTo>
                  <a:pt x="27" y="40"/>
                </a:lnTo>
                <a:lnTo>
                  <a:pt x="22" y="48"/>
                </a:lnTo>
                <a:lnTo>
                  <a:pt x="16" y="56"/>
                </a:lnTo>
                <a:lnTo>
                  <a:pt x="12" y="64"/>
                </a:lnTo>
                <a:lnTo>
                  <a:pt x="9" y="73"/>
                </a:lnTo>
                <a:lnTo>
                  <a:pt x="7" y="82"/>
                </a:lnTo>
                <a:lnTo>
                  <a:pt x="5" y="92"/>
                </a:lnTo>
                <a:lnTo>
                  <a:pt x="5" y="101"/>
                </a:lnTo>
                <a:lnTo>
                  <a:pt x="5" y="101"/>
                </a:lnTo>
                <a:lnTo>
                  <a:pt x="5" y="112"/>
                </a:lnTo>
                <a:lnTo>
                  <a:pt x="7" y="121"/>
                </a:lnTo>
                <a:lnTo>
                  <a:pt x="9" y="129"/>
                </a:lnTo>
                <a:lnTo>
                  <a:pt x="12" y="139"/>
                </a:lnTo>
                <a:lnTo>
                  <a:pt x="16" y="147"/>
                </a:lnTo>
                <a:lnTo>
                  <a:pt x="22" y="155"/>
                </a:lnTo>
                <a:lnTo>
                  <a:pt x="27" y="163"/>
                </a:lnTo>
                <a:lnTo>
                  <a:pt x="32" y="170"/>
                </a:lnTo>
                <a:lnTo>
                  <a:pt x="39" y="175"/>
                </a:lnTo>
                <a:lnTo>
                  <a:pt x="47" y="181"/>
                </a:lnTo>
                <a:lnTo>
                  <a:pt x="55" y="186"/>
                </a:lnTo>
                <a:lnTo>
                  <a:pt x="63" y="190"/>
                </a:lnTo>
                <a:lnTo>
                  <a:pt x="71" y="193"/>
                </a:lnTo>
                <a:lnTo>
                  <a:pt x="81" y="195"/>
                </a:lnTo>
                <a:lnTo>
                  <a:pt x="90" y="197"/>
                </a:lnTo>
                <a:lnTo>
                  <a:pt x="101" y="197"/>
                </a:lnTo>
                <a:lnTo>
                  <a:pt x="101" y="197"/>
                </a:lnTo>
                <a:lnTo>
                  <a:pt x="111" y="197"/>
                </a:lnTo>
                <a:lnTo>
                  <a:pt x="120" y="195"/>
                </a:lnTo>
                <a:lnTo>
                  <a:pt x="130" y="193"/>
                </a:lnTo>
                <a:lnTo>
                  <a:pt x="138" y="190"/>
                </a:lnTo>
                <a:lnTo>
                  <a:pt x="146" y="186"/>
                </a:lnTo>
                <a:lnTo>
                  <a:pt x="154" y="181"/>
                </a:lnTo>
                <a:lnTo>
                  <a:pt x="162" y="175"/>
                </a:lnTo>
                <a:lnTo>
                  <a:pt x="169" y="170"/>
                </a:lnTo>
                <a:lnTo>
                  <a:pt x="174" y="163"/>
                </a:lnTo>
                <a:lnTo>
                  <a:pt x="179" y="155"/>
                </a:lnTo>
                <a:lnTo>
                  <a:pt x="185" y="147"/>
                </a:lnTo>
                <a:lnTo>
                  <a:pt x="189" y="139"/>
                </a:lnTo>
                <a:lnTo>
                  <a:pt x="192" y="129"/>
                </a:lnTo>
                <a:lnTo>
                  <a:pt x="194" y="121"/>
                </a:lnTo>
                <a:lnTo>
                  <a:pt x="196" y="112"/>
                </a:lnTo>
                <a:lnTo>
                  <a:pt x="197" y="101"/>
                </a:lnTo>
                <a:lnTo>
                  <a:pt x="197" y="101"/>
                </a:lnTo>
                <a:lnTo>
                  <a:pt x="196" y="92"/>
                </a:lnTo>
                <a:lnTo>
                  <a:pt x="194" y="82"/>
                </a:lnTo>
                <a:lnTo>
                  <a:pt x="192" y="73"/>
                </a:lnTo>
                <a:lnTo>
                  <a:pt x="189" y="64"/>
                </a:lnTo>
                <a:lnTo>
                  <a:pt x="185" y="56"/>
                </a:lnTo>
                <a:lnTo>
                  <a:pt x="179" y="48"/>
                </a:lnTo>
                <a:lnTo>
                  <a:pt x="174" y="40"/>
                </a:lnTo>
                <a:lnTo>
                  <a:pt x="169" y="33"/>
                </a:lnTo>
                <a:lnTo>
                  <a:pt x="162" y="28"/>
                </a:lnTo>
                <a:lnTo>
                  <a:pt x="154" y="21"/>
                </a:lnTo>
                <a:lnTo>
                  <a:pt x="146" y="17"/>
                </a:lnTo>
                <a:lnTo>
                  <a:pt x="138" y="13"/>
                </a:lnTo>
                <a:lnTo>
                  <a:pt x="130" y="10"/>
                </a:lnTo>
                <a:lnTo>
                  <a:pt x="120" y="8"/>
                </a:lnTo>
                <a:lnTo>
                  <a:pt x="111" y="6"/>
                </a:lnTo>
                <a:lnTo>
                  <a:pt x="101" y="5"/>
                </a:lnTo>
                <a:lnTo>
                  <a:pt x="101" y="5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44" name="Freeform 225"/>
          <p:cNvSpPr>
            <a:spLocks/>
          </p:cNvSpPr>
          <p:nvPr/>
        </p:nvSpPr>
        <p:spPr bwMode="auto">
          <a:xfrm>
            <a:off x="2975893" y="1809743"/>
            <a:ext cx="98507" cy="98053"/>
          </a:xfrm>
          <a:custGeom>
            <a:avLst/>
            <a:gdLst/>
            <a:ahLst/>
            <a:cxnLst>
              <a:cxn ang="0">
                <a:pos x="61" y="64"/>
              </a:cxn>
              <a:cxn ang="0">
                <a:pos x="0" y="4"/>
              </a:cxn>
              <a:cxn ang="0">
                <a:pos x="2" y="0"/>
              </a:cxn>
              <a:cxn ang="0">
                <a:pos x="65" y="62"/>
              </a:cxn>
              <a:cxn ang="0">
                <a:pos x="61" y="64"/>
              </a:cxn>
            </a:cxnLst>
            <a:rect l="0" t="0" r="r" b="b"/>
            <a:pathLst>
              <a:path w="65" h="64">
                <a:moveTo>
                  <a:pt x="61" y="64"/>
                </a:moveTo>
                <a:lnTo>
                  <a:pt x="0" y="4"/>
                </a:lnTo>
                <a:lnTo>
                  <a:pt x="2" y="0"/>
                </a:lnTo>
                <a:lnTo>
                  <a:pt x="65" y="62"/>
                </a:lnTo>
                <a:lnTo>
                  <a:pt x="61" y="64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45" name="Freeform 226"/>
          <p:cNvSpPr>
            <a:spLocks/>
          </p:cNvSpPr>
          <p:nvPr/>
        </p:nvSpPr>
        <p:spPr bwMode="auto">
          <a:xfrm>
            <a:off x="2975893" y="1809743"/>
            <a:ext cx="98507" cy="98053"/>
          </a:xfrm>
          <a:custGeom>
            <a:avLst/>
            <a:gdLst/>
            <a:ahLst/>
            <a:cxnLst>
              <a:cxn ang="0">
                <a:pos x="2" y="64"/>
              </a:cxn>
              <a:cxn ang="0">
                <a:pos x="0" y="62"/>
              </a:cxn>
              <a:cxn ang="0">
                <a:pos x="61" y="0"/>
              </a:cxn>
              <a:cxn ang="0">
                <a:pos x="65" y="4"/>
              </a:cxn>
              <a:cxn ang="0">
                <a:pos x="2" y="64"/>
              </a:cxn>
            </a:cxnLst>
            <a:rect l="0" t="0" r="r" b="b"/>
            <a:pathLst>
              <a:path w="65" h="64">
                <a:moveTo>
                  <a:pt x="2" y="64"/>
                </a:moveTo>
                <a:lnTo>
                  <a:pt x="0" y="62"/>
                </a:lnTo>
                <a:lnTo>
                  <a:pt x="61" y="0"/>
                </a:lnTo>
                <a:lnTo>
                  <a:pt x="65" y="4"/>
                </a:lnTo>
                <a:lnTo>
                  <a:pt x="2" y="64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46" name="Freeform 227"/>
          <p:cNvSpPr>
            <a:spLocks noEditPoints="1"/>
          </p:cNvSpPr>
          <p:nvPr/>
        </p:nvSpPr>
        <p:spPr bwMode="auto">
          <a:xfrm>
            <a:off x="3637289" y="1664998"/>
            <a:ext cx="389332" cy="387541"/>
          </a:xfrm>
          <a:custGeom>
            <a:avLst/>
            <a:gdLst/>
            <a:ahLst/>
            <a:cxnLst>
              <a:cxn ang="0">
                <a:pos x="112" y="248"/>
              </a:cxn>
              <a:cxn ang="0">
                <a:pos x="77" y="240"/>
              </a:cxn>
              <a:cxn ang="0">
                <a:pos x="46" y="221"/>
              </a:cxn>
              <a:cxn ang="0">
                <a:pos x="21" y="194"/>
              </a:cxn>
              <a:cxn ang="0">
                <a:pos x="5" y="162"/>
              </a:cxn>
              <a:cxn ang="0">
                <a:pos x="0" y="124"/>
              </a:cxn>
              <a:cxn ang="0">
                <a:pos x="2" y="100"/>
              </a:cxn>
              <a:cxn ang="0">
                <a:pos x="15" y="65"/>
              </a:cxn>
              <a:cxn ang="0">
                <a:pos x="36" y="36"/>
              </a:cxn>
              <a:cxn ang="0">
                <a:pos x="65" y="15"/>
              </a:cxn>
              <a:cxn ang="0">
                <a:pos x="100" y="2"/>
              </a:cxn>
              <a:cxn ang="0">
                <a:pos x="124" y="0"/>
              </a:cxn>
              <a:cxn ang="0">
                <a:pos x="162" y="5"/>
              </a:cxn>
              <a:cxn ang="0">
                <a:pos x="194" y="21"/>
              </a:cxn>
              <a:cxn ang="0">
                <a:pos x="221" y="46"/>
              </a:cxn>
              <a:cxn ang="0">
                <a:pos x="240" y="75"/>
              </a:cxn>
              <a:cxn ang="0">
                <a:pos x="248" y="112"/>
              </a:cxn>
              <a:cxn ang="0">
                <a:pos x="248" y="137"/>
              </a:cxn>
              <a:cxn ang="0">
                <a:pos x="240" y="173"/>
              </a:cxn>
              <a:cxn ang="0">
                <a:pos x="221" y="204"/>
              </a:cxn>
              <a:cxn ang="0">
                <a:pos x="194" y="228"/>
              </a:cxn>
              <a:cxn ang="0">
                <a:pos x="162" y="244"/>
              </a:cxn>
              <a:cxn ang="0">
                <a:pos x="124" y="250"/>
              </a:cxn>
              <a:cxn ang="0">
                <a:pos x="124" y="11"/>
              </a:cxn>
              <a:cxn ang="0">
                <a:pos x="90" y="16"/>
              </a:cxn>
              <a:cxn ang="0">
                <a:pos x="60" y="29"/>
              </a:cxn>
              <a:cxn ang="0">
                <a:pos x="36" y="52"/>
              </a:cxn>
              <a:cxn ang="0">
                <a:pos x="20" y="81"/>
              </a:cxn>
              <a:cxn ang="0">
                <a:pos x="12" y="113"/>
              </a:cxn>
              <a:cxn ang="0">
                <a:pos x="12" y="136"/>
              </a:cxn>
              <a:cxn ang="0">
                <a:pos x="20" y="169"/>
              </a:cxn>
              <a:cxn ang="0">
                <a:pos x="36" y="197"/>
              </a:cxn>
              <a:cxn ang="0">
                <a:pos x="60" y="218"/>
              </a:cxn>
              <a:cxn ang="0">
                <a:pos x="90" y="233"/>
              </a:cxn>
              <a:cxn ang="0">
                <a:pos x="124" y="239"/>
              </a:cxn>
              <a:cxn ang="0">
                <a:pos x="147" y="236"/>
              </a:cxn>
              <a:cxn ang="0">
                <a:pos x="179" y="225"/>
              </a:cxn>
              <a:cxn ang="0">
                <a:pos x="205" y="205"/>
              </a:cxn>
              <a:cxn ang="0">
                <a:pos x="225" y="179"/>
              </a:cxn>
              <a:cxn ang="0">
                <a:pos x="236" y="147"/>
              </a:cxn>
              <a:cxn ang="0">
                <a:pos x="239" y="124"/>
              </a:cxn>
              <a:cxn ang="0">
                <a:pos x="233" y="90"/>
              </a:cxn>
              <a:cxn ang="0">
                <a:pos x="218" y="60"/>
              </a:cxn>
              <a:cxn ang="0">
                <a:pos x="197" y="36"/>
              </a:cxn>
              <a:cxn ang="0">
                <a:pos x="169" y="20"/>
              </a:cxn>
              <a:cxn ang="0">
                <a:pos x="136" y="11"/>
              </a:cxn>
            </a:cxnLst>
            <a:rect l="0" t="0" r="r" b="b"/>
            <a:pathLst>
              <a:path w="250" h="250">
                <a:moveTo>
                  <a:pt x="124" y="250"/>
                </a:moveTo>
                <a:lnTo>
                  <a:pt x="124" y="250"/>
                </a:lnTo>
                <a:lnTo>
                  <a:pt x="112" y="248"/>
                </a:lnTo>
                <a:lnTo>
                  <a:pt x="100" y="247"/>
                </a:lnTo>
                <a:lnTo>
                  <a:pt x="87" y="244"/>
                </a:lnTo>
                <a:lnTo>
                  <a:pt x="77" y="240"/>
                </a:lnTo>
                <a:lnTo>
                  <a:pt x="65" y="235"/>
                </a:lnTo>
                <a:lnTo>
                  <a:pt x="55" y="228"/>
                </a:lnTo>
                <a:lnTo>
                  <a:pt x="46" y="221"/>
                </a:lnTo>
                <a:lnTo>
                  <a:pt x="36" y="213"/>
                </a:lnTo>
                <a:lnTo>
                  <a:pt x="28" y="204"/>
                </a:lnTo>
                <a:lnTo>
                  <a:pt x="21" y="194"/>
                </a:lnTo>
                <a:lnTo>
                  <a:pt x="15" y="183"/>
                </a:lnTo>
                <a:lnTo>
                  <a:pt x="9" y="173"/>
                </a:lnTo>
                <a:lnTo>
                  <a:pt x="5" y="162"/>
                </a:lnTo>
                <a:lnTo>
                  <a:pt x="2" y="150"/>
                </a:lnTo>
                <a:lnTo>
                  <a:pt x="1" y="137"/>
                </a:lnTo>
                <a:lnTo>
                  <a:pt x="0" y="124"/>
                </a:lnTo>
                <a:lnTo>
                  <a:pt x="0" y="124"/>
                </a:lnTo>
                <a:lnTo>
                  <a:pt x="1" y="112"/>
                </a:lnTo>
                <a:lnTo>
                  <a:pt x="2" y="100"/>
                </a:lnTo>
                <a:lnTo>
                  <a:pt x="5" y="87"/>
                </a:lnTo>
                <a:lnTo>
                  <a:pt x="9" y="75"/>
                </a:lnTo>
                <a:lnTo>
                  <a:pt x="15" y="65"/>
                </a:lnTo>
                <a:lnTo>
                  <a:pt x="21" y="55"/>
                </a:lnTo>
                <a:lnTo>
                  <a:pt x="28" y="46"/>
                </a:lnTo>
                <a:lnTo>
                  <a:pt x="36" y="36"/>
                </a:lnTo>
                <a:lnTo>
                  <a:pt x="46" y="28"/>
                </a:lnTo>
                <a:lnTo>
                  <a:pt x="55" y="21"/>
                </a:lnTo>
                <a:lnTo>
                  <a:pt x="65" y="15"/>
                </a:lnTo>
                <a:lnTo>
                  <a:pt x="77" y="9"/>
                </a:lnTo>
                <a:lnTo>
                  <a:pt x="87" y="5"/>
                </a:lnTo>
                <a:lnTo>
                  <a:pt x="100" y="2"/>
                </a:lnTo>
                <a:lnTo>
                  <a:pt x="112" y="0"/>
                </a:lnTo>
                <a:lnTo>
                  <a:pt x="124" y="0"/>
                </a:lnTo>
                <a:lnTo>
                  <a:pt x="124" y="0"/>
                </a:lnTo>
                <a:lnTo>
                  <a:pt x="137" y="0"/>
                </a:lnTo>
                <a:lnTo>
                  <a:pt x="150" y="2"/>
                </a:lnTo>
                <a:lnTo>
                  <a:pt x="162" y="5"/>
                </a:lnTo>
                <a:lnTo>
                  <a:pt x="173" y="9"/>
                </a:lnTo>
                <a:lnTo>
                  <a:pt x="183" y="15"/>
                </a:lnTo>
                <a:lnTo>
                  <a:pt x="194" y="21"/>
                </a:lnTo>
                <a:lnTo>
                  <a:pt x="204" y="28"/>
                </a:lnTo>
                <a:lnTo>
                  <a:pt x="213" y="36"/>
                </a:lnTo>
                <a:lnTo>
                  <a:pt x="221" y="46"/>
                </a:lnTo>
                <a:lnTo>
                  <a:pt x="228" y="55"/>
                </a:lnTo>
                <a:lnTo>
                  <a:pt x="235" y="65"/>
                </a:lnTo>
                <a:lnTo>
                  <a:pt x="240" y="75"/>
                </a:lnTo>
                <a:lnTo>
                  <a:pt x="244" y="87"/>
                </a:lnTo>
                <a:lnTo>
                  <a:pt x="247" y="100"/>
                </a:lnTo>
                <a:lnTo>
                  <a:pt x="248" y="112"/>
                </a:lnTo>
                <a:lnTo>
                  <a:pt x="250" y="124"/>
                </a:lnTo>
                <a:lnTo>
                  <a:pt x="250" y="124"/>
                </a:lnTo>
                <a:lnTo>
                  <a:pt x="248" y="137"/>
                </a:lnTo>
                <a:lnTo>
                  <a:pt x="247" y="150"/>
                </a:lnTo>
                <a:lnTo>
                  <a:pt x="244" y="162"/>
                </a:lnTo>
                <a:lnTo>
                  <a:pt x="240" y="173"/>
                </a:lnTo>
                <a:lnTo>
                  <a:pt x="235" y="183"/>
                </a:lnTo>
                <a:lnTo>
                  <a:pt x="228" y="194"/>
                </a:lnTo>
                <a:lnTo>
                  <a:pt x="221" y="204"/>
                </a:lnTo>
                <a:lnTo>
                  <a:pt x="213" y="213"/>
                </a:lnTo>
                <a:lnTo>
                  <a:pt x="204" y="221"/>
                </a:lnTo>
                <a:lnTo>
                  <a:pt x="194" y="228"/>
                </a:lnTo>
                <a:lnTo>
                  <a:pt x="183" y="235"/>
                </a:lnTo>
                <a:lnTo>
                  <a:pt x="173" y="240"/>
                </a:lnTo>
                <a:lnTo>
                  <a:pt x="162" y="244"/>
                </a:lnTo>
                <a:lnTo>
                  <a:pt x="150" y="247"/>
                </a:lnTo>
                <a:lnTo>
                  <a:pt x="137" y="248"/>
                </a:lnTo>
                <a:lnTo>
                  <a:pt x="124" y="250"/>
                </a:lnTo>
                <a:lnTo>
                  <a:pt x="124" y="250"/>
                </a:lnTo>
                <a:close/>
                <a:moveTo>
                  <a:pt x="124" y="11"/>
                </a:moveTo>
                <a:lnTo>
                  <a:pt x="124" y="11"/>
                </a:lnTo>
                <a:lnTo>
                  <a:pt x="113" y="11"/>
                </a:lnTo>
                <a:lnTo>
                  <a:pt x="101" y="13"/>
                </a:lnTo>
                <a:lnTo>
                  <a:pt x="90" y="16"/>
                </a:lnTo>
                <a:lnTo>
                  <a:pt x="81" y="20"/>
                </a:lnTo>
                <a:lnTo>
                  <a:pt x="70" y="24"/>
                </a:lnTo>
                <a:lnTo>
                  <a:pt x="60" y="29"/>
                </a:lnTo>
                <a:lnTo>
                  <a:pt x="52" y="36"/>
                </a:lnTo>
                <a:lnTo>
                  <a:pt x="44" y="44"/>
                </a:lnTo>
                <a:lnTo>
                  <a:pt x="36" y="52"/>
                </a:lnTo>
                <a:lnTo>
                  <a:pt x="31" y="60"/>
                </a:lnTo>
                <a:lnTo>
                  <a:pt x="24" y="70"/>
                </a:lnTo>
                <a:lnTo>
                  <a:pt x="20" y="81"/>
                </a:lnTo>
                <a:lnTo>
                  <a:pt x="16" y="90"/>
                </a:lnTo>
                <a:lnTo>
                  <a:pt x="13" y="101"/>
                </a:lnTo>
                <a:lnTo>
                  <a:pt x="12" y="113"/>
                </a:lnTo>
                <a:lnTo>
                  <a:pt x="11" y="124"/>
                </a:lnTo>
                <a:lnTo>
                  <a:pt x="11" y="124"/>
                </a:lnTo>
                <a:lnTo>
                  <a:pt x="12" y="136"/>
                </a:lnTo>
                <a:lnTo>
                  <a:pt x="13" y="147"/>
                </a:lnTo>
                <a:lnTo>
                  <a:pt x="16" y="158"/>
                </a:lnTo>
                <a:lnTo>
                  <a:pt x="20" y="169"/>
                </a:lnTo>
                <a:lnTo>
                  <a:pt x="24" y="179"/>
                </a:lnTo>
                <a:lnTo>
                  <a:pt x="31" y="189"/>
                </a:lnTo>
                <a:lnTo>
                  <a:pt x="36" y="197"/>
                </a:lnTo>
                <a:lnTo>
                  <a:pt x="44" y="205"/>
                </a:lnTo>
                <a:lnTo>
                  <a:pt x="52" y="212"/>
                </a:lnTo>
                <a:lnTo>
                  <a:pt x="60" y="218"/>
                </a:lnTo>
                <a:lnTo>
                  <a:pt x="70" y="225"/>
                </a:lnTo>
                <a:lnTo>
                  <a:pt x="81" y="229"/>
                </a:lnTo>
                <a:lnTo>
                  <a:pt x="90" y="233"/>
                </a:lnTo>
                <a:lnTo>
                  <a:pt x="101" y="236"/>
                </a:lnTo>
                <a:lnTo>
                  <a:pt x="113" y="237"/>
                </a:lnTo>
                <a:lnTo>
                  <a:pt x="124" y="239"/>
                </a:lnTo>
                <a:lnTo>
                  <a:pt x="124" y="239"/>
                </a:lnTo>
                <a:lnTo>
                  <a:pt x="136" y="237"/>
                </a:lnTo>
                <a:lnTo>
                  <a:pt x="147" y="236"/>
                </a:lnTo>
                <a:lnTo>
                  <a:pt x="159" y="233"/>
                </a:lnTo>
                <a:lnTo>
                  <a:pt x="169" y="229"/>
                </a:lnTo>
                <a:lnTo>
                  <a:pt x="179" y="225"/>
                </a:lnTo>
                <a:lnTo>
                  <a:pt x="189" y="218"/>
                </a:lnTo>
                <a:lnTo>
                  <a:pt x="197" y="212"/>
                </a:lnTo>
                <a:lnTo>
                  <a:pt x="205" y="205"/>
                </a:lnTo>
                <a:lnTo>
                  <a:pt x="213" y="197"/>
                </a:lnTo>
                <a:lnTo>
                  <a:pt x="218" y="189"/>
                </a:lnTo>
                <a:lnTo>
                  <a:pt x="225" y="179"/>
                </a:lnTo>
                <a:lnTo>
                  <a:pt x="229" y="169"/>
                </a:lnTo>
                <a:lnTo>
                  <a:pt x="233" y="158"/>
                </a:lnTo>
                <a:lnTo>
                  <a:pt x="236" y="147"/>
                </a:lnTo>
                <a:lnTo>
                  <a:pt x="237" y="136"/>
                </a:lnTo>
                <a:lnTo>
                  <a:pt x="239" y="124"/>
                </a:lnTo>
                <a:lnTo>
                  <a:pt x="239" y="124"/>
                </a:lnTo>
                <a:lnTo>
                  <a:pt x="237" y="113"/>
                </a:lnTo>
                <a:lnTo>
                  <a:pt x="236" y="101"/>
                </a:lnTo>
                <a:lnTo>
                  <a:pt x="233" y="90"/>
                </a:lnTo>
                <a:lnTo>
                  <a:pt x="229" y="81"/>
                </a:lnTo>
                <a:lnTo>
                  <a:pt x="225" y="70"/>
                </a:lnTo>
                <a:lnTo>
                  <a:pt x="218" y="60"/>
                </a:lnTo>
                <a:lnTo>
                  <a:pt x="213" y="52"/>
                </a:lnTo>
                <a:lnTo>
                  <a:pt x="205" y="44"/>
                </a:lnTo>
                <a:lnTo>
                  <a:pt x="197" y="36"/>
                </a:lnTo>
                <a:lnTo>
                  <a:pt x="189" y="29"/>
                </a:lnTo>
                <a:lnTo>
                  <a:pt x="179" y="24"/>
                </a:lnTo>
                <a:lnTo>
                  <a:pt x="169" y="20"/>
                </a:lnTo>
                <a:lnTo>
                  <a:pt x="159" y="16"/>
                </a:lnTo>
                <a:lnTo>
                  <a:pt x="147" y="13"/>
                </a:lnTo>
                <a:lnTo>
                  <a:pt x="136" y="11"/>
                </a:lnTo>
                <a:lnTo>
                  <a:pt x="124" y="11"/>
                </a:lnTo>
                <a:lnTo>
                  <a:pt x="124" y="11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47" name="Freeform 228"/>
          <p:cNvSpPr>
            <a:spLocks noEditPoints="1"/>
          </p:cNvSpPr>
          <p:nvPr/>
        </p:nvSpPr>
        <p:spPr bwMode="auto">
          <a:xfrm>
            <a:off x="3674816" y="1702351"/>
            <a:ext cx="318969" cy="312835"/>
          </a:xfrm>
          <a:custGeom>
            <a:avLst/>
            <a:gdLst/>
            <a:ahLst/>
            <a:cxnLst>
              <a:cxn ang="0">
                <a:pos x="91" y="202"/>
              </a:cxn>
              <a:cxn ang="0">
                <a:pos x="62" y="195"/>
              </a:cxn>
              <a:cxn ang="0">
                <a:pos x="37" y="179"/>
              </a:cxn>
              <a:cxn ang="0">
                <a:pos x="17" y="158"/>
              </a:cxn>
              <a:cxn ang="0">
                <a:pos x="5" y="132"/>
              </a:cxn>
              <a:cxn ang="0">
                <a:pos x="0" y="101"/>
              </a:cxn>
              <a:cxn ang="0">
                <a:pos x="2" y="81"/>
              </a:cxn>
              <a:cxn ang="0">
                <a:pos x="12" y="54"/>
              </a:cxn>
              <a:cxn ang="0">
                <a:pos x="29" y="29"/>
              </a:cxn>
              <a:cxn ang="0">
                <a:pos x="54" y="12"/>
              </a:cxn>
              <a:cxn ang="0">
                <a:pos x="81" y="2"/>
              </a:cxn>
              <a:cxn ang="0">
                <a:pos x="101" y="0"/>
              </a:cxn>
              <a:cxn ang="0">
                <a:pos x="132" y="5"/>
              </a:cxn>
              <a:cxn ang="0">
                <a:pos x="158" y="17"/>
              </a:cxn>
              <a:cxn ang="0">
                <a:pos x="179" y="37"/>
              </a:cxn>
              <a:cxn ang="0">
                <a:pos x="195" y="62"/>
              </a:cxn>
              <a:cxn ang="0">
                <a:pos x="202" y="92"/>
              </a:cxn>
              <a:cxn ang="0">
                <a:pos x="202" y="112"/>
              </a:cxn>
              <a:cxn ang="0">
                <a:pos x="195" y="141"/>
              </a:cxn>
              <a:cxn ang="0">
                <a:pos x="179" y="166"/>
              </a:cxn>
              <a:cxn ang="0">
                <a:pos x="158" y="186"/>
              </a:cxn>
              <a:cxn ang="0">
                <a:pos x="132" y="198"/>
              </a:cxn>
              <a:cxn ang="0">
                <a:pos x="101" y="202"/>
              </a:cxn>
              <a:cxn ang="0">
                <a:pos x="101" y="5"/>
              </a:cxn>
              <a:cxn ang="0">
                <a:pos x="73" y="10"/>
              </a:cxn>
              <a:cxn ang="0">
                <a:pos x="48" y="21"/>
              </a:cxn>
              <a:cxn ang="0">
                <a:pos x="28" y="40"/>
              </a:cxn>
              <a:cxn ang="0">
                <a:pos x="13" y="64"/>
              </a:cxn>
              <a:cxn ang="0">
                <a:pos x="6" y="92"/>
              </a:cxn>
              <a:cxn ang="0">
                <a:pos x="6" y="112"/>
              </a:cxn>
              <a:cxn ang="0">
                <a:pos x="13" y="139"/>
              </a:cxn>
              <a:cxn ang="0">
                <a:pos x="28" y="163"/>
              </a:cxn>
              <a:cxn ang="0">
                <a:pos x="48" y="181"/>
              </a:cxn>
              <a:cxn ang="0">
                <a:pos x="73" y="193"/>
              </a:cxn>
              <a:cxn ang="0">
                <a:pos x="101" y="197"/>
              </a:cxn>
              <a:cxn ang="0">
                <a:pos x="121" y="195"/>
              </a:cxn>
              <a:cxn ang="0">
                <a:pos x="147" y="186"/>
              </a:cxn>
              <a:cxn ang="0">
                <a:pos x="170" y="170"/>
              </a:cxn>
              <a:cxn ang="0">
                <a:pos x="186" y="147"/>
              </a:cxn>
              <a:cxn ang="0">
                <a:pos x="195" y="121"/>
              </a:cxn>
              <a:cxn ang="0">
                <a:pos x="198" y="101"/>
              </a:cxn>
              <a:cxn ang="0">
                <a:pos x="193" y="73"/>
              </a:cxn>
              <a:cxn ang="0">
                <a:pos x="181" y="48"/>
              </a:cxn>
              <a:cxn ang="0">
                <a:pos x="163" y="28"/>
              </a:cxn>
              <a:cxn ang="0">
                <a:pos x="139" y="13"/>
              </a:cxn>
              <a:cxn ang="0">
                <a:pos x="112" y="6"/>
              </a:cxn>
            </a:cxnLst>
            <a:rect l="0" t="0" r="r" b="b"/>
            <a:pathLst>
              <a:path w="204" h="202">
                <a:moveTo>
                  <a:pt x="101" y="202"/>
                </a:moveTo>
                <a:lnTo>
                  <a:pt x="101" y="202"/>
                </a:lnTo>
                <a:lnTo>
                  <a:pt x="91" y="202"/>
                </a:lnTo>
                <a:lnTo>
                  <a:pt x="81" y="201"/>
                </a:lnTo>
                <a:lnTo>
                  <a:pt x="71" y="198"/>
                </a:lnTo>
                <a:lnTo>
                  <a:pt x="62" y="195"/>
                </a:lnTo>
                <a:lnTo>
                  <a:pt x="54" y="190"/>
                </a:lnTo>
                <a:lnTo>
                  <a:pt x="46" y="186"/>
                </a:lnTo>
                <a:lnTo>
                  <a:pt x="37" y="179"/>
                </a:lnTo>
                <a:lnTo>
                  <a:pt x="29" y="173"/>
                </a:lnTo>
                <a:lnTo>
                  <a:pt x="24" y="166"/>
                </a:lnTo>
                <a:lnTo>
                  <a:pt x="17" y="158"/>
                </a:lnTo>
                <a:lnTo>
                  <a:pt x="12" y="150"/>
                </a:lnTo>
                <a:lnTo>
                  <a:pt x="8" y="141"/>
                </a:lnTo>
                <a:lnTo>
                  <a:pt x="5" y="132"/>
                </a:lnTo>
                <a:lnTo>
                  <a:pt x="2" y="121"/>
                </a:lnTo>
                <a:lnTo>
                  <a:pt x="1" y="112"/>
                </a:lnTo>
                <a:lnTo>
                  <a:pt x="0" y="101"/>
                </a:lnTo>
                <a:lnTo>
                  <a:pt x="0" y="101"/>
                </a:lnTo>
                <a:lnTo>
                  <a:pt x="1" y="92"/>
                </a:lnTo>
                <a:lnTo>
                  <a:pt x="2" y="81"/>
                </a:lnTo>
                <a:lnTo>
                  <a:pt x="5" y="71"/>
                </a:lnTo>
                <a:lnTo>
                  <a:pt x="8" y="62"/>
                </a:lnTo>
                <a:lnTo>
                  <a:pt x="12" y="54"/>
                </a:lnTo>
                <a:lnTo>
                  <a:pt x="17" y="44"/>
                </a:lnTo>
                <a:lnTo>
                  <a:pt x="24" y="37"/>
                </a:lnTo>
                <a:lnTo>
                  <a:pt x="29" y="29"/>
                </a:lnTo>
                <a:lnTo>
                  <a:pt x="37" y="23"/>
                </a:lnTo>
                <a:lnTo>
                  <a:pt x="46" y="17"/>
                </a:lnTo>
                <a:lnTo>
                  <a:pt x="54" y="12"/>
                </a:lnTo>
                <a:lnTo>
                  <a:pt x="62" y="8"/>
                </a:lnTo>
                <a:lnTo>
                  <a:pt x="71" y="5"/>
                </a:lnTo>
                <a:lnTo>
                  <a:pt x="81" y="2"/>
                </a:lnTo>
                <a:lnTo>
                  <a:pt x="91" y="1"/>
                </a:lnTo>
                <a:lnTo>
                  <a:pt x="101" y="0"/>
                </a:lnTo>
                <a:lnTo>
                  <a:pt x="101" y="0"/>
                </a:lnTo>
                <a:lnTo>
                  <a:pt x="112" y="1"/>
                </a:lnTo>
                <a:lnTo>
                  <a:pt x="123" y="2"/>
                </a:lnTo>
                <a:lnTo>
                  <a:pt x="132" y="5"/>
                </a:lnTo>
                <a:lnTo>
                  <a:pt x="141" y="8"/>
                </a:lnTo>
                <a:lnTo>
                  <a:pt x="150" y="12"/>
                </a:lnTo>
                <a:lnTo>
                  <a:pt x="158" y="17"/>
                </a:lnTo>
                <a:lnTo>
                  <a:pt x="166" y="23"/>
                </a:lnTo>
                <a:lnTo>
                  <a:pt x="174" y="29"/>
                </a:lnTo>
                <a:lnTo>
                  <a:pt x="179" y="37"/>
                </a:lnTo>
                <a:lnTo>
                  <a:pt x="186" y="44"/>
                </a:lnTo>
                <a:lnTo>
                  <a:pt x="190" y="54"/>
                </a:lnTo>
                <a:lnTo>
                  <a:pt x="195" y="62"/>
                </a:lnTo>
                <a:lnTo>
                  <a:pt x="198" y="71"/>
                </a:lnTo>
                <a:lnTo>
                  <a:pt x="201" y="81"/>
                </a:lnTo>
                <a:lnTo>
                  <a:pt x="202" y="92"/>
                </a:lnTo>
                <a:lnTo>
                  <a:pt x="204" y="101"/>
                </a:lnTo>
                <a:lnTo>
                  <a:pt x="204" y="101"/>
                </a:lnTo>
                <a:lnTo>
                  <a:pt x="202" y="112"/>
                </a:lnTo>
                <a:lnTo>
                  <a:pt x="201" y="121"/>
                </a:lnTo>
                <a:lnTo>
                  <a:pt x="198" y="132"/>
                </a:lnTo>
                <a:lnTo>
                  <a:pt x="195" y="141"/>
                </a:lnTo>
                <a:lnTo>
                  <a:pt x="190" y="150"/>
                </a:lnTo>
                <a:lnTo>
                  <a:pt x="186" y="158"/>
                </a:lnTo>
                <a:lnTo>
                  <a:pt x="179" y="166"/>
                </a:lnTo>
                <a:lnTo>
                  <a:pt x="174" y="173"/>
                </a:lnTo>
                <a:lnTo>
                  <a:pt x="166" y="179"/>
                </a:lnTo>
                <a:lnTo>
                  <a:pt x="158" y="186"/>
                </a:lnTo>
                <a:lnTo>
                  <a:pt x="150" y="190"/>
                </a:lnTo>
                <a:lnTo>
                  <a:pt x="141" y="195"/>
                </a:lnTo>
                <a:lnTo>
                  <a:pt x="132" y="198"/>
                </a:lnTo>
                <a:lnTo>
                  <a:pt x="123" y="201"/>
                </a:lnTo>
                <a:lnTo>
                  <a:pt x="112" y="202"/>
                </a:lnTo>
                <a:lnTo>
                  <a:pt x="101" y="202"/>
                </a:lnTo>
                <a:lnTo>
                  <a:pt x="101" y="202"/>
                </a:lnTo>
                <a:close/>
                <a:moveTo>
                  <a:pt x="101" y="5"/>
                </a:moveTo>
                <a:lnTo>
                  <a:pt x="101" y="5"/>
                </a:lnTo>
                <a:lnTo>
                  <a:pt x="91" y="6"/>
                </a:lnTo>
                <a:lnTo>
                  <a:pt x="82" y="8"/>
                </a:lnTo>
                <a:lnTo>
                  <a:pt x="73" y="10"/>
                </a:lnTo>
                <a:lnTo>
                  <a:pt x="64" y="13"/>
                </a:lnTo>
                <a:lnTo>
                  <a:pt x="56" y="17"/>
                </a:lnTo>
                <a:lnTo>
                  <a:pt x="48" y="21"/>
                </a:lnTo>
                <a:lnTo>
                  <a:pt x="40" y="28"/>
                </a:lnTo>
                <a:lnTo>
                  <a:pt x="33" y="33"/>
                </a:lnTo>
                <a:lnTo>
                  <a:pt x="28" y="40"/>
                </a:lnTo>
                <a:lnTo>
                  <a:pt x="23" y="48"/>
                </a:lnTo>
                <a:lnTo>
                  <a:pt x="17" y="56"/>
                </a:lnTo>
                <a:lnTo>
                  <a:pt x="13" y="64"/>
                </a:lnTo>
                <a:lnTo>
                  <a:pt x="10" y="73"/>
                </a:lnTo>
                <a:lnTo>
                  <a:pt x="8" y="82"/>
                </a:lnTo>
                <a:lnTo>
                  <a:pt x="6" y="92"/>
                </a:lnTo>
                <a:lnTo>
                  <a:pt x="5" y="101"/>
                </a:lnTo>
                <a:lnTo>
                  <a:pt x="5" y="101"/>
                </a:lnTo>
                <a:lnTo>
                  <a:pt x="6" y="112"/>
                </a:lnTo>
                <a:lnTo>
                  <a:pt x="8" y="121"/>
                </a:lnTo>
                <a:lnTo>
                  <a:pt x="10" y="129"/>
                </a:lnTo>
                <a:lnTo>
                  <a:pt x="13" y="139"/>
                </a:lnTo>
                <a:lnTo>
                  <a:pt x="17" y="147"/>
                </a:lnTo>
                <a:lnTo>
                  <a:pt x="23" y="155"/>
                </a:lnTo>
                <a:lnTo>
                  <a:pt x="28" y="163"/>
                </a:lnTo>
                <a:lnTo>
                  <a:pt x="33" y="170"/>
                </a:lnTo>
                <a:lnTo>
                  <a:pt x="40" y="175"/>
                </a:lnTo>
                <a:lnTo>
                  <a:pt x="48" y="181"/>
                </a:lnTo>
                <a:lnTo>
                  <a:pt x="56" y="186"/>
                </a:lnTo>
                <a:lnTo>
                  <a:pt x="64" y="190"/>
                </a:lnTo>
                <a:lnTo>
                  <a:pt x="73" y="193"/>
                </a:lnTo>
                <a:lnTo>
                  <a:pt x="82" y="195"/>
                </a:lnTo>
                <a:lnTo>
                  <a:pt x="91" y="197"/>
                </a:lnTo>
                <a:lnTo>
                  <a:pt x="101" y="197"/>
                </a:lnTo>
                <a:lnTo>
                  <a:pt x="101" y="197"/>
                </a:lnTo>
                <a:lnTo>
                  <a:pt x="112" y="197"/>
                </a:lnTo>
                <a:lnTo>
                  <a:pt x="121" y="195"/>
                </a:lnTo>
                <a:lnTo>
                  <a:pt x="131" y="193"/>
                </a:lnTo>
                <a:lnTo>
                  <a:pt x="139" y="190"/>
                </a:lnTo>
                <a:lnTo>
                  <a:pt x="147" y="186"/>
                </a:lnTo>
                <a:lnTo>
                  <a:pt x="155" y="181"/>
                </a:lnTo>
                <a:lnTo>
                  <a:pt x="163" y="175"/>
                </a:lnTo>
                <a:lnTo>
                  <a:pt x="170" y="170"/>
                </a:lnTo>
                <a:lnTo>
                  <a:pt x="175" y="163"/>
                </a:lnTo>
                <a:lnTo>
                  <a:pt x="181" y="155"/>
                </a:lnTo>
                <a:lnTo>
                  <a:pt x="186" y="147"/>
                </a:lnTo>
                <a:lnTo>
                  <a:pt x="190" y="139"/>
                </a:lnTo>
                <a:lnTo>
                  <a:pt x="193" y="129"/>
                </a:lnTo>
                <a:lnTo>
                  <a:pt x="195" y="121"/>
                </a:lnTo>
                <a:lnTo>
                  <a:pt x="197" y="112"/>
                </a:lnTo>
                <a:lnTo>
                  <a:pt x="198" y="101"/>
                </a:lnTo>
                <a:lnTo>
                  <a:pt x="198" y="101"/>
                </a:lnTo>
                <a:lnTo>
                  <a:pt x="197" y="92"/>
                </a:lnTo>
                <a:lnTo>
                  <a:pt x="195" y="82"/>
                </a:lnTo>
                <a:lnTo>
                  <a:pt x="193" y="73"/>
                </a:lnTo>
                <a:lnTo>
                  <a:pt x="190" y="64"/>
                </a:lnTo>
                <a:lnTo>
                  <a:pt x="186" y="56"/>
                </a:lnTo>
                <a:lnTo>
                  <a:pt x="181" y="48"/>
                </a:lnTo>
                <a:lnTo>
                  <a:pt x="175" y="40"/>
                </a:lnTo>
                <a:lnTo>
                  <a:pt x="170" y="33"/>
                </a:lnTo>
                <a:lnTo>
                  <a:pt x="163" y="28"/>
                </a:lnTo>
                <a:lnTo>
                  <a:pt x="155" y="21"/>
                </a:lnTo>
                <a:lnTo>
                  <a:pt x="147" y="17"/>
                </a:lnTo>
                <a:lnTo>
                  <a:pt x="139" y="13"/>
                </a:lnTo>
                <a:lnTo>
                  <a:pt x="131" y="10"/>
                </a:lnTo>
                <a:lnTo>
                  <a:pt x="121" y="8"/>
                </a:lnTo>
                <a:lnTo>
                  <a:pt x="112" y="6"/>
                </a:lnTo>
                <a:lnTo>
                  <a:pt x="101" y="5"/>
                </a:lnTo>
                <a:lnTo>
                  <a:pt x="101" y="5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48" name="Rectangle 229"/>
          <p:cNvSpPr>
            <a:spLocks noChangeArrowheads="1"/>
          </p:cNvSpPr>
          <p:nvPr/>
        </p:nvSpPr>
        <p:spPr bwMode="auto">
          <a:xfrm>
            <a:off x="3763941" y="1851763"/>
            <a:ext cx="136033" cy="9339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49" name="Freeform 230"/>
          <p:cNvSpPr>
            <a:spLocks noEditPoints="1"/>
          </p:cNvSpPr>
          <p:nvPr/>
        </p:nvSpPr>
        <p:spPr bwMode="auto">
          <a:xfrm>
            <a:off x="10945455" y="4891384"/>
            <a:ext cx="389332" cy="392209"/>
          </a:xfrm>
          <a:custGeom>
            <a:avLst/>
            <a:gdLst/>
            <a:ahLst/>
            <a:cxnLst>
              <a:cxn ang="0">
                <a:pos x="112" y="250"/>
              </a:cxn>
              <a:cxn ang="0">
                <a:pos x="75" y="240"/>
              </a:cxn>
              <a:cxn ang="0">
                <a:pos x="44" y="221"/>
              </a:cxn>
              <a:cxn ang="0">
                <a:pos x="21" y="194"/>
              </a:cxn>
              <a:cxn ang="0">
                <a:pos x="5" y="162"/>
              </a:cxn>
              <a:cxn ang="0">
                <a:pos x="0" y="125"/>
              </a:cxn>
              <a:cxn ang="0">
                <a:pos x="2" y="100"/>
              </a:cxn>
              <a:cxn ang="0">
                <a:pos x="15" y="66"/>
              </a:cxn>
              <a:cxn ang="0">
                <a:pos x="36" y="38"/>
              </a:cxn>
              <a:cxn ang="0">
                <a:pos x="65" y="16"/>
              </a:cxn>
              <a:cxn ang="0">
                <a:pos x="100" y="3"/>
              </a:cxn>
              <a:cxn ang="0">
                <a:pos x="124" y="0"/>
              </a:cxn>
              <a:cxn ang="0">
                <a:pos x="162" y="7"/>
              </a:cxn>
              <a:cxn ang="0">
                <a:pos x="194" y="22"/>
              </a:cxn>
              <a:cxn ang="0">
                <a:pos x="221" y="46"/>
              </a:cxn>
              <a:cxn ang="0">
                <a:pos x="239" y="77"/>
              </a:cxn>
              <a:cxn ang="0">
                <a:pos x="248" y="112"/>
              </a:cxn>
              <a:cxn ang="0">
                <a:pos x="248" y="138"/>
              </a:cxn>
              <a:cxn ang="0">
                <a:pos x="239" y="174"/>
              </a:cxn>
              <a:cxn ang="0">
                <a:pos x="221" y="205"/>
              </a:cxn>
              <a:cxn ang="0">
                <a:pos x="194" y="228"/>
              </a:cxn>
              <a:cxn ang="0">
                <a:pos x="162" y="244"/>
              </a:cxn>
              <a:cxn ang="0">
                <a:pos x="124" y="250"/>
              </a:cxn>
              <a:cxn ang="0">
                <a:pos x="124" y="11"/>
              </a:cxn>
              <a:cxn ang="0">
                <a:pos x="90" y="16"/>
              </a:cxn>
              <a:cxn ang="0">
                <a:pos x="60" y="31"/>
              </a:cxn>
              <a:cxn ang="0">
                <a:pos x="36" y="53"/>
              </a:cxn>
              <a:cxn ang="0">
                <a:pos x="19" y="81"/>
              </a:cxn>
              <a:cxn ang="0">
                <a:pos x="11" y="113"/>
              </a:cxn>
              <a:cxn ang="0">
                <a:pos x="11" y="136"/>
              </a:cxn>
              <a:cxn ang="0">
                <a:pos x="19" y="170"/>
              </a:cxn>
              <a:cxn ang="0">
                <a:pos x="36" y="197"/>
              </a:cxn>
              <a:cxn ang="0">
                <a:pos x="60" y="220"/>
              </a:cxn>
              <a:cxn ang="0">
                <a:pos x="90" y="234"/>
              </a:cxn>
              <a:cxn ang="0">
                <a:pos x="124" y="239"/>
              </a:cxn>
              <a:cxn ang="0">
                <a:pos x="147" y="238"/>
              </a:cxn>
              <a:cxn ang="0">
                <a:pos x="178" y="225"/>
              </a:cxn>
              <a:cxn ang="0">
                <a:pos x="205" y="205"/>
              </a:cxn>
              <a:cxn ang="0">
                <a:pos x="224" y="179"/>
              </a:cxn>
              <a:cxn ang="0">
                <a:pos x="236" y="148"/>
              </a:cxn>
              <a:cxn ang="0">
                <a:pos x="239" y="125"/>
              </a:cxn>
              <a:cxn ang="0">
                <a:pos x="233" y="92"/>
              </a:cxn>
              <a:cxn ang="0">
                <a:pos x="218" y="62"/>
              </a:cxn>
              <a:cxn ang="0">
                <a:pos x="197" y="38"/>
              </a:cxn>
              <a:cxn ang="0">
                <a:pos x="168" y="20"/>
              </a:cxn>
              <a:cxn ang="0">
                <a:pos x="136" y="12"/>
              </a:cxn>
            </a:cxnLst>
            <a:rect l="0" t="0" r="r" b="b"/>
            <a:pathLst>
              <a:path w="250" h="250">
                <a:moveTo>
                  <a:pt x="124" y="250"/>
                </a:moveTo>
                <a:lnTo>
                  <a:pt x="124" y="250"/>
                </a:lnTo>
                <a:lnTo>
                  <a:pt x="112" y="250"/>
                </a:lnTo>
                <a:lnTo>
                  <a:pt x="100" y="247"/>
                </a:lnTo>
                <a:lnTo>
                  <a:pt x="87" y="244"/>
                </a:lnTo>
                <a:lnTo>
                  <a:pt x="75" y="240"/>
                </a:lnTo>
                <a:lnTo>
                  <a:pt x="65" y="235"/>
                </a:lnTo>
                <a:lnTo>
                  <a:pt x="55" y="228"/>
                </a:lnTo>
                <a:lnTo>
                  <a:pt x="44" y="221"/>
                </a:lnTo>
                <a:lnTo>
                  <a:pt x="36" y="213"/>
                </a:lnTo>
                <a:lnTo>
                  <a:pt x="28" y="205"/>
                </a:lnTo>
                <a:lnTo>
                  <a:pt x="21" y="194"/>
                </a:lnTo>
                <a:lnTo>
                  <a:pt x="15" y="185"/>
                </a:lnTo>
                <a:lnTo>
                  <a:pt x="9" y="174"/>
                </a:lnTo>
                <a:lnTo>
                  <a:pt x="5" y="162"/>
                </a:lnTo>
                <a:lnTo>
                  <a:pt x="2" y="150"/>
                </a:lnTo>
                <a:lnTo>
                  <a:pt x="0" y="138"/>
                </a:lnTo>
                <a:lnTo>
                  <a:pt x="0" y="125"/>
                </a:lnTo>
                <a:lnTo>
                  <a:pt x="0" y="125"/>
                </a:lnTo>
                <a:lnTo>
                  <a:pt x="0" y="112"/>
                </a:lnTo>
                <a:lnTo>
                  <a:pt x="2" y="100"/>
                </a:lnTo>
                <a:lnTo>
                  <a:pt x="5" y="88"/>
                </a:lnTo>
                <a:lnTo>
                  <a:pt x="9" y="77"/>
                </a:lnTo>
                <a:lnTo>
                  <a:pt x="15" y="66"/>
                </a:lnTo>
                <a:lnTo>
                  <a:pt x="21" y="55"/>
                </a:lnTo>
                <a:lnTo>
                  <a:pt x="28" y="46"/>
                </a:lnTo>
                <a:lnTo>
                  <a:pt x="36" y="38"/>
                </a:lnTo>
                <a:lnTo>
                  <a:pt x="44" y="30"/>
                </a:lnTo>
                <a:lnTo>
                  <a:pt x="55" y="22"/>
                </a:lnTo>
                <a:lnTo>
                  <a:pt x="65" y="16"/>
                </a:lnTo>
                <a:lnTo>
                  <a:pt x="75" y="11"/>
                </a:lnTo>
                <a:lnTo>
                  <a:pt x="87" y="7"/>
                </a:lnTo>
                <a:lnTo>
                  <a:pt x="100" y="3"/>
                </a:lnTo>
                <a:lnTo>
                  <a:pt x="112" y="1"/>
                </a:lnTo>
                <a:lnTo>
                  <a:pt x="124" y="0"/>
                </a:lnTo>
                <a:lnTo>
                  <a:pt x="124" y="0"/>
                </a:lnTo>
                <a:lnTo>
                  <a:pt x="137" y="1"/>
                </a:lnTo>
                <a:lnTo>
                  <a:pt x="150" y="3"/>
                </a:lnTo>
                <a:lnTo>
                  <a:pt x="162" y="7"/>
                </a:lnTo>
                <a:lnTo>
                  <a:pt x="173" y="11"/>
                </a:lnTo>
                <a:lnTo>
                  <a:pt x="183" y="16"/>
                </a:lnTo>
                <a:lnTo>
                  <a:pt x="194" y="22"/>
                </a:lnTo>
                <a:lnTo>
                  <a:pt x="204" y="30"/>
                </a:lnTo>
                <a:lnTo>
                  <a:pt x="213" y="38"/>
                </a:lnTo>
                <a:lnTo>
                  <a:pt x="221" y="46"/>
                </a:lnTo>
                <a:lnTo>
                  <a:pt x="228" y="55"/>
                </a:lnTo>
                <a:lnTo>
                  <a:pt x="233" y="66"/>
                </a:lnTo>
                <a:lnTo>
                  <a:pt x="239" y="77"/>
                </a:lnTo>
                <a:lnTo>
                  <a:pt x="243" y="88"/>
                </a:lnTo>
                <a:lnTo>
                  <a:pt x="247" y="100"/>
                </a:lnTo>
                <a:lnTo>
                  <a:pt x="248" y="112"/>
                </a:lnTo>
                <a:lnTo>
                  <a:pt x="250" y="125"/>
                </a:lnTo>
                <a:lnTo>
                  <a:pt x="250" y="125"/>
                </a:lnTo>
                <a:lnTo>
                  <a:pt x="248" y="138"/>
                </a:lnTo>
                <a:lnTo>
                  <a:pt x="247" y="150"/>
                </a:lnTo>
                <a:lnTo>
                  <a:pt x="243" y="162"/>
                </a:lnTo>
                <a:lnTo>
                  <a:pt x="239" y="174"/>
                </a:lnTo>
                <a:lnTo>
                  <a:pt x="233" y="185"/>
                </a:lnTo>
                <a:lnTo>
                  <a:pt x="228" y="194"/>
                </a:lnTo>
                <a:lnTo>
                  <a:pt x="221" y="205"/>
                </a:lnTo>
                <a:lnTo>
                  <a:pt x="213" y="213"/>
                </a:lnTo>
                <a:lnTo>
                  <a:pt x="204" y="221"/>
                </a:lnTo>
                <a:lnTo>
                  <a:pt x="194" y="228"/>
                </a:lnTo>
                <a:lnTo>
                  <a:pt x="183" y="235"/>
                </a:lnTo>
                <a:lnTo>
                  <a:pt x="173" y="240"/>
                </a:lnTo>
                <a:lnTo>
                  <a:pt x="162" y="244"/>
                </a:lnTo>
                <a:lnTo>
                  <a:pt x="150" y="247"/>
                </a:lnTo>
                <a:lnTo>
                  <a:pt x="137" y="250"/>
                </a:lnTo>
                <a:lnTo>
                  <a:pt x="124" y="250"/>
                </a:lnTo>
                <a:lnTo>
                  <a:pt x="124" y="250"/>
                </a:lnTo>
                <a:close/>
                <a:moveTo>
                  <a:pt x="124" y="11"/>
                </a:moveTo>
                <a:lnTo>
                  <a:pt x="124" y="11"/>
                </a:lnTo>
                <a:lnTo>
                  <a:pt x="113" y="12"/>
                </a:lnTo>
                <a:lnTo>
                  <a:pt x="101" y="13"/>
                </a:lnTo>
                <a:lnTo>
                  <a:pt x="90" y="16"/>
                </a:lnTo>
                <a:lnTo>
                  <a:pt x="79" y="20"/>
                </a:lnTo>
                <a:lnTo>
                  <a:pt x="70" y="26"/>
                </a:lnTo>
                <a:lnTo>
                  <a:pt x="60" y="31"/>
                </a:lnTo>
                <a:lnTo>
                  <a:pt x="52" y="38"/>
                </a:lnTo>
                <a:lnTo>
                  <a:pt x="44" y="44"/>
                </a:lnTo>
                <a:lnTo>
                  <a:pt x="36" y="53"/>
                </a:lnTo>
                <a:lnTo>
                  <a:pt x="29" y="62"/>
                </a:lnTo>
                <a:lnTo>
                  <a:pt x="24" y="71"/>
                </a:lnTo>
                <a:lnTo>
                  <a:pt x="19" y="81"/>
                </a:lnTo>
                <a:lnTo>
                  <a:pt x="16" y="92"/>
                </a:lnTo>
                <a:lnTo>
                  <a:pt x="13" y="103"/>
                </a:lnTo>
                <a:lnTo>
                  <a:pt x="11" y="113"/>
                </a:lnTo>
                <a:lnTo>
                  <a:pt x="11" y="125"/>
                </a:lnTo>
                <a:lnTo>
                  <a:pt x="11" y="125"/>
                </a:lnTo>
                <a:lnTo>
                  <a:pt x="11" y="136"/>
                </a:lnTo>
                <a:lnTo>
                  <a:pt x="13" y="148"/>
                </a:lnTo>
                <a:lnTo>
                  <a:pt x="16" y="159"/>
                </a:lnTo>
                <a:lnTo>
                  <a:pt x="19" y="170"/>
                </a:lnTo>
                <a:lnTo>
                  <a:pt x="24" y="179"/>
                </a:lnTo>
                <a:lnTo>
                  <a:pt x="29" y="189"/>
                </a:lnTo>
                <a:lnTo>
                  <a:pt x="36" y="197"/>
                </a:lnTo>
                <a:lnTo>
                  <a:pt x="44" y="205"/>
                </a:lnTo>
                <a:lnTo>
                  <a:pt x="52" y="213"/>
                </a:lnTo>
                <a:lnTo>
                  <a:pt x="60" y="220"/>
                </a:lnTo>
                <a:lnTo>
                  <a:pt x="70" y="225"/>
                </a:lnTo>
                <a:lnTo>
                  <a:pt x="79" y="231"/>
                </a:lnTo>
                <a:lnTo>
                  <a:pt x="90" y="234"/>
                </a:lnTo>
                <a:lnTo>
                  <a:pt x="101" y="238"/>
                </a:lnTo>
                <a:lnTo>
                  <a:pt x="113" y="239"/>
                </a:lnTo>
                <a:lnTo>
                  <a:pt x="124" y="239"/>
                </a:lnTo>
                <a:lnTo>
                  <a:pt x="124" y="239"/>
                </a:lnTo>
                <a:lnTo>
                  <a:pt x="136" y="239"/>
                </a:lnTo>
                <a:lnTo>
                  <a:pt x="147" y="238"/>
                </a:lnTo>
                <a:lnTo>
                  <a:pt x="158" y="234"/>
                </a:lnTo>
                <a:lnTo>
                  <a:pt x="168" y="231"/>
                </a:lnTo>
                <a:lnTo>
                  <a:pt x="178" y="225"/>
                </a:lnTo>
                <a:lnTo>
                  <a:pt x="187" y="220"/>
                </a:lnTo>
                <a:lnTo>
                  <a:pt x="197" y="213"/>
                </a:lnTo>
                <a:lnTo>
                  <a:pt x="205" y="205"/>
                </a:lnTo>
                <a:lnTo>
                  <a:pt x="212" y="197"/>
                </a:lnTo>
                <a:lnTo>
                  <a:pt x="218" y="189"/>
                </a:lnTo>
                <a:lnTo>
                  <a:pt x="224" y="179"/>
                </a:lnTo>
                <a:lnTo>
                  <a:pt x="229" y="170"/>
                </a:lnTo>
                <a:lnTo>
                  <a:pt x="233" y="159"/>
                </a:lnTo>
                <a:lnTo>
                  <a:pt x="236" y="148"/>
                </a:lnTo>
                <a:lnTo>
                  <a:pt x="237" y="136"/>
                </a:lnTo>
                <a:lnTo>
                  <a:pt x="239" y="125"/>
                </a:lnTo>
                <a:lnTo>
                  <a:pt x="239" y="125"/>
                </a:lnTo>
                <a:lnTo>
                  <a:pt x="237" y="113"/>
                </a:lnTo>
                <a:lnTo>
                  <a:pt x="236" y="103"/>
                </a:lnTo>
                <a:lnTo>
                  <a:pt x="233" y="92"/>
                </a:lnTo>
                <a:lnTo>
                  <a:pt x="229" y="81"/>
                </a:lnTo>
                <a:lnTo>
                  <a:pt x="224" y="71"/>
                </a:lnTo>
                <a:lnTo>
                  <a:pt x="218" y="62"/>
                </a:lnTo>
                <a:lnTo>
                  <a:pt x="212" y="53"/>
                </a:lnTo>
                <a:lnTo>
                  <a:pt x="205" y="44"/>
                </a:lnTo>
                <a:lnTo>
                  <a:pt x="197" y="38"/>
                </a:lnTo>
                <a:lnTo>
                  <a:pt x="187" y="31"/>
                </a:lnTo>
                <a:lnTo>
                  <a:pt x="178" y="26"/>
                </a:lnTo>
                <a:lnTo>
                  <a:pt x="168" y="20"/>
                </a:lnTo>
                <a:lnTo>
                  <a:pt x="158" y="16"/>
                </a:lnTo>
                <a:lnTo>
                  <a:pt x="147" y="13"/>
                </a:lnTo>
                <a:lnTo>
                  <a:pt x="136" y="12"/>
                </a:lnTo>
                <a:lnTo>
                  <a:pt x="124" y="11"/>
                </a:lnTo>
                <a:lnTo>
                  <a:pt x="124" y="11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50" name="Rectangle 231"/>
          <p:cNvSpPr>
            <a:spLocks noChangeArrowheads="1"/>
          </p:cNvSpPr>
          <p:nvPr/>
        </p:nvSpPr>
        <p:spPr bwMode="auto">
          <a:xfrm>
            <a:off x="11072106" y="5082820"/>
            <a:ext cx="131340" cy="9339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51" name="Rectangle 232"/>
          <p:cNvSpPr>
            <a:spLocks noChangeArrowheads="1"/>
          </p:cNvSpPr>
          <p:nvPr/>
        </p:nvSpPr>
        <p:spPr bwMode="auto">
          <a:xfrm>
            <a:off x="11133084" y="5022121"/>
            <a:ext cx="9381" cy="135407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52" name="Freeform 233"/>
          <p:cNvSpPr>
            <a:spLocks noEditPoints="1"/>
          </p:cNvSpPr>
          <p:nvPr/>
        </p:nvSpPr>
        <p:spPr bwMode="auto">
          <a:xfrm>
            <a:off x="9322462" y="4891384"/>
            <a:ext cx="389332" cy="392209"/>
          </a:xfrm>
          <a:custGeom>
            <a:avLst/>
            <a:gdLst/>
            <a:ahLst/>
            <a:cxnLst>
              <a:cxn ang="0">
                <a:pos x="112" y="250"/>
              </a:cxn>
              <a:cxn ang="0">
                <a:pos x="75" y="240"/>
              </a:cxn>
              <a:cxn ang="0">
                <a:pos x="44" y="221"/>
              </a:cxn>
              <a:cxn ang="0">
                <a:pos x="21" y="194"/>
              </a:cxn>
              <a:cxn ang="0">
                <a:pos x="5" y="162"/>
              </a:cxn>
              <a:cxn ang="0">
                <a:pos x="0" y="125"/>
              </a:cxn>
              <a:cxn ang="0">
                <a:pos x="2" y="100"/>
              </a:cxn>
              <a:cxn ang="0">
                <a:pos x="15" y="66"/>
              </a:cxn>
              <a:cxn ang="0">
                <a:pos x="36" y="38"/>
              </a:cxn>
              <a:cxn ang="0">
                <a:pos x="65" y="16"/>
              </a:cxn>
              <a:cxn ang="0">
                <a:pos x="100" y="3"/>
              </a:cxn>
              <a:cxn ang="0">
                <a:pos x="124" y="0"/>
              </a:cxn>
              <a:cxn ang="0">
                <a:pos x="162" y="7"/>
              </a:cxn>
              <a:cxn ang="0">
                <a:pos x="194" y="22"/>
              </a:cxn>
              <a:cxn ang="0">
                <a:pos x="220" y="46"/>
              </a:cxn>
              <a:cxn ang="0">
                <a:pos x="239" y="77"/>
              </a:cxn>
              <a:cxn ang="0">
                <a:pos x="248" y="112"/>
              </a:cxn>
              <a:cxn ang="0">
                <a:pos x="248" y="138"/>
              </a:cxn>
              <a:cxn ang="0">
                <a:pos x="239" y="174"/>
              </a:cxn>
              <a:cxn ang="0">
                <a:pos x="220" y="205"/>
              </a:cxn>
              <a:cxn ang="0">
                <a:pos x="194" y="228"/>
              </a:cxn>
              <a:cxn ang="0">
                <a:pos x="162" y="244"/>
              </a:cxn>
              <a:cxn ang="0">
                <a:pos x="124" y="250"/>
              </a:cxn>
              <a:cxn ang="0">
                <a:pos x="124" y="11"/>
              </a:cxn>
              <a:cxn ang="0">
                <a:pos x="90" y="16"/>
              </a:cxn>
              <a:cxn ang="0">
                <a:pos x="61" y="31"/>
              </a:cxn>
              <a:cxn ang="0">
                <a:pos x="36" y="53"/>
              </a:cxn>
              <a:cxn ang="0">
                <a:pos x="19" y="81"/>
              </a:cxn>
              <a:cxn ang="0">
                <a:pos x="11" y="113"/>
              </a:cxn>
              <a:cxn ang="0">
                <a:pos x="11" y="136"/>
              </a:cxn>
              <a:cxn ang="0">
                <a:pos x="19" y="170"/>
              </a:cxn>
              <a:cxn ang="0">
                <a:pos x="36" y="197"/>
              </a:cxn>
              <a:cxn ang="0">
                <a:pos x="61" y="220"/>
              </a:cxn>
              <a:cxn ang="0">
                <a:pos x="90" y="234"/>
              </a:cxn>
              <a:cxn ang="0">
                <a:pos x="124" y="239"/>
              </a:cxn>
              <a:cxn ang="0">
                <a:pos x="147" y="238"/>
              </a:cxn>
              <a:cxn ang="0">
                <a:pos x="178" y="225"/>
              </a:cxn>
              <a:cxn ang="0">
                <a:pos x="205" y="205"/>
              </a:cxn>
              <a:cxn ang="0">
                <a:pos x="224" y="179"/>
              </a:cxn>
              <a:cxn ang="0">
                <a:pos x="236" y="148"/>
              </a:cxn>
              <a:cxn ang="0">
                <a:pos x="239" y="125"/>
              </a:cxn>
              <a:cxn ang="0">
                <a:pos x="233" y="92"/>
              </a:cxn>
              <a:cxn ang="0">
                <a:pos x="219" y="62"/>
              </a:cxn>
              <a:cxn ang="0">
                <a:pos x="197" y="38"/>
              </a:cxn>
              <a:cxn ang="0">
                <a:pos x="169" y="20"/>
              </a:cxn>
              <a:cxn ang="0">
                <a:pos x="136" y="12"/>
              </a:cxn>
            </a:cxnLst>
            <a:rect l="0" t="0" r="r" b="b"/>
            <a:pathLst>
              <a:path w="250" h="250">
                <a:moveTo>
                  <a:pt x="124" y="250"/>
                </a:moveTo>
                <a:lnTo>
                  <a:pt x="124" y="250"/>
                </a:lnTo>
                <a:lnTo>
                  <a:pt x="112" y="250"/>
                </a:lnTo>
                <a:lnTo>
                  <a:pt x="100" y="247"/>
                </a:lnTo>
                <a:lnTo>
                  <a:pt x="88" y="244"/>
                </a:lnTo>
                <a:lnTo>
                  <a:pt x="75" y="240"/>
                </a:lnTo>
                <a:lnTo>
                  <a:pt x="65" y="235"/>
                </a:lnTo>
                <a:lnTo>
                  <a:pt x="55" y="228"/>
                </a:lnTo>
                <a:lnTo>
                  <a:pt x="44" y="221"/>
                </a:lnTo>
                <a:lnTo>
                  <a:pt x="36" y="213"/>
                </a:lnTo>
                <a:lnTo>
                  <a:pt x="28" y="205"/>
                </a:lnTo>
                <a:lnTo>
                  <a:pt x="21" y="194"/>
                </a:lnTo>
                <a:lnTo>
                  <a:pt x="15" y="185"/>
                </a:lnTo>
                <a:lnTo>
                  <a:pt x="9" y="174"/>
                </a:lnTo>
                <a:lnTo>
                  <a:pt x="5" y="162"/>
                </a:lnTo>
                <a:lnTo>
                  <a:pt x="2" y="150"/>
                </a:lnTo>
                <a:lnTo>
                  <a:pt x="0" y="138"/>
                </a:lnTo>
                <a:lnTo>
                  <a:pt x="0" y="125"/>
                </a:lnTo>
                <a:lnTo>
                  <a:pt x="0" y="125"/>
                </a:lnTo>
                <a:lnTo>
                  <a:pt x="0" y="112"/>
                </a:lnTo>
                <a:lnTo>
                  <a:pt x="2" y="100"/>
                </a:lnTo>
                <a:lnTo>
                  <a:pt x="5" y="88"/>
                </a:lnTo>
                <a:lnTo>
                  <a:pt x="9" y="77"/>
                </a:lnTo>
                <a:lnTo>
                  <a:pt x="15" y="66"/>
                </a:lnTo>
                <a:lnTo>
                  <a:pt x="21" y="55"/>
                </a:lnTo>
                <a:lnTo>
                  <a:pt x="28" y="46"/>
                </a:lnTo>
                <a:lnTo>
                  <a:pt x="36" y="38"/>
                </a:lnTo>
                <a:lnTo>
                  <a:pt x="44" y="30"/>
                </a:lnTo>
                <a:lnTo>
                  <a:pt x="55" y="22"/>
                </a:lnTo>
                <a:lnTo>
                  <a:pt x="65" y="16"/>
                </a:lnTo>
                <a:lnTo>
                  <a:pt x="75" y="11"/>
                </a:lnTo>
                <a:lnTo>
                  <a:pt x="88" y="7"/>
                </a:lnTo>
                <a:lnTo>
                  <a:pt x="100" y="3"/>
                </a:lnTo>
                <a:lnTo>
                  <a:pt x="112" y="1"/>
                </a:lnTo>
                <a:lnTo>
                  <a:pt x="124" y="0"/>
                </a:lnTo>
                <a:lnTo>
                  <a:pt x="124" y="0"/>
                </a:lnTo>
                <a:lnTo>
                  <a:pt x="138" y="1"/>
                </a:lnTo>
                <a:lnTo>
                  <a:pt x="150" y="3"/>
                </a:lnTo>
                <a:lnTo>
                  <a:pt x="162" y="7"/>
                </a:lnTo>
                <a:lnTo>
                  <a:pt x="173" y="11"/>
                </a:lnTo>
                <a:lnTo>
                  <a:pt x="183" y="16"/>
                </a:lnTo>
                <a:lnTo>
                  <a:pt x="194" y="22"/>
                </a:lnTo>
                <a:lnTo>
                  <a:pt x="204" y="30"/>
                </a:lnTo>
                <a:lnTo>
                  <a:pt x="212" y="38"/>
                </a:lnTo>
                <a:lnTo>
                  <a:pt x="220" y="46"/>
                </a:lnTo>
                <a:lnTo>
                  <a:pt x="228" y="55"/>
                </a:lnTo>
                <a:lnTo>
                  <a:pt x="233" y="66"/>
                </a:lnTo>
                <a:lnTo>
                  <a:pt x="239" y="77"/>
                </a:lnTo>
                <a:lnTo>
                  <a:pt x="243" y="88"/>
                </a:lnTo>
                <a:lnTo>
                  <a:pt x="247" y="100"/>
                </a:lnTo>
                <a:lnTo>
                  <a:pt x="248" y="112"/>
                </a:lnTo>
                <a:lnTo>
                  <a:pt x="250" y="125"/>
                </a:lnTo>
                <a:lnTo>
                  <a:pt x="250" y="125"/>
                </a:lnTo>
                <a:lnTo>
                  <a:pt x="248" y="138"/>
                </a:lnTo>
                <a:lnTo>
                  <a:pt x="247" y="150"/>
                </a:lnTo>
                <a:lnTo>
                  <a:pt x="243" y="162"/>
                </a:lnTo>
                <a:lnTo>
                  <a:pt x="239" y="174"/>
                </a:lnTo>
                <a:lnTo>
                  <a:pt x="233" y="185"/>
                </a:lnTo>
                <a:lnTo>
                  <a:pt x="228" y="194"/>
                </a:lnTo>
                <a:lnTo>
                  <a:pt x="220" y="205"/>
                </a:lnTo>
                <a:lnTo>
                  <a:pt x="212" y="213"/>
                </a:lnTo>
                <a:lnTo>
                  <a:pt x="204" y="221"/>
                </a:lnTo>
                <a:lnTo>
                  <a:pt x="194" y="228"/>
                </a:lnTo>
                <a:lnTo>
                  <a:pt x="183" y="235"/>
                </a:lnTo>
                <a:lnTo>
                  <a:pt x="173" y="240"/>
                </a:lnTo>
                <a:lnTo>
                  <a:pt x="162" y="244"/>
                </a:lnTo>
                <a:lnTo>
                  <a:pt x="150" y="247"/>
                </a:lnTo>
                <a:lnTo>
                  <a:pt x="138" y="250"/>
                </a:lnTo>
                <a:lnTo>
                  <a:pt x="124" y="250"/>
                </a:lnTo>
                <a:lnTo>
                  <a:pt x="124" y="250"/>
                </a:lnTo>
                <a:close/>
                <a:moveTo>
                  <a:pt x="124" y="11"/>
                </a:moveTo>
                <a:lnTo>
                  <a:pt x="124" y="11"/>
                </a:lnTo>
                <a:lnTo>
                  <a:pt x="113" y="12"/>
                </a:lnTo>
                <a:lnTo>
                  <a:pt x="101" y="13"/>
                </a:lnTo>
                <a:lnTo>
                  <a:pt x="90" y="16"/>
                </a:lnTo>
                <a:lnTo>
                  <a:pt x="79" y="20"/>
                </a:lnTo>
                <a:lnTo>
                  <a:pt x="70" y="26"/>
                </a:lnTo>
                <a:lnTo>
                  <a:pt x="61" y="31"/>
                </a:lnTo>
                <a:lnTo>
                  <a:pt x="52" y="38"/>
                </a:lnTo>
                <a:lnTo>
                  <a:pt x="44" y="44"/>
                </a:lnTo>
                <a:lnTo>
                  <a:pt x="36" y="53"/>
                </a:lnTo>
                <a:lnTo>
                  <a:pt x="29" y="62"/>
                </a:lnTo>
                <a:lnTo>
                  <a:pt x="24" y="71"/>
                </a:lnTo>
                <a:lnTo>
                  <a:pt x="19" y="81"/>
                </a:lnTo>
                <a:lnTo>
                  <a:pt x="16" y="92"/>
                </a:lnTo>
                <a:lnTo>
                  <a:pt x="12" y="103"/>
                </a:lnTo>
                <a:lnTo>
                  <a:pt x="11" y="113"/>
                </a:lnTo>
                <a:lnTo>
                  <a:pt x="11" y="125"/>
                </a:lnTo>
                <a:lnTo>
                  <a:pt x="11" y="125"/>
                </a:lnTo>
                <a:lnTo>
                  <a:pt x="11" y="136"/>
                </a:lnTo>
                <a:lnTo>
                  <a:pt x="12" y="148"/>
                </a:lnTo>
                <a:lnTo>
                  <a:pt x="16" y="159"/>
                </a:lnTo>
                <a:lnTo>
                  <a:pt x="19" y="170"/>
                </a:lnTo>
                <a:lnTo>
                  <a:pt x="24" y="179"/>
                </a:lnTo>
                <a:lnTo>
                  <a:pt x="29" y="189"/>
                </a:lnTo>
                <a:lnTo>
                  <a:pt x="36" y="197"/>
                </a:lnTo>
                <a:lnTo>
                  <a:pt x="44" y="205"/>
                </a:lnTo>
                <a:lnTo>
                  <a:pt x="52" y="213"/>
                </a:lnTo>
                <a:lnTo>
                  <a:pt x="61" y="220"/>
                </a:lnTo>
                <a:lnTo>
                  <a:pt x="70" y="225"/>
                </a:lnTo>
                <a:lnTo>
                  <a:pt x="79" y="231"/>
                </a:lnTo>
                <a:lnTo>
                  <a:pt x="90" y="234"/>
                </a:lnTo>
                <a:lnTo>
                  <a:pt x="101" y="238"/>
                </a:lnTo>
                <a:lnTo>
                  <a:pt x="113" y="239"/>
                </a:lnTo>
                <a:lnTo>
                  <a:pt x="124" y="239"/>
                </a:lnTo>
                <a:lnTo>
                  <a:pt x="124" y="239"/>
                </a:lnTo>
                <a:lnTo>
                  <a:pt x="136" y="239"/>
                </a:lnTo>
                <a:lnTo>
                  <a:pt x="147" y="238"/>
                </a:lnTo>
                <a:lnTo>
                  <a:pt x="158" y="234"/>
                </a:lnTo>
                <a:lnTo>
                  <a:pt x="169" y="231"/>
                </a:lnTo>
                <a:lnTo>
                  <a:pt x="178" y="225"/>
                </a:lnTo>
                <a:lnTo>
                  <a:pt x="187" y="220"/>
                </a:lnTo>
                <a:lnTo>
                  <a:pt x="197" y="213"/>
                </a:lnTo>
                <a:lnTo>
                  <a:pt x="205" y="205"/>
                </a:lnTo>
                <a:lnTo>
                  <a:pt x="212" y="197"/>
                </a:lnTo>
                <a:lnTo>
                  <a:pt x="219" y="189"/>
                </a:lnTo>
                <a:lnTo>
                  <a:pt x="224" y="179"/>
                </a:lnTo>
                <a:lnTo>
                  <a:pt x="229" y="170"/>
                </a:lnTo>
                <a:lnTo>
                  <a:pt x="233" y="159"/>
                </a:lnTo>
                <a:lnTo>
                  <a:pt x="236" y="148"/>
                </a:lnTo>
                <a:lnTo>
                  <a:pt x="237" y="136"/>
                </a:lnTo>
                <a:lnTo>
                  <a:pt x="239" y="125"/>
                </a:lnTo>
                <a:lnTo>
                  <a:pt x="239" y="125"/>
                </a:lnTo>
                <a:lnTo>
                  <a:pt x="237" y="113"/>
                </a:lnTo>
                <a:lnTo>
                  <a:pt x="236" y="103"/>
                </a:lnTo>
                <a:lnTo>
                  <a:pt x="233" y="92"/>
                </a:lnTo>
                <a:lnTo>
                  <a:pt x="229" y="81"/>
                </a:lnTo>
                <a:lnTo>
                  <a:pt x="224" y="71"/>
                </a:lnTo>
                <a:lnTo>
                  <a:pt x="219" y="62"/>
                </a:lnTo>
                <a:lnTo>
                  <a:pt x="212" y="53"/>
                </a:lnTo>
                <a:lnTo>
                  <a:pt x="205" y="44"/>
                </a:lnTo>
                <a:lnTo>
                  <a:pt x="197" y="38"/>
                </a:lnTo>
                <a:lnTo>
                  <a:pt x="187" y="31"/>
                </a:lnTo>
                <a:lnTo>
                  <a:pt x="178" y="26"/>
                </a:lnTo>
                <a:lnTo>
                  <a:pt x="169" y="20"/>
                </a:lnTo>
                <a:lnTo>
                  <a:pt x="158" y="16"/>
                </a:lnTo>
                <a:lnTo>
                  <a:pt x="147" y="13"/>
                </a:lnTo>
                <a:lnTo>
                  <a:pt x="136" y="12"/>
                </a:lnTo>
                <a:lnTo>
                  <a:pt x="124" y="11"/>
                </a:lnTo>
                <a:lnTo>
                  <a:pt x="124" y="11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53" name="Freeform 234"/>
          <p:cNvSpPr>
            <a:spLocks/>
          </p:cNvSpPr>
          <p:nvPr/>
        </p:nvSpPr>
        <p:spPr bwMode="auto">
          <a:xfrm>
            <a:off x="9467872" y="5036129"/>
            <a:ext cx="98507" cy="102721"/>
          </a:xfrm>
          <a:custGeom>
            <a:avLst/>
            <a:gdLst/>
            <a:ahLst/>
            <a:cxnLst>
              <a:cxn ang="0">
                <a:pos x="60" y="65"/>
              </a:cxn>
              <a:cxn ang="0">
                <a:pos x="0" y="4"/>
              </a:cxn>
              <a:cxn ang="0">
                <a:pos x="4" y="0"/>
              </a:cxn>
              <a:cxn ang="0">
                <a:pos x="64" y="61"/>
              </a:cxn>
              <a:cxn ang="0">
                <a:pos x="60" y="65"/>
              </a:cxn>
            </a:cxnLst>
            <a:rect l="0" t="0" r="r" b="b"/>
            <a:pathLst>
              <a:path w="64" h="65">
                <a:moveTo>
                  <a:pt x="60" y="65"/>
                </a:moveTo>
                <a:lnTo>
                  <a:pt x="0" y="4"/>
                </a:lnTo>
                <a:lnTo>
                  <a:pt x="4" y="0"/>
                </a:lnTo>
                <a:lnTo>
                  <a:pt x="64" y="61"/>
                </a:lnTo>
                <a:lnTo>
                  <a:pt x="60" y="65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54" name="Freeform 235"/>
          <p:cNvSpPr>
            <a:spLocks/>
          </p:cNvSpPr>
          <p:nvPr/>
        </p:nvSpPr>
        <p:spPr bwMode="auto">
          <a:xfrm>
            <a:off x="9467872" y="5036129"/>
            <a:ext cx="98507" cy="102721"/>
          </a:xfrm>
          <a:custGeom>
            <a:avLst/>
            <a:gdLst/>
            <a:ahLst/>
            <a:cxnLst>
              <a:cxn ang="0">
                <a:pos x="4" y="65"/>
              </a:cxn>
              <a:cxn ang="0">
                <a:pos x="0" y="61"/>
              </a:cxn>
              <a:cxn ang="0">
                <a:pos x="60" y="0"/>
              </a:cxn>
              <a:cxn ang="0">
                <a:pos x="64" y="4"/>
              </a:cxn>
              <a:cxn ang="0">
                <a:pos x="4" y="65"/>
              </a:cxn>
            </a:cxnLst>
            <a:rect l="0" t="0" r="r" b="b"/>
            <a:pathLst>
              <a:path w="64" h="65">
                <a:moveTo>
                  <a:pt x="4" y="65"/>
                </a:moveTo>
                <a:lnTo>
                  <a:pt x="0" y="61"/>
                </a:lnTo>
                <a:lnTo>
                  <a:pt x="60" y="0"/>
                </a:lnTo>
                <a:lnTo>
                  <a:pt x="64" y="4"/>
                </a:lnTo>
                <a:lnTo>
                  <a:pt x="4" y="65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55" name="Freeform 236"/>
          <p:cNvSpPr>
            <a:spLocks noEditPoints="1"/>
          </p:cNvSpPr>
          <p:nvPr/>
        </p:nvSpPr>
        <p:spPr bwMode="auto">
          <a:xfrm>
            <a:off x="10129267" y="4891384"/>
            <a:ext cx="389332" cy="392209"/>
          </a:xfrm>
          <a:custGeom>
            <a:avLst/>
            <a:gdLst/>
            <a:ahLst/>
            <a:cxnLst>
              <a:cxn ang="0">
                <a:pos x="112" y="250"/>
              </a:cxn>
              <a:cxn ang="0">
                <a:pos x="76" y="240"/>
              </a:cxn>
              <a:cxn ang="0">
                <a:pos x="44" y="221"/>
              </a:cxn>
              <a:cxn ang="0">
                <a:pos x="20" y="194"/>
              </a:cxn>
              <a:cxn ang="0">
                <a:pos x="5" y="162"/>
              </a:cxn>
              <a:cxn ang="0">
                <a:pos x="0" y="125"/>
              </a:cxn>
              <a:cxn ang="0">
                <a:pos x="3" y="100"/>
              </a:cxn>
              <a:cxn ang="0">
                <a:pos x="15" y="66"/>
              </a:cxn>
              <a:cxn ang="0">
                <a:pos x="36" y="38"/>
              </a:cxn>
              <a:cxn ang="0">
                <a:pos x="65" y="16"/>
              </a:cxn>
              <a:cxn ang="0">
                <a:pos x="98" y="3"/>
              </a:cxn>
              <a:cxn ang="0">
                <a:pos x="124" y="0"/>
              </a:cxn>
              <a:cxn ang="0">
                <a:pos x="162" y="7"/>
              </a:cxn>
              <a:cxn ang="0">
                <a:pos x="194" y="22"/>
              </a:cxn>
              <a:cxn ang="0">
                <a:pos x="220" y="46"/>
              </a:cxn>
              <a:cxn ang="0">
                <a:pos x="239" y="77"/>
              </a:cxn>
              <a:cxn ang="0">
                <a:pos x="248" y="112"/>
              </a:cxn>
              <a:cxn ang="0">
                <a:pos x="248" y="138"/>
              </a:cxn>
              <a:cxn ang="0">
                <a:pos x="239" y="174"/>
              </a:cxn>
              <a:cxn ang="0">
                <a:pos x="220" y="205"/>
              </a:cxn>
              <a:cxn ang="0">
                <a:pos x="194" y="228"/>
              </a:cxn>
              <a:cxn ang="0">
                <a:pos x="162" y="244"/>
              </a:cxn>
              <a:cxn ang="0">
                <a:pos x="124" y="250"/>
              </a:cxn>
              <a:cxn ang="0">
                <a:pos x="124" y="11"/>
              </a:cxn>
              <a:cxn ang="0">
                <a:pos x="90" y="16"/>
              </a:cxn>
              <a:cxn ang="0">
                <a:pos x="61" y="31"/>
              </a:cxn>
              <a:cxn ang="0">
                <a:pos x="36" y="53"/>
              </a:cxn>
              <a:cxn ang="0">
                <a:pos x="19" y="81"/>
              </a:cxn>
              <a:cxn ang="0">
                <a:pos x="11" y="113"/>
              </a:cxn>
              <a:cxn ang="0">
                <a:pos x="11" y="136"/>
              </a:cxn>
              <a:cxn ang="0">
                <a:pos x="19" y="170"/>
              </a:cxn>
              <a:cxn ang="0">
                <a:pos x="36" y="197"/>
              </a:cxn>
              <a:cxn ang="0">
                <a:pos x="61" y="220"/>
              </a:cxn>
              <a:cxn ang="0">
                <a:pos x="90" y="234"/>
              </a:cxn>
              <a:cxn ang="0">
                <a:pos x="124" y="239"/>
              </a:cxn>
              <a:cxn ang="0">
                <a:pos x="147" y="238"/>
              </a:cxn>
              <a:cxn ang="0">
                <a:pos x="178" y="225"/>
              </a:cxn>
              <a:cxn ang="0">
                <a:pos x="205" y="205"/>
              </a:cxn>
              <a:cxn ang="0">
                <a:pos x="224" y="179"/>
              </a:cxn>
              <a:cxn ang="0">
                <a:pos x="236" y="148"/>
              </a:cxn>
              <a:cxn ang="0">
                <a:pos x="238" y="125"/>
              </a:cxn>
              <a:cxn ang="0">
                <a:pos x="233" y="92"/>
              </a:cxn>
              <a:cxn ang="0">
                <a:pos x="219" y="62"/>
              </a:cxn>
              <a:cxn ang="0">
                <a:pos x="197" y="38"/>
              </a:cxn>
              <a:cxn ang="0">
                <a:pos x="169" y="20"/>
              </a:cxn>
              <a:cxn ang="0">
                <a:pos x="136" y="12"/>
              </a:cxn>
            </a:cxnLst>
            <a:rect l="0" t="0" r="r" b="b"/>
            <a:pathLst>
              <a:path w="248" h="250">
                <a:moveTo>
                  <a:pt x="124" y="250"/>
                </a:moveTo>
                <a:lnTo>
                  <a:pt x="124" y="250"/>
                </a:lnTo>
                <a:lnTo>
                  <a:pt x="112" y="250"/>
                </a:lnTo>
                <a:lnTo>
                  <a:pt x="98" y="247"/>
                </a:lnTo>
                <a:lnTo>
                  <a:pt x="88" y="244"/>
                </a:lnTo>
                <a:lnTo>
                  <a:pt x="76" y="240"/>
                </a:lnTo>
                <a:lnTo>
                  <a:pt x="65" y="235"/>
                </a:lnTo>
                <a:lnTo>
                  <a:pt x="54" y="228"/>
                </a:lnTo>
                <a:lnTo>
                  <a:pt x="44" y="221"/>
                </a:lnTo>
                <a:lnTo>
                  <a:pt x="36" y="213"/>
                </a:lnTo>
                <a:lnTo>
                  <a:pt x="28" y="205"/>
                </a:lnTo>
                <a:lnTo>
                  <a:pt x="20" y="194"/>
                </a:lnTo>
                <a:lnTo>
                  <a:pt x="15" y="185"/>
                </a:lnTo>
                <a:lnTo>
                  <a:pt x="9" y="174"/>
                </a:lnTo>
                <a:lnTo>
                  <a:pt x="5" y="162"/>
                </a:lnTo>
                <a:lnTo>
                  <a:pt x="3" y="150"/>
                </a:lnTo>
                <a:lnTo>
                  <a:pt x="0" y="138"/>
                </a:lnTo>
                <a:lnTo>
                  <a:pt x="0" y="125"/>
                </a:lnTo>
                <a:lnTo>
                  <a:pt x="0" y="125"/>
                </a:lnTo>
                <a:lnTo>
                  <a:pt x="0" y="112"/>
                </a:lnTo>
                <a:lnTo>
                  <a:pt x="3" y="100"/>
                </a:lnTo>
                <a:lnTo>
                  <a:pt x="5" y="88"/>
                </a:lnTo>
                <a:lnTo>
                  <a:pt x="9" y="77"/>
                </a:lnTo>
                <a:lnTo>
                  <a:pt x="15" y="66"/>
                </a:lnTo>
                <a:lnTo>
                  <a:pt x="20" y="55"/>
                </a:lnTo>
                <a:lnTo>
                  <a:pt x="28" y="46"/>
                </a:lnTo>
                <a:lnTo>
                  <a:pt x="36" y="38"/>
                </a:lnTo>
                <a:lnTo>
                  <a:pt x="44" y="30"/>
                </a:lnTo>
                <a:lnTo>
                  <a:pt x="54" y="22"/>
                </a:lnTo>
                <a:lnTo>
                  <a:pt x="65" y="16"/>
                </a:lnTo>
                <a:lnTo>
                  <a:pt x="76" y="11"/>
                </a:lnTo>
                <a:lnTo>
                  <a:pt x="88" y="7"/>
                </a:lnTo>
                <a:lnTo>
                  <a:pt x="98" y="3"/>
                </a:lnTo>
                <a:lnTo>
                  <a:pt x="112" y="1"/>
                </a:lnTo>
                <a:lnTo>
                  <a:pt x="124" y="0"/>
                </a:lnTo>
                <a:lnTo>
                  <a:pt x="124" y="0"/>
                </a:lnTo>
                <a:lnTo>
                  <a:pt x="138" y="1"/>
                </a:lnTo>
                <a:lnTo>
                  <a:pt x="150" y="3"/>
                </a:lnTo>
                <a:lnTo>
                  <a:pt x="162" y="7"/>
                </a:lnTo>
                <a:lnTo>
                  <a:pt x="173" y="11"/>
                </a:lnTo>
                <a:lnTo>
                  <a:pt x="184" y="16"/>
                </a:lnTo>
                <a:lnTo>
                  <a:pt x="194" y="22"/>
                </a:lnTo>
                <a:lnTo>
                  <a:pt x="204" y="30"/>
                </a:lnTo>
                <a:lnTo>
                  <a:pt x="212" y="38"/>
                </a:lnTo>
                <a:lnTo>
                  <a:pt x="220" y="46"/>
                </a:lnTo>
                <a:lnTo>
                  <a:pt x="228" y="55"/>
                </a:lnTo>
                <a:lnTo>
                  <a:pt x="233" y="66"/>
                </a:lnTo>
                <a:lnTo>
                  <a:pt x="239" y="77"/>
                </a:lnTo>
                <a:lnTo>
                  <a:pt x="243" y="88"/>
                </a:lnTo>
                <a:lnTo>
                  <a:pt x="247" y="100"/>
                </a:lnTo>
                <a:lnTo>
                  <a:pt x="248" y="112"/>
                </a:lnTo>
                <a:lnTo>
                  <a:pt x="248" y="125"/>
                </a:lnTo>
                <a:lnTo>
                  <a:pt x="248" y="125"/>
                </a:lnTo>
                <a:lnTo>
                  <a:pt x="248" y="138"/>
                </a:lnTo>
                <a:lnTo>
                  <a:pt x="247" y="150"/>
                </a:lnTo>
                <a:lnTo>
                  <a:pt x="243" y="162"/>
                </a:lnTo>
                <a:lnTo>
                  <a:pt x="239" y="174"/>
                </a:lnTo>
                <a:lnTo>
                  <a:pt x="233" y="185"/>
                </a:lnTo>
                <a:lnTo>
                  <a:pt x="228" y="194"/>
                </a:lnTo>
                <a:lnTo>
                  <a:pt x="220" y="205"/>
                </a:lnTo>
                <a:lnTo>
                  <a:pt x="212" y="213"/>
                </a:lnTo>
                <a:lnTo>
                  <a:pt x="204" y="221"/>
                </a:lnTo>
                <a:lnTo>
                  <a:pt x="194" y="228"/>
                </a:lnTo>
                <a:lnTo>
                  <a:pt x="184" y="235"/>
                </a:lnTo>
                <a:lnTo>
                  <a:pt x="173" y="240"/>
                </a:lnTo>
                <a:lnTo>
                  <a:pt x="162" y="244"/>
                </a:lnTo>
                <a:lnTo>
                  <a:pt x="150" y="247"/>
                </a:lnTo>
                <a:lnTo>
                  <a:pt x="138" y="250"/>
                </a:lnTo>
                <a:lnTo>
                  <a:pt x="124" y="250"/>
                </a:lnTo>
                <a:lnTo>
                  <a:pt x="124" y="250"/>
                </a:lnTo>
                <a:close/>
                <a:moveTo>
                  <a:pt x="124" y="11"/>
                </a:moveTo>
                <a:lnTo>
                  <a:pt x="124" y="11"/>
                </a:lnTo>
                <a:lnTo>
                  <a:pt x="112" y="12"/>
                </a:lnTo>
                <a:lnTo>
                  <a:pt x="101" y="13"/>
                </a:lnTo>
                <a:lnTo>
                  <a:pt x="90" y="16"/>
                </a:lnTo>
                <a:lnTo>
                  <a:pt x="80" y="20"/>
                </a:lnTo>
                <a:lnTo>
                  <a:pt x="70" y="26"/>
                </a:lnTo>
                <a:lnTo>
                  <a:pt x="61" y="31"/>
                </a:lnTo>
                <a:lnTo>
                  <a:pt x="51" y="38"/>
                </a:lnTo>
                <a:lnTo>
                  <a:pt x="43" y="44"/>
                </a:lnTo>
                <a:lnTo>
                  <a:pt x="36" y="53"/>
                </a:lnTo>
                <a:lnTo>
                  <a:pt x="30" y="62"/>
                </a:lnTo>
                <a:lnTo>
                  <a:pt x="24" y="71"/>
                </a:lnTo>
                <a:lnTo>
                  <a:pt x="19" y="81"/>
                </a:lnTo>
                <a:lnTo>
                  <a:pt x="15" y="92"/>
                </a:lnTo>
                <a:lnTo>
                  <a:pt x="12" y="103"/>
                </a:lnTo>
                <a:lnTo>
                  <a:pt x="11" y="113"/>
                </a:lnTo>
                <a:lnTo>
                  <a:pt x="11" y="125"/>
                </a:lnTo>
                <a:lnTo>
                  <a:pt x="11" y="125"/>
                </a:lnTo>
                <a:lnTo>
                  <a:pt x="11" y="136"/>
                </a:lnTo>
                <a:lnTo>
                  <a:pt x="12" y="148"/>
                </a:lnTo>
                <a:lnTo>
                  <a:pt x="15" y="159"/>
                </a:lnTo>
                <a:lnTo>
                  <a:pt x="19" y="170"/>
                </a:lnTo>
                <a:lnTo>
                  <a:pt x="24" y="179"/>
                </a:lnTo>
                <a:lnTo>
                  <a:pt x="30" y="189"/>
                </a:lnTo>
                <a:lnTo>
                  <a:pt x="36" y="197"/>
                </a:lnTo>
                <a:lnTo>
                  <a:pt x="43" y="205"/>
                </a:lnTo>
                <a:lnTo>
                  <a:pt x="51" y="213"/>
                </a:lnTo>
                <a:lnTo>
                  <a:pt x="61" y="220"/>
                </a:lnTo>
                <a:lnTo>
                  <a:pt x="70" y="225"/>
                </a:lnTo>
                <a:lnTo>
                  <a:pt x="80" y="231"/>
                </a:lnTo>
                <a:lnTo>
                  <a:pt x="90" y="234"/>
                </a:lnTo>
                <a:lnTo>
                  <a:pt x="101" y="238"/>
                </a:lnTo>
                <a:lnTo>
                  <a:pt x="112" y="239"/>
                </a:lnTo>
                <a:lnTo>
                  <a:pt x="124" y="239"/>
                </a:lnTo>
                <a:lnTo>
                  <a:pt x="124" y="239"/>
                </a:lnTo>
                <a:lnTo>
                  <a:pt x="136" y="239"/>
                </a:lnTo>
                <a:lnTo>
                  <a:pt x="147" y="238"/>
                </a:lnTo>
                <a:lnTo>
                  <a:pt x="158" y="234"/>
                </a:lnTo>
                <a:lnTo>
                  <a:pt x="169" y="231"/>
                </a:lnTo>
                <a:lnTo>
                  <a:pt x="178" y="225"/>
                </a:lnTo>
                <a:lnTo>
                  <a:pt x="188" y="220"/>
                </a:lnTo>
                <a:lnTo>
                  <a:pt x="197" y="213"/>
                </a:lnTo>
                <a:lnTo>
                  <a:pt x="205" y="205"/>
                </a:lnTo>
                <a:lnTo>
                  <a:pt x="212" y="197"/>
                </a:lnTo>
                <a:lnTo>
                  <a:pt x="219" y="189"/>
                </a:lnTo>
                <a:lnTo>
                  <a:pt x="224" y="179"/>
                </a:lnTo>
                <a:lnTo>
                  <a:pt x="229" y="170"/>
                </a:lnTo>
                <a:lnTo>
                  <a:pt x="233" y="159"/>
                </a:lnTo>
                <a:lnTo>
                  <a:pt x="236" y="148"/>
                </a:lnTo>
                <a:lnTo>
                  <a:pt x="238" y="136"/>
                </a:lnTo>
                <a:lnTo>
                  <a:pt x="238" y="125"/>
                </a:lnTo>
                <a:lnTo>
                  <a:pt x="238" y="125"/>
                </a:lnTo>
                <a:lnTo>
                  <a:pt x="238" y="113"/>
                </a:lnTo>
                <a:lnTo>
                  <a:pt x="236" y="103"/>
                </a:lnTo>
                <a:lnTo>
                  <a:pt x="233" y="92"/>
                </a:lnTo>
                <a:lnTo>
                  <a:pt x="229" y="81"/>
                </a:lnTo>
                <a:lnTo>
                  <a:pt x="224" y="71"/>
                </a:lnTo>
                <a:lnTo>
                  <a:pt x="219" y="62"/>
                </a:lnTo>
                <a:lnTo>
                  <a:pt x="212" y="53"/>
                </a:lnTo>
                <a:lnTo>
                  <a:pt x="205" y="44"/>
                </a:lnTo>
                <a:lnTo>
                  <a:pt x="197" y="38"/>
                </a:lnTo>
                <a:lnTo>
                  <a:pt x="188" y="31"/>
                </a:lnTo>
                <a:lnTo>
                  <a:pt x="178" y="26"/>
                </a:lnTo>
                <a:lnTo>
                  <a:pt x="169" y="20"/>
                </a:lnTo>
                <a:lnTo>
                  <a:pt x="158" y="16"/>
                </a:lnTo>
                <a:lnTo>
                  <a:pt x="147" y="13"/>
                </a:lnTo>
                <a:lnTo>
                  <a:pt x="136" y="12"/>
                </a:lnTo>
                <a:lnTo>
                  <a:pt x="124" y="11"/>
                </a:lnTo>
                <a:lnTo>
                  <a:pt x="124" y="11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56" name="Rectangle 237"/>
          <p:cNvSpPr>
            <a:spLocks noChangeArrowheads="1"/>
          </p:cNvSpPr>
          <p:nvPr/>
        </p:nvSpPr>
        <p:spPr bwMode="auto">
          <a:xfrm>
            <a:off x="10255920" y="5082820"/>
            <a:ext cx="136033" cy="9339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57" name="Freeform 238"/>
          <p:cNvSpPr>
            <a:spLocks noEditPoints="1"/>
          </p:cNvSpPr>
          <p:nvPr/>
        </p:nvSpPr>
        <p:spPr bwMode="auto">
          <a:xfrm>
            <a:off x="2056511" y="1697683"/>
            <a:ext cx="323661" cy="322173"/>
          </a:xfrm>
          <a:custGeom>
            <a:avLst/>
            <a:gdLst/>
            <a:ahLst/>
            <a:cxnLst>
              <a:cxn ang="0">
                <a:pos x="18" y="207"/>
              </a:cxn>
              <a:cxn ang="0">
                <a:pos x="11" y="206"/>
              </a:cxn>
              <a:cxn ang="0">
                <a:pos x="2" y="196"/>
              </a:cxn>
              <a:cxn ang="0">
                <a:pos x="0" y="150"/>
              </a:cxn>
              <a:cxn ang="0">
                <a:pos x="75" y="76"/>
              </a:cxn>
              <a:cxn ang="0">
                <a:pos x="73" y="66"/>
              </a:cxn>
              <a:cxn ang="0">
                <a:pos x="79" y="41"/>
              </a:cxn>
              <a:cxn ang="0">
                <a:pos x="94" y="19"/>
              </a:cxn>
              <a:cxn ang="0">
                <a:pos x="115" y="6"/>
              </a:cxn>
              <a:cxn ang="0">
                <a:pos x="141" y="0"/>
              </a:cxn>
              <a:cxn ang="0">
                <a:pos x="154" y="2"/>
              </a:cxn>
              <a:cxn ang="0">
                <a:pos x="177" y="11"/>
              </a:cxn>
              <a:cxn ang="0">
                <a:pos x="196" y="30"/>
              </a:cxn>
              <a:cxn ang="0">
                <a:pos x="206" y="53"/>
              </a:cxn>
              <a:cxn ang="0">
                <a:pos x="207" y="66"/>
              </a:cxn>
              <a:cxn ang="0">
                <a:pos x="202" y="92"/>
              </a:cxn>
              <a:cxn ang="0">
                <a:pos x="188" y="114"/>
              </a:cxn>
              <a:cxn ang="0">
                <a:pos x="167" y="129"/>
              </a:cxn>
              <a:cxn ang="0">
                <a:pos x="141" y="134"/>
              </a:cxn>
              <a:cxn ang="0">
                <a:pos x="131" y="133"/>
              </a:cxn>
              <a:cxn ang="0">
                <a:pos x="106" y="146"/>
              </a:cxn>
              <a:cxn ang="0">
                <a:pos x="84" y="170"/>
              </a:cxn>
              <a:cxn ang="0">
                <a:pos x="60" y="195"/>
              </a:cxn>
              <a:cxn ang="0">
                <a:pos x="36" y="207"/>
              </a:cxn>
              <a:cxn ang="0">
                <a:pos x="11" y="189"/>
              </a:cxn>
              <a:cxn ang="0">
                <a:pos x="11" y="192"/>
              </a:cxn>
              <a:cxn ang="0">
                <a:pos x="15" y="196"/>
              </a:cxn>
              <a:cxn ang="0">
                <a:pos x="25" y="196"/>
              </a:cxn>
              <a:cxn ang="0">
                <a:pos x="49" y="184"/>
              </a:cxn>
              <a:cxn ang="0">
                <a:pos x="73" y="160"/>
              </a:cxn>
              <a:cxn ang="0">
                <a:pos x="102" y="135"/>
              </a:cxn>
              <a:cxn ang="0">
                <a:pos x="122" y="119"/>
              </a:cxn>
              <a:cxn ang="0">
                <a:pos x="131" y="122"/>
              </a:cxn>
              <a:cxn ang="0">
                <a:pos x="141" y="123"/>
              </a:cxn>
              <a:cxn ang="0">
                <a:pos x="162" y="118"/>
              </a:cxn>
              <a:cxn ang="0">
                <a:pos x="180" y="106"/>
              </a:cxn>
              <a:cxn ang="0">
                <a:pos x="192" y="88"/>
              </a:cxn>
              <a:cxn ang="0">
                <a:pos x="196" y="66"/>
              </a:cxn>
              <a:cxn ang="0">
                <a:pos x="195" y="56"/>
              </a:cxn>
              <a:cxn ang="0">
                <a:pos x="187" y="35"/>
              </a:cxn>
              <a:cxn ang="0">
                <a:pos x="172" y="21"/>
              </a:cxn>
              <a:cxn ang="0">
                <a:pos x="152" y="12"/>
              </a:cxn>
              <a:cxn ang="0">
                <a:pos x="141" y="11"/>
              </a:cxn>
              <a:cxn ang="0">
                <a:pos x="119" y="15"/>
              </a:cxn>
              <a:cxn ang="0">
                <a:pos x="102" y="27"/>
              </a:cxn>
              <a:cxn ang="0">
                <a:pos x="90" y="45"/>
              </a:cxn>
              <a:cxn ang="0">
                <a:pos x="84" y="66"/>
              </a:cxn>
              <a:cxn ang="0">
                <a:pos x="86" y="77"/>
              </a:cxn>
              <a:cxn ang="0">
                <a:pos x="11" y="154"/>
              </a:cxn>
            </a:cxnLst>
            <a:rect l="0" t="0" r="r" b="b"/>
            <a:pathLst>
              <a:path w="207" h="207">
                <a:moveTo>
                  <a:pt x="36" y="207"/>
                </a:moveTo>
                <a:lnTo>
                  <a:pt x="18" y="207"/>
                </a:lnTo>
                <a:lnTo>
                  <a:pt x="18" y="207"/>
                </a:lnTo>
                <a:lnTo>
                  <a:pt x="11" y="206"/>
                </a:lnTo>
                <a:lnTo>
                  <a:pt x="6" y="202"/>
                </a:lnTo>
                <a:lnTo>
                  <a:pt x="2" y="196"/>
                </a:lnTo>
                <a:lnTo>
                  <a:pt x="0" y="189"/>
                </a:lnTo>
                <a:lnTo>
                  <a:pt x="0" y="150"/>
                </a:lnTo>
                <a:lnTo>
                  <a:pt x="75" y="76"/>
                </a:lnTo>
                <a:lnTo>
                  <a:pt x="75" y="76"/>
                </a:lnTo>
                <a:lnTo>
                  <a:pt x="73" y="66"/>
                </a:lnTo>
                <a:lnTo>
                  <a:pt x="73" y="66"/>
                </a:lnTo>
                <a:lnTo>
                  <a:pt x="75" y="53"/>
                </a:lnTo>
                <a:lnTo>
                  <a:pt x="79" y="41"/>
                </a:lnTo>
                <a:lnTo>
                  <a:pt x="86" y="30"/>
                </a:lnTo>
                <a:lnTo>
                  <a:pt x="94" y="19"/>
                </a:lnTo>
                <a:lnTo>
                  <a:pt x="103" y="11"/>
                </a:lnTo>
                <a:lnTo>
                  <a:pt x="115" y="6"/>
                </a:lnTo>
                <a:lnTo>
                  <a:pt x="127" y="2"/>
                </a:lnTo>
                <a:lnTo>
                  <a:pt x="141" y="0"/>
                </a:lnTo>
                <a:lnTo>
                  <a:pt x="141" y="0"/>
                </a:lnTo>
                <a:lnTo>
                  <a:pt x="154" y="2"/>
                </a:lnTo>
                <a:lnTo>
                  <a:pt x="167" y="6"/>
                </a:lnTo>
                <a:lnTo>
                  <a:pt x="177" y="11"/>
                </a:lnTo>
                <a:lnTo>
                  <a:pt x="188" y="19"/>
                </a:lnTo>
                <a:lnTo>
                  <a:pt x="196" y="30"/>
                </a:lnTo>
                <a:lnTo>
                  <a:pt x="202" y="41"/>
                </a:lnTo>
                <a:lnTo>
                  <a:pt x="206" y="53"/>
                </a:lnTo>
                <a:lnTo>
                  <a:pt x="207" y="66"/>
                </a:lnTo>
                <a:lnTo>
                  <a:pt x="207" y="66"/>
                </a:lnTo>
                <a:lnTo>
                  <a:pt x="206" y="80"/>
                </a:lnTo>
                <a:lnTo>
                  <a:pt x="202" y="92"/>
                </a:lnTo>
                <a:lnTo>
                  <a:pt x="196" y="104"/>
                </a:lnTo>
                <a:lnTo>
                  <a:pt x="188" y="114"/>
                </a:lnTo>
                <a:lnTo>
                  <a:pt x="177" y="122"/>
                </a:lnTo>
                <a:lnTo>
                  <a:pt x="167" y="129"/>
                </a:lnTo>
                <a:lnTo>
                  <a:pt x="154" y="133"/>
                </a:lnTo>
                <a:lnTo>
                  <a:pt x="141" y="134"/>
                </a:lnTo>
                <a:lnTo>
                  <a:pt x="141" y="134"/>
                </a:lnTo>
                <a:lnTo>
                  <a:pt x="131" y="133"/>
                </a:lnTo>
                <a:lnTo>
                  <a:pt x="121" y="130"/>
                </a:lnTo>
                <a:lnTo>
                  <a:pt x="106" y="146"/>
                </a:lnTo>
                <a:lnTo>
                  <a:pt x="84" y="146"/>
                </a:lnTo>
                <a:lnTo>
                  <a:pt x="84" y="170"/>
                </a:lnTo>
                <a:lnTo>
                  <a:pt x="60" y="170"/>
                </a:lnTo>
                <a:lnTo>
                  <a:pt x="60" y="195"/>
                </a:lnTo>
                <a:lnTo>
                  <a:pt x="36" y="195"/>
                </a:lnTo>
                <a:lnTo>
                  <a:pt x="36" y="207"/>
                </a:lnTo>
                <a:close/>
                <a:moveTo>
                  <a:pt x="11" y="154"/>
                </a:moveTo>
                <a:lnTo>
                  <a:pt x="11" y="189"/>
                </a:lnTo>
                <a:lnTo>
                  <a:pt x="11" y="189"/>
                </a:lnTo>
                <a:lnTo>
                  <a:pt x="11" y="192"/>
                </a:lnTo>
                <a:lnTo>
                  <a:pt x="13" y="193"/>
                </a:lnTo>
                <a:lnTo>
                  <a:pt x="15" y="196"/>
                </a:lnTo>
                <a:lnTo>
                  <a:pt x="18" y="196"/>
                </a:lnTo>
                <a:lnTo>
                  <a:pt x="25" y="196"/>
                </a:lnTo>
                <a:lnTo>
                  <a:pt x="25" y="184"/>
                </a:lnTo>
                <a:lnTo>
                  <a:pt x="49" y="184"/>
                </a:lnTo>
                <a:lnTo>
                  <a:pt x="49" y="160"/>
                </a:lnTo>
                <a:lnTo>
                  <a:pt x="73" y="160"/>
                </a:lnTo>
                <a:lnTo>
                  <a:pt x="73" y="135"/>
                </a:lnTo>
                <a:lnTo>
                  <a:pt x="102" y="135"/>
                </a:lnTo>
                <a:lnTo>
                  <a:pt x="118" y="118"/>
                </a:lnTo>
                <a:lnTo>
                  <a:pt x="122" y="119"/>
                </a:lnTo>
                <a:lnTo>
                  <a:pt x="122" y="119"/>
                </a:lnTo>
                <a:lnTo>
                  <a:pt x="131" y="122"/>
                </a:lnTo>
                <a:lnTo>
                  <a:pt x="141" y="123"/>
                </a:lnTo>
                <a:lnTo>
                  <a:pt x="141" y="123"/>
                </a:lnTo>
                <a:lnTo>
                  <a:pt x="152" y="122"/>
                </a:lnTo>
                <a:lnTo>
                  <a:pt x="162" y="118"/>
                </a:lnTo>
                <a:lnTo>
                  <a:pt x="172" y="112"/>
                </a:lnTo>
                <a:lnTo>
                  <a:pt x="180" y="106"/>
                </a:lnTo>
                <a:lnTo>
                  <a:pt x="187" y="98"/>
                </a:lnTo>
                <a:lnTo>
                  <a:pt x="192" y="88"/>
                </a:lnTo>
                <a:lnTo>
                  <a:pt x="195" y="77"/>
                </a:lnTo>
                <a:lnTo>
                  <a:pt x="196" y="66"/>
                </a:lnTo>
                <a:lnTo>
                  <a:pt x="196" y="66"/>
                </a:lnTo>
                <a:lnTo>
                  <a:pt x="195" y="56"/>
                </a:lnTo>
                <a:lnTo>
                  <a:pt x="192" y="45"/>
                </a:lnTo>
                <a:lnTo>
                  <a:pt x="187" y="35"/>
                </a:lnTo>
                <a:lnTo>
                  <a:pt x="180" y="27"/>
                </a:lnTo>
                <a:lnTo>
                  <a:pt x="172" y="21"/>
                </a:lnTo>
                <a:lnTo>
                  <a:pt x="162" y="15"/>
                </a:lnTo>
                <a:lnTo>
                  <a:pt x="152" y="12"/>
                </a:lnTo>
                <a:lnTo>
                  <a:pt x="141" y="11"/>
                </a:lnTo>
                <a:lnTo>
                  <a:pt x="141" y="11"/>
                </a:lnTo>
                <a:lnTo>
                  <a:pt x="129" y="12"/>
                </a:lnTo>
                <a:lnTo>
                  <a:pt x="119" y="15"/>
                </a:lnTo>
                <a:lnTo>
                  <a:pt x="110" y="21"/>
                </a:lnTo>
                <a:lnTo>
                  <a:pt x="102" y="27"/>
                </a:lnTo>
                <a:lnTo>
                  <a:pt x="95" y="35"/>
                </a:lnTo>
                <a:lnTo>
                  <a:pt x="90" y="45"/>
                </a:lnTo>
                <a:lnTo>
                  <a:pt x="86" y="56"/>
                </a:lnTo>
                <a:lnTo>
                  <a:pt x="84" y="66"/>
                </a:lnTo>
                <a:lnTo>
                  <a:pt x="84" y="66"/>
                </a:lnTo>
                <a:lnTo>
                  <a:pt x="86" y="77"/>
                </a:lnTo>
                <a:lnTo>
                  <a:pt x="87" y="80"/>
                </a:lnTo>
                <a:lnTo>
                  <a:pt x="11" y="154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58" name="Freeform 239"/>
          <p:cNvSpPr>
            <a:spLocks noEditPoints="1"/>
          </p:cNvSpPr>
          <p:nvPr/>
        </p:nvSpPr>
        <p:spPr bwMode="auto">
          <a:xfrm>
            <a:off x="2258214" y="1749041"/>
            <a:ext cx="65671" cy="65368"/>
          </a:xfrm>
          <a:custGeom>
            <a:avLst/>
            <a:gdLst/>
            <a:ahLst/>
            <a:cxnLst>
              <a:cxn ang="0">
                <a:pos x="22" y="42"/>
              </a:cxn>
              <a:cxn ang="0">
                <a:pos x="22" y="42"/>
              </a:cxn>
              <a:cxn ang="0">
                <a:pos x="18" y="41"/>
              </a:cxn>
              <a:cxn ang="0">
                <a:pos x="14" y="39"/>
              </a:cxn>
              <a:cxn ang="0">
                <a:pos x="7" y="35"/>
              </a:cxn>
              <a:cxn ang="0">
                <a:pos x="2" y="28"/>
              </a:cxn>
              <a:cxn ang="0">
                <a:pos x="2" y="24"/>
              </a:cxn>
              <a:cxn ang="0">
                <a:pos x="0" y="20"/>
              </a:cxn>
              <a:cxn ang="0">
                <a:pos x="0" y="20"/>
              </a:cxn>
              <a:cxn ang="0">
                <a:pos x="2" y="16"/>
              </a:cxn>
              <a:cxn ang="0">
                <a:pos x="2" y="12"/>
              </a:cxn>
              <a:cxn ang="0">
                <a:pos x="7" y="5"/>
              </a:cxn>
              <a:cxn ang="0">
                <a:pos x="14" y="1"/>
              </a:cxn>
              <a:cxn ang="0">
                <a:pos x="18" y="0"/>
              </a:cxn>
              <a:cxn ang="0">
                <a:pos x="22" y="0"/>
              </a:cxn>
              <a:cxn ang="0">
                <a:pos x="22" y="0"/>
              </a:cxn>
              <a:cxn ang="0">
                <a:pos x="26" y="0"/>
              </a:cxn>
              <a:cxn ang="0">
                <a:pos x="30" y="1"/>
              </a:cxn>
              <a:cxn ang="0">
                <a:pos x="37" y="5"/>
              </a:cxn>
              <a:cxn ang="0">
                <a:pos x="41" y="12"/>
              </a:cxn>
              <a:cxn ang="0">
                <a:pos x="42" y="16"/>
              </a:cxn>
              <a:cxn ang="0">
                <a:pos x="42" y="20"/>
              </a:cxn>
              <a:cxn ang="0">
                <a:pos x="42" y="20"/>
              </a:cxn>
              <a:cxn ang="0">
                <a:pos x="42" y="24"/>
              </a:cxn>
              <a:cxn ang="0">
                <a:pos x="41" y="28"/>
              </a:cxn>
              <a:cxn ang="0">
                <a:pos x="37" y="35"/>
              </a:cxn>
              <a:cxn ang="0">
                <a:pos x="30" y="39"/>
              </a:cxn>
              <a:cxn ang="0">
                <a:pos x="26" y="41"/>
              </a:cxn>
              <a:cxn ang="0">
                <a:pos x="22" y="42"/>
              </a:cxn>
              <a:cxn ang="0">
                <a:pos x="22" y="42"/>
              </a:cxn>
              <a:cxn ang="0">
                <a:pos x="22" y="5"/>
              </a:cxn>
              <a:cxn ang="0">
                <a:pos x="22" y="5"/>
              </a:cxn>
              <a:cxn ang="0">
                <a:pos x="15" y="5"/>
              </a:cxn>
              <a:cxn ang="0">
                <a:pos x="11" y="10"/>
              </a:cxn>
              <a:cxn ang="0">
                <a:pos x="7" y="15"/>
              </a:cxn>
              <a:cxn ang="0">
                <a:pos x="6" y="20"/>
              </a:cxn>
              <a:cxn ang="0">
                <a:pos x="6" y="20"/>
              </a:cxn>
              <a:cxn ang="0">
                <a:pos x="7" y="27"/>
              </a:cxn>
              <a:cxn ang="0">
                <a:pos x="11" y="31"/>
              </a:cxn>
              <a:cxn ang="0">
                <a:pos x="15" y="35"/>
              </a:cxn>
              <a:cxn ang="0">
                <a:pos x="22" y="37"/>
              </a:cxn>
              <a:cxn ang="0">
                <a:pos x="22" y="37"/>
              </a:cxn>
              <a:cxn ang="0">
                <a:pos x="27" y="35"/>
              </a:cxn>
              <a:cxn ang="0">
                <a:pos x="33" y="31"/>
              </a:cxn>
              <a:cxn ang="0">
                <a:pos x="37" y="27"/>
              </a:cxn>
              <a:cxn ang="0">
                <a:pos x="37" y="20"/>
              </a:cxn>
              <a:cxn ang="0">
                <a:pos x="37" y="20"/>
              </a:cxn>
              <a:cxn ang="0">
                <a:pos x="37" y="15"/>
              </a:cxn>
              <a:cxn ang="0">
                <a:pos x="33" y="10"/>
              </a:cxn>
              <a:cxn ang="0">
                <a:pos x="27" y="5"/>
              </a:cxn>
              <a:cxn ang="0">
                <a:pos x="22" y="5"/>
              </a:cxn>
              <a:cxn ang="0">
                <a:pos x="22" y="5"/>
              </a:cxn>
            </a:cxnLst>
            <a:rect l="0" t="0" r="r" b="b"/>
            <a:pathLst>
              <a:path w="42" h="42">
                <a:moveTo>
                  <a:pt x="22" y="42"/>
                </a:moveTo>
                <a:lnTo>
                  <a:pt x="22" y="42"/>
                </a:lnTo>
                <a:lnTo>
                  <a:pt x="18" y="41"/>
                </a:lnTo>
                <a:lnTo>
                  <a:pt x="14" y="39"/>
                </a:lnTo>
                <a:lnTo>
                  <a:pt x="7" y="35"/>
                </a:lnTo>
                <a:lnTo>
                  <a:pt x="2" y="28"/>
                </a:lnTo>
                <a:lnTo>
                  <a:pt x="2" y="24"/>
                </a:lnTo>
                <a:lnTo>
                  <a:pt x="0" y="20"/>
                </a:lnTo>
                <a:lnTo>
                  <a:pt x="0" y="20"/>
                </a:lnTo>
                <a:lnTo>
                  <a:pt x="2" y="16"/>
                </a:lnTo>
                <a:lnTo>
                  <a:pt x="2" y="12"/>
                </a:lnTo>
                <a:lnTo>
                  <a:pt x="7" y="5"/>
                </a:lnTo>
                <a:lnTo>
                  <a:pt x="14" y="1"/>
                </a:lnTo>
                <a:lnTo>
                  <a:pt x="18" y="0"/>
                </a:lnTo>
                <a:lnTo>
                  <a:pt x="22" y="0"/>
                </a:lnTo>
                <a:lnTo>
                  <a:pt x="22" y="0"/>
                </a:lnTo>
                <a:lnTo>
                  <a:pt x="26" y="0"/>
                </a:lnTo>
                <a:lnTo>
                  <a:pt x="30" y="1"/>
                </a:lnTo>
                <a:lnTo>
                  <a:pt x="37" y="5"/>
                </a:lnTo>
                <a:lnTo>
                  <a:pt x="41" y="12"/>
                </a:lnTo>
                <a:lnTo>
                  <a:pt x="42" y="16"/>
                </a:lnTo>
                <a:lnTo>
                  <a:pt x="42" y="20"/>
                </a:lnTo>
                <a:lnTo>
                  <a:pt x="42" y="20"/>
                </a:lnTo>
                <a:lnTo>
                  <a:pt x="42" y="24"/>
                </a:lnTo>
                <a:lnTo>
                  <a:pt x="41" y="28"/>
                </a:lnTo>
                <a:lnTo>
                  <a:pt x="37" y="35"/>
                </a:lnTo>
                <a:lnTo>
                  <a:pt x="30" y="39"/>
                </a:lnTo>
                <a:lnTo>
                  <a:pt x="26" y="41"/>
                </a:lnTo>
                <a:lnTo>
                  <a:pt x="22" y="42"/>
                </a:lnTo>
                <a:lnTo>
                  <a:pt x="22" y="42"/>
                </a:lnTo>
                <a:close/>
                <a:moveTo>
                  <a:pt x="22" y="5"/>
                </a:moveTo>
                <a:lnTo>
                  <a:pt x="22" y="5"/>
                </a:lnTo>
                <a:lnTo>
                  <a:pt x="15" y="5"/>
                </a:lnTo>
                <a:lnTo>
                  <a:pt x="11" y="10"/>
                </a:lnTo>
                <a:lnTo>
                  <a:pt x="7" y="15"/>
                </a:lnTo>
                <a:lnTo>
                  <a:pt x="6" y="20"/>
                </a:lnTo>
                <a:lnTo>
                  <a:pt x="6" y="20"/>
                </a:lnTo>
                <a:lnTo>
                  <a:pt x="7" y="27"/>
                </a:lnTo>
                <a:lnTo>
                  <a:pt x="11" y="31"/>
                </a:lnTo>
                <a:lnTo>
                  <a:pt x="15" y="35"/>
                </a:lnTo>
                <a:lnTo>
                  <a:pt x="22" y="37"/>
                </a:lnTo>
                <a:lnTo>
                  <a:pt x="22" y="37"/>
                </a:lnTo>
                <a:lnTo>
                  <a:pt x="27" y="35"/>
                </a:lnTo>
                <a:lnTo>
                  <a:pt x="33" y="31"/>
                </a:lnTo>
                <a:lnTo>
                  <a:pt x="37" y="27"/>
                </a:lnTo>
                <a:lnTo>
                  <a:pt x="37" y="20"/>
                </a:lnTo>
                <a:lnTo>
                  <a:pt x="37" y="20"/>
                </a:lnTo>
                <a:lnTo>
                  <a:pt x="37" y="15"/>
                </a:lnTo>
                <a:lnTo>
                  <a:pt x="33" y="10"/>
                </a:lnTo>
                <a:lnTo>
                  <a:pt x="27" y="5"/>
                </a:lnTo>
                <a:lnTo>
                  <a:pt x="22" y="5"/>
                </a:lnTo>
                <a:lnTo>
                  <a:pt x="22" y="5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grpSp>
        <p:nvGrpSpPr>
          <p:cNvPr id="233" name="组合 232"/>
          <p:cNvGrpSpPr/>
          <p:nvPr/>
        </p:nvGrpSpPr>
        <p:grpSpPr>
          <a:xfrm>
            <a:off x="5255592" y="1669668"/>
            <a:ext cx="403403" cy="396880"/>
            <a:chOff x="5255592" y="1669668"/>
            <a:chExt cx="403403" cy="396880"/>
          </a:xfrm>
          <a:solidFill>
            <a:schemeClr val="tx1"/>
          </a:solidFill>
        </p:grpSpPr>
        <p:sp>
          <p:nvSpPr>
            <p:cNvPr id="59" name="Freeform 240"/>
            <p:cNvSpPr>
              <a:spLocks noEditPoints="1"/>
            </p:cNvSpPr>
            <p:nvPr/>
          </p:nvSpPr>
          <p:spPr bwMode="auto">
            <a:xfrm>
              <a:off x="5255592" y="1669668"/>
              <a:ext cx="403403" cy="396880"/>
            </a:xfrm>
            <a:custGeom>
              <a:avLst/>
              <a:gdLst/>
              <a:ahLst/>
              <a:cxnLst>
                <a:cxn ang="0">
                  <a:pos x="106" y="257"/>
                </a:cxn>
                <a:cxn ang="0">
                  <a:pos x="100" y="216"/>
                </a:cxn>
                <a:cxn ang="0">
                  <a:pos x="53" y="234"/>
                </a:cxn>
                <a:cxn ang="0">
                  <a:pos x="45" y="171"/>
                </a:cxn>
                <a:cxn ang="0">
                  <a:pos x="39" y="157"/>
                </a:cxn>
                <a:cxn ang="0">
                  <a:pos x="0" y="106"/>
                </a:cxn>
                <a:cxn ang="0">
                  <a:pos x="39" y="99"/>
                </a:cxn>
                <a:cxn ang="0">
                  <a:pos x="22" y="53"/>
                </a:cxn>
                <a:cxn ang="0">
                  <a:pos x="85" y="45"/>
                </a:cxn>
                <a:cxn ang="0">
                  <a:pos x="100" y="40"/>
                </a:cxn>
                <a:cxn ang="0">
                  <a:pos x="150" y="0"/>
                </a:cxn>
                <a:cxn ang="0">
                  <a:pos x="157" y="40"/>
                </a:cxn>
                <a:cxn ang="0">
                  <a:pos x="203" y="22"/>
                </a:cxn>
                <a:cxn ang="0">
                  <a:pos x="211" y="85"/>
                </a:cxn>
                <a:cxn ang="0">
                  <a:pos x="216" y="99"/>
                </a:cxn>
                <a:cxn ang="0">
                  <a:pos x="257" y="150"/>
                </a:cxn>
                <a:cxn ang="0">
                  <a:pos x="216" y="157"/>
                </a:cxn>
                <a:cxn ang="0">
                  <a:pos x="235" y="203"/>
                </a:cxn>
                <a:cxn ang="0">
                  <a:pos x="170" y="211"/>
                </a:cxn>
                <a:cxn ang="0">
                  <a:pos x="157" y="216"/>
                </a:cxn>
                <a:cxn ang="0">
                  <a:pos x="115" y="246"/>
                </a:cxn>
                <a:cxn ang="0">
                  <a:pos x="147" y="208"/>
                </a:cxn>
                <a:cxn ang="0">
                  <a:pos x="150" y="207"/>
                </a:cxn>
                <a:cxn ang="0">
                  <a:pos x="169" y="200"/>
                </a:cxn>
                <a:cxn ang="0">
                  <a:pos x="203" y="221"/>
                </a:cxn>
                <a:cxn ang="0">
                  <a:pos x="199" y="172"/>
                </a:cxn>
                <a:cxn ang="0">
                  <a:pos x="200" y="168"/>
                </a:cxn>
                <a:cxn ang="0">
                  <a:pos x="207" y="150"/>
                </a:cxn>
                <a:cxn ang="0">
                  <a:pos x="246" y="141"/>
                </a:cxn>
                <a:cxn ang="0">
                  <a:pos x="208" y="108"/>
                </a:cxn>
                <a:cxn ang="0">
                  <a:pos x="207" y="106"/>
                </a:cxn>
                <a:cxn ang="0">
                  <a:pos x="200" y="88"/>
                </a:cxn>
                <a:cxn ang="0">
                  <a:pos x="220" y="54"/>
                </a:cxn>
                <a:cxn ang="0">
                  <a:pos x="172" y="58"/>
                </a:cxn>
                <a:cxn ang="0">
                  <a:pos x="169" y="56"/>
                </a:cxn>
                <a:cxn ang="0">
                  <a:pos x="150" y="49"/>
                </a:cxn>
                <a:cxn ang="0">
                  <a:pos x="141" y="11"/>
                </a:cxn>
                <a:cxn ang="0">
                  <a:pos x="110" y="48"/>
                </a:cxn>
                <a:cxn ang="0">
                  <a:pos x="106" y="49"/>
                </a:cxn>
                <a:cxn ang="0">
                  <a:pos x="88" y="56"/>
                </a:cxn>
                <a:cxn ang="0">
                  <a:pos x="54" y="36"/>
                </a:cxn>
                <a:cxn ang="0">
                  <a:pos x="58" y="85"/>
                </a:cxn>
                <a:cxn ang="0">
                  <a:pos x="57" y="88"/>
                </a:cxn>
                <a:cxn ang="0">
                  <a:pos x="49" y="106"/>
                </a:cxn>
                <a:cxn ang="0">
                  <a:pos x="11" y="115"/>
                </a:cxn>
                <a:cxn ang="0">
                  <a:pos x="48" y="148"/>
                </a:cxn>
                <a:cxn ang="0">
                  <a:pos x="49" y="150"/>
                </a:cxn>
                <a:cxn ang="0">
                  <a:pos x="57" y="168"/>
                </a:cxn>
                <a:cxn ang="0">
                  <a:pos x="37" y="202"/>
                </a:cxn>
                <a:cxn ang="0">
                  <a:pos x="85" y="199"/>
                </a:cxn>
                <a:cxn ang="0">
                  <a:pos x="88" y="200"/>
                </a:cxn>
                <a:cxn ang="0">
                  <a:pos x="106" y="207"/>
                </a:cxn>
                <a:cxn ang="0">
                  <a:pos x="115" y="246"/>
                </a:cxn>
              </a:cxnLst>
              <a:rect l="0" t="0" r="r" b="b"/>
              <a:pathLst>
                <a:path w="257" h="257">
                  <a:moveTo>
                    <a:pt x="150" y="257"/>
                  </a:moveTo>
                  <a:lnTo>
                    <a:pt x="106" y="257"/>
                  </a:lnTo>
                  <a:lnTo>
                    <a:pt x="100" y="216"/>
                  </a:lnTo>
                  <a:lnTo>
                    <a:pt x="100" y="216"/>
                  </a:lnTo>
                  <a:lnTo>
                    <a:pt x="85" y="211"/>
                  </a:lnTo>
                  <a:lnTo>
                    <a:pt x="53" y="234"/>
                  </a:lnTo>
                  <a:lnTo>
                    <a:pt x="22" y="203"/>
                  </a:lnTo>
                  <a:lnTo>
                    <a:pt x="45" y="171"/>
                  </a:lnTo>
                  <a:lnTo>
                    <a:pt x="45" y="171"/>
                  </a:lnTo>
                  <a:lnTo>
                    <a:pt x="39" y="157"/>
                  </a:lnTo>
                  <a:lnTo>
                    <a:pt x="0" y="150"/>
                  </a:lnTo>
                  <a:lnTo>
                    <a:pt x="0" y="106"/>
                  </a:lnTo>
                  <a:lnTo>
                    <a:pt x="39" y="99"/>
                  </a:lnTo>
                  <a:lnTo>
                    <a:pt x="39" y="99"/>
                  </a:lnTo>
                  <a:lnTo>
                    <a:pt x="45" y="85"/>
                  </a:lnTo>
                  <a:lnTo>
                    <a:pt x="22" y="53"/>
                  </a:lnTo>
                  <a:lnTo>
                    <a:pt x="53" y="22"/>
                  </a:lnTo>
                  <a:lnTo>
                    <a:pt x="85" y="45"/>
                  </a:lnTo>
                  <a:lnTo>
                    <a:pt x="85" y="45"/>
                  </a:lnTo>
                  <a:lnTo>
                    <a:pt x="100" y="40"/>
                  </a:lnTo>
                  <a:lnTo>
                    <a:pt x="106" y="0"/>
                  </a:lnTo>
                  <a:lnTo>
                    <a:pt x="150" y="0"/>
                  </a:lnTo>
                  <a:lnTo>
                    <a:pt x="157" y="40"/>
                  </a:lnTo>
                  <a:lnTo>
                    <a:pt x="157" y="40"/>
                  </a:lnTo>
                  <a:lnTo>
                    <a:pt x="170" y="45"/>
                  </a:lnTo>
                  <a:lnTo>
                    <a:pt x="203" y="22"/>
                  </a:lnTo>
                  <a:lnTo>
                    <a:pt x="235" y="53"/>
                  </a:lnTo>
                  <a:lnTo>
                    <a:pt x="211" y="85"/>
                  </a:lnTo>
                  <a:lnTo>
                    <a:pt x="211" y="85"/>
                  </a:lnTo>
                  <a:lnTo>
                    <a:pt x="216" y="99"/>
                  </a:lnTo>
                  <a:lnTo>
                    <a:pt x="257" y="106"/>
                  </a:lnTo>
                  <a:lnTo>
                    <a:pt x="257" y="150"/>
                  </a:lnTo>
                  <a:lnTo>
                    <a:pt x="216" y="157"/>
                  </a:lnTo>
                  <a:lnTo>
                    <a:pt x="216" y="157"/>
                  </a:lnTo>
                  <a:lnTo>
                    <a:pt x="211" y="171"/>
                  </a:lnTo>
                  <a:lnTo>
                    <a:pt x="235" y="203"/>
                  </a:lnTo>
                  <a:lnTo>
                    <a:pt x="203" y="234"/>
                  </a:lnTo>
                  <a:lnTo>
                    <a:pt x="170" y="211"/>
                  </a:lnTo>
                  <a:lnTo>
                    <a:pt x="170" y="211"/>
                  </a:lnTo>
                  <a:lnTo>
                    <a:pt x="157" y="216"/>
                  </a:lnTo>
                  <a:lnTo>
                    <a:pt x="150" y="257"/>
                  </a:lnTo>
                  <a:close/>
                  <a:moveTo>
                    <a:pt x="115" y="246"/>
                  </a:moveTo>
                  <a:lnTo>
                    <a:pt x="141" y="246"/>
                  </a:lnTo>
                  <a:lnTo>
                    <a:pt x="147" y="208"/>
                  </a:lnTo>
                  <a:lnTo>
                    <a:pt x="150" y="207"/>
                  </a:lnTo>
                  <a:lnTo>
                    <a:pt x="150" y="207"/>
                  </a:lnTo>
                  <a:lnTo>
                    <a:pt x="160" y="204"/>
                  </a:lnTo>
                  <a:lnTo>
                    <a:pt x="169" y="200"/>
                  </a:lnTo>
                  <a:lnTo>
                    <a:pt x="172" y="199"/>
                  </a:lnTo>
                  <a:lnTo>
                    <a:pt x="203" y="221"/>
                  </a:lnTo>
                  <a:lnTo>
                    <a:pt x="220" y="202"/>
                  </a:lnTo>
                  <a:lnTo>
                    <a:pt x="199" y="172"/>
                  </a:lnTo>
                  <a:lnTo>
                    <a:pt x="200" y="168"/>
                  </a:lnTo>
                  <a:lnTo>
                    <a:pt x="200" y="168"/>
                  </a:lnTo>
                  <a:lnTo>
                    <a:pt x="204" y="160"/>
                  </a:lnTo>
                  <a:lnTo>
                    <a:pt x="207" y="150"/>
                  </a:lnTo>
                  <a:lnTo>
                    <a:pt x="208" y="148"/>
                  </a:lnTo>
                  <a:lnTo>
                    <a:pt x="246" y="141"/>
                  </a:lnTo>
                  <a:lnTo>
                    <a:pt x="246" y="115"/>
                  </a:lnTo>
                  <a:lnTo>
                    <a:pt x="208" y="108"/>
                  </a:lnTo>
                  <a:lnTo>
                    <a:pt x="207" y="106"/>
                  </a:lnTo>
                  <a:lnTo>
                    <a:pt x="207" y="106"/>
                  </a:lnTo>
                  <a:lnTo>
                    <a:pt x="204" y="96"/>
                  </a:lnTo>
                  <a:lnTo>
                    <a:pt x="200" y="88"/>
                  </a:lnTo>
                  <a:lnTo>
                    <a:pt x="199" y="85"/>
                  </a:lnTo>
                  <a:lnTo>
                    <a:pt x="220" y="54"/>
                  </a:lnTo>
                  <a:lnTo>
                    <a:pt x="203" y="36"/>
                  </a:lnTo>
                  <a:lnTo>
                    <a:pt x="172" y="58"/>
                  </a:lnTo>
                  <a:lnTo>
                    <a:pt x="169" y="56"/>
                  </a:lnTo>
                  <a:lnTo>
                    <a:pt x="169" y="56"/>
                  </a:lnTo>
                  <a:lnTo>
                    <a:pt x="160" y="52"/>
                  </a:lnTo>
                  <a:lnTo>
                    <a:pt x="150" y="49"/>
                  </a:lnTo>
                  <a:lnTo>
                    <a:pt x="147" y="48"/>
                  </a:lnTo>
                  <a:lnTo>
                    <a:pt x="141" y="11"/>
                  </a:lnTo>
                  <a:lnTo>
                    <a:pt x="115" y="11"/>
                  </a:lnTo>
                  <a:lnTo>
                    <a:pt x="110" y="48"/>
                  </a:lnTo>
                  <a:lnTo>
                    <a:pt x="106" y="49"/>
                  </a:lnTo>
                  <a:lnTo>
                    <a:pt x="106" y="49"/>
                  </a:lnTo>
                  <a:lnTo>
                    <a:pt x="96" y="52"/>
                  </a:lnTo>
                  <a:lnTo>
                    <a:pt x="88" y="56"/>
                  </a:lnTo>
                  <a:lnTo>
                    <a:pt x="85" y="58"/>
                  </a:lnTo>
                  <a:lnTo>
                    <a:pt x="54" y="36"/>
                  </a:lnTo>
                  <a:lnTo>
                    <a:pt x="37" y="54"/>
                  </a:lnTo>
                  <a:lnTo>
                    <a:pt x="58" y="85"/>
                  </a:lnTo>
                  <a:lnTo>
                    <a:pt x="57" y="88"/>
                  </a:lnTo>
                  <a:lnTo>
                    <a:pt x="57" y="88"/>
                  </a:lnTo>
                  <a:lnTo>
                    <a:pt x="52" y="96"/>
                  </a:lnTo>
                  <a:lnTo>
                    <a:pt x="49" y="106"/>
                  </a:lnTo>
                  <a:lnTo>
                    <a:pt x="48" y="108"/>
                  </a:lnTo>
                  <a:lnTo>
                    <a:pt x="11" y="115"/>
                  </a:lnTo>
                  <a:lnTo>
                    <a:pt x="11" y="141"/>
                  </a:lnTo>
                  <a:lnTo>
                    <a:pt x="48" y="148"/>
                  </a:lnTo>
                  <a:lnTo>
                    <a:pt x="49" y="150"/>
                  </a:lnTo>
                  <a:lnTo>
                    <a:pt x="49" y="150"/>
                  </a:lnTo>
                  <a:lnTo>
                    <a:pt x="52" y="160"/>
                  </a:lnTo>
                  <a:lnTo>
                    <a:pt x="57" y="168"/>
                  </a:lnTo>
                  <a:lnTo>
                    <a:pt x="58" y="172"/>
                  </a:lnTo>
                  <a:lnTo>
                    <a:pt x="37" y="202"/>
                  </a:lnTo>
                  <a:lnTo>
                    <a:pt x="54" y="221"/>
                  </a:lnTo>
                  <a:lnTo>
                    <a:pt x="85" y="199"/>
                  </a:lnTo>
                  <a:lnTo>
                    <a:pt x="88" y="200"/>
                  </a:lnTo>
                  <a:lnTo>
                    <a:pt x="88" y="200"/>
                  </a:lnTo>
                  <a:lnTo>
                    <a:pt x="98" y="204"/>
                  </a:lnTo>
                  <a:lnTo>
                    <a:pt x="106" y="207"/>
                  </a:lnTo>
                  <a:lnTo>
                    <a:pt x="110" y="208"/>
                  </a:lnTo>
                  <a:lnTo>
                    <a:pt x="115" y="24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60" name="Freeform 241"/>
            <p:cNvSpPr>
              <a:spLocks noEditPoints="1"/>
            </p:cNvSpPr>
            <p:nvPr/>
          </p:nvSpPr>
          <p:spPr bwMode="auto">
            <a:xfrm>
              <a:off x="5396315" y="1809743"/>
              <a:ext cx="117269" cy="116731"/>
            </a:xfrm>
            <a:custGeom>
              <a:avLst/>
              <a:gdLst/>
              <a:ahLst/>
              <a:cxnLst>
                <a:cxn ang="0">
                  <a:pos x="38" y="76"/>
                </a:cxn>
                <a:cxn ang="0">
                  <a:pos x="23" y="71"/>
                </a:cxn>
                <a:cxn ang="0">
                  <a:pos x="11" y="63"/>
                </a:cxn>
                <a:cxn ang="0">
                  <a:pos x="2" y="53"/>
                </a:cxn>
                <a:cxn ang="0">
                  <a:pos x="0" y="38"/>
                </a:cxn>
                <a:cxn ang="0">
                  <a:pos x="0" y="30"/>
                </a:cxn>
                <a:cxn ang="0">
                  <a:pos x="7" y="16"/>
                </a:cxn>
                <a:cxn ang="0">
                  <a:pos x="16" y="5"/>
                </a:cxn>
                <a:cxn ang="0">
                  <a:pos x="29" y="0"/>
                </a:cxn>
                <a:cxn ang="0">
                  <a:pos x="38" y="0"/>
                </a:cxn>
                <a:cxn ang="0">
                  <a:pos x="52" y="3"/>
                </a:cxn>
                <a:cxn ang="0">
                  <a:pos x="65" y="11"/>
                </a:cxn>
                <a:cxn ang="0">
                  <a:pos x="73" y="23"/>
                </a:cxn>
                <a:cxn ang="0">
                  <a:pos x="75" y="38"/>
                </a:cxn>
                <a:cxn ang="0">
                  <a:pos x="74" y="44"/>
                </a:cxn>
                <a:cxn ang="0">
                  <a:pos x="69" y="58"/>
                </a:cxn>
                <a:cxn ang="0">
                  <a:pos x="58" y="69"/>
                </a:cxn>
                <a:cxn ang="0">
                  <a:pos x="44" y="74"/>
                </a:cxn>
                <a:cxn ang="0">
                  <a:pos x="38" y="76"/>
                </a:cxn>
                <a:cxn ang="0">
                  <a:pos x="38" y="5"/>
                </a:cxn>
                <a:cxn ang="0">
                  <a:pos x="24" y="8"/>
                </a:cxn>
                <a:cxn ang="0">
                  <a:pos x="15" y="15"/>
                </a:cxn>
                <a:cxn ang="0">
                  <a:pos x="8" y="24"/>
                </a:cxn>
                <a:cxn ang="0">
                  <a:pos x="5" y="38"/>
                </a:cxn>
                <a:cxn ang="0">
                  <a:pos x="5" y="44"/>
                </a:cxn>
                <a:cxn ang="0">
                  <a:pos x="11" y="55"/>
                </a:cxn>
                <a:cxn ang="0">
                  <a:pos x="19" y="65"/>
                </a:cxn>
                <a:cxn ang="0">
                  <a:pos x="31" y="69"/>
                </a:cxn>
                <a:cxn ang="0">
                  <a:pos x="38" y="70"/>
                </a:cxn>
                <a:cxn ang="0">
                  <a:pos x="50" y="67"/>
                </a:cxn>
                <a:cxn ang="0">
                  <a:pos x="61" y="61"/>
                </a:cxn>
                <a:cxn ang="0">
                  <a:pos x="67" y="50"/>
                </a:cxn>
                <a:cxn ang="0">
                  <a:pos x="70" y="38"/>
                </a:cxn>
                <a:cxn ang="0">
                  <a:pos x="69" y="31"/>
                </a:cxn>
                <a:cxn ang="0">
                  <a:pos x="65" y="19"/>
                </a:cxn>
                <a:cxn ang="0">
                  <a:pos x="55" y="11"/>
                </a:cxn>
                <a:cxn ang="0">
                  <a:pos x="44" y="5"/>
                </a:cxn>
                <a:cxn ang="0">
                  <a:pos x="38" y="5"/>
                </a:cxn>
              </a:cxnLst>
              <a:rect l="0" t="0" r="r" b="b"/>
              <a:pathLst>
                <a:path w="75" h="76">
                  <a:moveTo>
                    <a:pt x="38" y="76"/>
                  </a:moveTo>
                  <a:lnTo>
                    <a:pt x="38" y="76"/>
                  </a:lnTo>
                  <a:lnTo>
                    <a:pt x="29" y="74"/>
                  </a:lnTo>
                  <a:lnTo>
                    <a:pt x="23" y="71"/>
                  </a:lnTo>
                  <a:lnTo>
                    <a:pt x="16" y="69"/>
                  </a:lnTo>
                  <a:lnTo>
                    <a:pt x="11" y="63"/>
                  </a:lnTo>
                  <a:lnTo>
                    <a:pt x="7" y="58"/>
                  </a:lnTo>
                  <a:lnTo>
                    <a:pt x="2" y="53"/>
                  </a:lnTo>
                  <a:lnTo>
                    <a:pt x="0" y="44"/>
                  </a:lnTo>
                  <a:lnTo>
                    <a:pt x="0" y="38"/>
                  </a:lnTo>
                  <a:lnTo>
                    <a:pt x="0" y="38"/>
                  </a:lnTo>
                  <a:lnTo>
                    <a:pt x="0" y="30"/>
                  </a:lnTo>
                  <a:lnTo>
                    <a:pt x="2" y="23"/>
                  </a:lnTo>
                  <a:lnTo>
                    <a:pt x="7" y="16"/>
                  </a:lnTo>
                  <a:lnTo>
                    <a:pt x="11" y="11"/>
                  </a:lnTo>
                  <a:lnTo>
                    <a:pt x="16" y="5"/>
                  </a:lnTo>
                  <a:lnTo>
                    <a:pt x="23" y="3"/>
                  </a:lnTo>
                  <a:lnTo>
                    <a:pt x="29" y="0"/>
                  </a:lnTo>
                  <a:lnTo>
                    <a:pt x="38" y="0"/>
                  </a:lnTo>
                  <a:lnTo>
                    <a:pt x="38" y="0"/>
                  </a:lnTo>
                  <a:lnTo>
                    <a:pt x="44" y="0"/>
                  </a:lnTo>
                  <a:lnTo>
                    <a:pt x="52" y="3"/>
                  </a:lnTo>
                  <a:lnTo>
                    <a:pt x="58" y="5"/>
                  </a:lnTo>
                  <a:lnTo>
                    <a:pt x="65" y="11"/>
                  </a:lnTo>
                  <a:lnTo>
                    <a:pt x="69" y="16"/>
                  </a:lnTo>
                  <a:lnTo>
                    <a:pt x="73" y="23"/>
                  </a:lnTo>
                  <a:lnTo>
                    <a:pt x="74" y="30"/>
                  </a:lnTo>
                  <a:lnTo>
                    <a:pt x="75" y="38"/>
                  </a:lnTo>
                  <a:lnTo>
                    <a:pt x="75" y="38"/>
                  </a:lnTo>
                  <a:lnTo>
                    <a:pt x="74" y="44"/>
                  </a:lnTo>
                  <a:lnTo>
                    <a:pt x="73" y="53"/>
                  </a:lnTo>
                  <a:lnTo>
                    <a:pt x="69" y="58"/>
                  </a:lnTo>
                  <a:lnTo>
                    <a:pt x="65" y="63"/>
                  </a:lnTo>
                  <a:lnTo>
                    <a:pt x="58" y="69"/>
                  </a:lnTo>
                  <a:lnTo>
                    <a:pt x="52" y="71"/>
                  </a:lnTo>
                  <a:lnTo>
                    <a:pt x="44" y="74"/>
                  </a:lnTo>
                  <a:lnTo>
                    <a:pt x="38" y="76"/>
                  </a:lnTo>
                  <a:lnTo>
                    <a:pt x="38" y="76"/>
                  </a:lnTo>
                  <a:close/>
                  <a:moveTo>
                    <a:pt x="38" y="5"/>
                  </a:moveTo>
                  <a:lnTo>
                    <a:pt x="38" y="5"/>
                  </a:lnTo>
                  <a:lnTo>
                    <a:pt x="31" y="5"/>
                  </a:lnTo>
                  <a:lnTo>
                    <a:pt x="24" y="8"/>
                  </a:lnTo>
                  <a:lnTo>
                    <a:pt x="19" y="11"/>
                  </a:lnTo>
                  <a:lnTo>
                    <a:pt x="15" y="15"/>
                  </a:lnTo>
                  <a:lnTo>
                    <a:pt x="11" y="19"/>
                  </a:lnTo>
                  <a:lnTo>
                    <a:pt x="8" y="24"/>
                  </a:lnTo>
                  <a:lnTo>
                    <a:pt x="5" y="31"/>
                  </a:lnTo>
                  <a:lnTo>
                    <a:pt x="5" y="38"/>
                  </a:lnTo>
                  <a:lnTo>
                    <a:pt x="5" y="38"/>
                  </a:lnTo>
                  <a:lnTo>
                    <a:pt x="5" y="44"/>
                  </a:lnTo>
                  <a:lnTo>
                    <a:pt x="8" y="50"/>
                  </a:lnTo>
                  <a:lnTo>
                    <a:pt x="11" y="55"/>
                  </a:lnTo>
                  <a:lnTo>
                    <a:pt x="15" y="61"/>
                  </a:lnTo>
                  <a:lnTo>
                    <a:pt x="19" y="65"/>
                  </a:lnTo>
                  <a:lnTo>
                    <a:pt x="24" y="67"/>
                  </a:lnTo>
                  <a:lnTo>
                    <a:pt x="31" y="69"/>
                  </a:lnTo>
                  <a:lnTo>
                    <a:pt x="38" y="70"/>
                  </a:lnTo>
                  <a:lnTo>
                    <a:pt x="38" y="70"/>
                  </a:lnTo>
                  <a:lnTo>
                    <a:pt x="44" y="69"/>
                  </a:lnTo>
                  <a:lnTo>
                    <a:pt x="50" y="67"/>
                  </a:lnTo>
                  <a:lnTo>
                    <a:pt x="55" y="65"/>
                  </a:lnTo>
                  <a:lnTo>
                    <a:pt x="61" y="61"/>
                  </a:lnTo>
                  <a:lnTo>
                    <a:pt x="65" y="55"/>
                  </a:lnTo>
                  <a:lnTo>
                    <a:pt x="67" y="50"/>
                  </a:lnTo>
                  <a:lnTo>
                    <a:pt x="69" y="44"/>
                  </a:lnTo>
                  <a:lnTo>
                    <a:pt x="70" y="38"/>
                  </a:lnTo>
                  <a:lnTo>
                    <a:pt x="70" y="38"/>
                  </a:lnTo>
                  <a:lnTo>
                    <a:pt x="69" y="31"/>
                  </a:lnTo>
                  <a:lnTo>
                    <a:pt x="67" y="24"/>
                  </a:lnTo>
                  <a:lnTo>
                    <a:pt x="65" y="19"/>
                  </a:lnTo>
                  <a:lnTo>
                    <a:pt x="61" y="15"/>
                  </a:lnTo>
                  <a:lnTo>
                    <a:pt x="55" y="11"/>
                  </a:lnTo>
                  <a:lnTo>
                    <a:pt x="50" y="8"/>
                  </a:lnTo>
                  <a:lnTo>
                    <a:pt x="44" y="5"/>
                  </a:lnTo>
                  <a:lnTo>
                    <a:pt x="38" y="5"/>
                  </a:lnTo>
                  <a:lnTo>
                    <a:pt x="38" y="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</p:grpSp>
      <p:sp>
        <p:nvSpPr>
          <p:cNvPr id="61" name="Freeform 242"/>
          <p:cNvSpPr>
            <a:spLocks noEditPoints="1"/>
          </p:cNvSpPr>
          <p:nvPr/>
        </p:nvSpPr>
        <p:spPr bwMode="auto">
          <a:xfrm>
            <a:off x="6067091" y="1664998"/>
            <a:ext cx="389332" cy="382871"/>
          </a:xfrm>
          <a:custGeom>
            <a:avLst/>
            <a:gdLst/>
            <a:ahLst/>
            <a:cxnLst>
              <a:cxn ang="0">
                <a:pos x="104" y="223"/>
              </a:cxn>
              <a:cxn ang="0">
                <a:pos x="68" y="208"/>
              </a:cxn>
              <a:cxn ang="0">
                <a:pos x="26" y="200"/>
              </a:cxn>
              <a:cxn ang="0">
                <a:pos x="16" y="183"/>
              </a:cxn>
              <a:cxn ang="0">
                <a:pos x="24" y="143"/>
              </a:cxn>
              <a:cxn ang="0">
                <a:pos x="24" y="104"/>
              </a:cxn>
              <a:cxn ang="0">
                <a:pos x="39" y="67"/>
              </a:cxn>
              <a:cxn ang="0">
                <a:pos x="47" y="25"/>
              </a:cxn>
              <a:cxn ang="0">
                <a:pos x="62" y="15"/>
              </a:cxn>
              <a:cxn ang="0">
                <a:pos x="104" y="23"/>
              </a:cxn>
              <a:cxn ang="0">
                <a:pos x="143" y="23"/>
              </a:cxn>
              <a:cxn ang="0">
                <a:pos x="180" y="38"/>
              </a:cxn>
              <a:cxn ang="0">
                <a:pos x="222" y="47"/>
              </a:cxn>
              <a:cxn ang="0">
                <a:pos x="231" y="62"/>
              </a:cxn>
              <a:cxn ang="0">
                <a:pos x="223" y="104"/>
              </a:cxn>
              <a:cxn ang="0">
                <a:pos x="223" y="143"/>
              </a:cxn>
              <a:cxn ang="0">
                <a:pos x="208" y="179"/>
              </a:cxn>
              <a:cxn ang="0">
                <a:pos x="200" y="221"/>
              </a:cxn>
              <a:cxn ang="0">
                <a:pos x="185" y="231"/>
              </a:cxn>
              <a:cxn ang="0">
                <a:pos x="143" y="223"/>
              </a:cxn>
              <a:cxn ang="0">
                <a:pos x="134" y="213"/>
              </a:cxn>
              <a:cxn ang="0">
                <a:pos x="149" y="210"/>
              </a:cxn>
              <a:cxn ang="0">
                <a:pos x="172" y="201"/>
              </a:cxn>
              <a:cxn ang="0">
                <a:pos x="199" y="206"/>
              </a:cxn>
              <a:cxn ang="0">
                <a:pos x="197" y="177"/>
              </a:cxn>
              <a:cxn ang="0">
                <a:pos x="230" y="160"/>
              </a:cxn>
              <a:cxn ang="0">
                <a:pos x="213" y="137"/>
              </a:cxn>
              <a:cxn ang="0">
                <a:pos x="213" y="113"/>
              </a:cxn>
              <a:cxn ang="0">
                <a:pos x="211" y="97"/>
              </a:cxn>
              <a:cxn ang="0">
                <a:pos x="201" y="75"/>
              </a:cxn>
              <a:cxn ang="0">
                <a:pos x="208" y="48"/>
              </a:cxn>
              <a:cxn ang="0">
                <a:pos x="177" y="50"/>
              </a:cxn>
              <a:cxn ang="0">
                <a:pos x="161" y="17"/>
              </a:cxn>
              <a:cxn ang="0">
                <a:pos x="138" y="33"/>
              </a:cxn>
              <a:cxn ang="0">
                <a:pos x="114" y="32"/>
              </a:cxn>
              <a:cxn ang="0">
                <a:pos x="99" y="35"/>
              </a:cxn>
              <a:cxn ang="0">
                <a:pos x="77" y="46"/>
              </a:cxn>
              <a:cxn ang="0">
                <a:pos x="49" y="39"/>
              </a:cxn>
              <a:cxn ang="0">
                <a:pos x="50" y="69"/>
              </a:cxn>
              <a:cxn ang="0">
                <a:pos x="18" y="86"/>
              </a:cxn>
              <a:cxn ang="0">
                <a:pos x="34" y="109"/>
              </a:cxn>
              <a:cxn ang="0">
                <a:pos x="34" y="133"/>
              </a:cxn>
              <a:cxn ang="0">
                <a:pos x="37" y="148"/>
              </a:cxn>
              <a:cxn ang="0">
                <a:pos x="46" y="170"/>
              </a:cxn>
              <a:cxn ang="0">
                <a:pos x="39" y="198"/>
              </a:cxn>
              <a:cxn ang="0">
                <a:pos x="70" y="197"/>
              </a:cxn>
              <a:cxn ang="0">
                <a:pos x="87" y="229"/>
              </a:cxn>
              <a:cxn ang="0">
                <a:pos x="110" y="213"/>
              </a:cxn>
            </a:cxnLst>
            <a:rect l="0" t="0" r="r" b="b"/>
            <a:pathLst>
              <a:path w="247" h="245">
                <a:moveTo>
                  <a:pt x="139" y="245"/>
                </a:moveTo>
                <a:lnTo>
                  <a:pt x="108" y="245"/>
                </a:lnTo>
                <a:lnTo>
                  <a:pt x="104" y="223"/>
                </a:lnTo>
                <a:lnTo>
                  <a:pt x="104" y="223"/>
                </a:lnTo>
                <a:lnTo>
                  <a:pt x="104" y="223"/>
                </a:lnTo>
                <a:lnTo>
                  <a:pt x="91" y="243"/>
                </a:lnTo>
                <a:lnTo>
                  <a:pt x="62" y="231"/>
                </a:lnTo>
                <a:lnTo>
                  <a:pt x="68" y="208"/>
                </a:lnTo>
                <a:lnTo>
                  <a:pt x="68" y="208"/>
                </a:lnTo>
                <a:lnTo>
                  <a:pt x="66" y="208"/>
                </a:lnTo>
                <a:lnTo>
                  <a:pt x="47" y="221"/>
                </a:lnTo>
                <a:lnTo>
                  <a:pt x="26" y="200"/>
                </a:lnTo>
                <a:lnTo>
                  <a:pt x="39" y="179"/>
                </a:lnTo>
                <a:lnTo>
                  <a:pt x="39" y="179"/>
                </a:lnTo>
                <a:lnTo>
                  <a:pt x="39" y="179"/>
                </a:lnTo>
                <a:lnTo>
                  <a:pt x="16" y="183"/>
                </a:lnTo>
                <a:lnTo>
                  <a:pt x="4" y="156"/>
                </a:lnTo>
                <a:lnTo>
                  <a:pt x="24" y="143"/>
                </a:lnTo>
                <a:lnTo>
                  <a:pt x="24" y="143"/>
                </a:lnTo>
                <a:lnTo>
                  <a:pt x="24" y="143"/>
                </a:lnTo>
                <a:lnTo>
                  <a:pt x="0" y="137"/>
                </a:lnTo>
                <a:lnTo>
                  <a:pt x="0" y="108"/>
                </a:lnTo>
                <a:lnTo>
                  <a:pt x="24" y="104"/>
                </a:lnTo>
                <a:lnTo>
                  <a:pt x="24" y="104"/>
                </a:lnTo>
                <a:lnTo>
                  <a:pt x="24" y="102"/>
                </a:lnTo>
                <a:lnTo>
                  <a:pt x="4" y="90"/>
                </a:lnTo>
                <a:lnTo>
                  <a:pt x="16" y="62"/>
                </a:lnTo>
                <a:lnTo>
                  <a:pt x="39" y="67"/>
                </a:lnTo>
                <a:lnTo>
                  <a:pt x="39" y="67"/>
                </a:lnTo>
                <a:lnTo>
                  <a:pt x="39" y="66"/>
                </a:lnTo>
                <a:lnTo>
                  <a:pt x="26" y="47"/>
                </a:lnTo>
                <a:lnTo>
                  <a:pt x="47" y="25"/>
                </a:lnTo>
                <a:lnTo>
                  <a:pt x="66" y="39"/>
                </a:lnTo>
                <a:lnTo>
                  <a:pt x="66" y="39"/>
                </a:lnTo>
                <a:lnTo>
                  <a:pt x="68" y="38"/>
                </a:lnTo>
                <a:lnTo>
                  <a:pt x="62" y="15"/>
                </a:lnTo>
                <a:lnTo>
                  <a:pt x="91" y="4"/>
                </a:lnTo>
                <a:lnTo>
                  <a:pt x="104" y="23"/>
                </a:lnTo>
                <a:lnTo>
                  <a:pt x="104" y="23"/>
                </a:lnTo>
                <a:lnTo>
                  <a:pt x="104" y="23"/>
                </a:lnTo>
                <a:lnTo>
                  <a:pt x="108" y="0"/>
                </a:lnTo>
                <a:lnTo>
                  <a:pt x="139" y="0"/>
                </a:lnTo>
                <a:lnTo>
                  <a:pt x="143" y="23"/>
                </a:lnTo>
                <a:lnTo>
                  <a:pt x="143" y="23"/>
                </a:lnTo>
                <a:lnTo>
                  <a:pt x="145" y="23"/>
                </a:lnTo>
                <a:lnTo>
                  <a:pt x="157" y="4"/>
                </a:lnTo>
                <a:lnTo>
                  <a:pt x="185" y="15"/>
                </a:lnTo>
                <a:lnTo>
                  <a:pt x="180" y="38"/>
                </a:lnTo>
                <a:lnTo>
                  <a:pt x="180" y="38"/>
                </a:lnTo>
                <a:lnTo>
                  <a:pt x="181" y="39"/>
                </a:lnTo>
                <a:lnTo>
                  <a:pt x="200" y="25"/>
                </a:lnTo>
                <a:lnTo>
                  <a:pt x="222" y="47"/>
                </a:lnTo>
                <a:lnTo>
                  <a:pt x="208" y="66"/>
                </a:lnTo>
                <a:lnTo>
                  <a:pt x="208" y="66"/>
                </a:lnTo>
                <a:lnTo>
                  <a:pt x="208" y="67"/>
                </a:lnTo>
                <a:lnTo>
                  <a:pt x="231" y="62"/>
                </a:lnTo>
                <a:lnTo>
                  <a:pt x="243" y="90"/>
                </a:lnTo>
                <a:lnTo>
                  <a:pt x="223" y="102"/>
                </a:lnTo>
                <a:lnTo>
                  <a:pt x="223" y="102"/>
                </a:lnTo>
                <a:lnTo>
                  <a:pt x="223" y="104"/>
                </a:lnTo>
                <a:lnTo>
                  <a:pt x="247" y="108"/>
                </a:lnTo>
                <a:lnTo>
                  <a:pt x="247" y="137"/>
                </a:lnTo>
                <a:lnTo>
                  <a:pt x="223" y="143"/>
                </a:lnTo>
                <a:lnTo>
                  <a:pt x="223" y="143"/>
                </a:lnTo>
                <a:lnTo>
                  <a:pt x="223" y="143"/>
                </a:lnTo>
                <a:lnTo>
                  <a:pt x="243" y="156"/>
                </a:lnTo>
                <a:lnTo>
                  <a:pt x="231" y="183"/>
                </a:lnTo>
                <a:lnTo>
                  <a:pt x="208" y="179"/>
                </a:lnTo>
                <a:lnTo>
                  <a:pt x="208" y="179"/>
                </a:lnTo>
                <a:lnTo>
                  <a:pt x="208" y="179"/>
                </a:lnTo>
                <a:lnTo>
                  <a:pt x="222" y="200"/>
                </a:lnTo>
                <a:lnTo>
                  <a:pt x="200" y="221"/>
                </a:lnTo>
                <a:lnTo>
                  <a:pt x="181" y="208"/>
                </a:lnTo>
                <a:lnTo>
                  <a:pt x="181" y="208"/>
                </a:lnTo>
                <a:lnTo>
                  <a:pt x="180" y="208"/>
                </a:lnTo>
                <a:lnTo>
                  <a:pt x="185" y="231"/>
                </a:lnTo>
                <a:lnTo>
                  <a:pt x="157" y="243"/>
                </a:lnTo>
                <a:lnTo>
                  <a:pt x="145" y="223"/>
                </a:lnTo>
                <a:lnTo>
                  <a:pt x="145" y="223"/>
                </a:lnTo>
                <a:lnTo>
                  <a:pt x="143" y="223"/>
                </a:lnTo>
                <a:lnTo>
                  <a:pt x="139" y="245"/>
                </a:lnTo>
                <a:close/>
                <a:moveTo>
                  <a:pt x="118" y="235"/>
                </a:moveTo>
                <a:lnTo>
                  <a:pt x="130" y="235"/>
                </a:lnTo>
                <a:lnTo>
                  <a:pt x="134" y="213"/>
                </a:lnTo>
                <a:lnTo>
                  <a:pt x="138" y="213"/>
                </a:lnTo>
                <a:lnTo>
                  <a:pt x="138" y="213"/>
                </a:lnTo>
                <a:lnTo>
                  <a:pt x="145" y="212"/>
                </a:lnTo>
                <a:lnTo>
                  <a:pt x="149" y="210"/>
                </a:lnTo>
                <a:lnTo>
                  <a:pt x="161" y="229"/>
                </a:lnTo>
                <a:lnTo>
                  <a:pt x="173" y="224"/>
                </a:lnTo>
                <a:lnTo>
                  <a:pt x="168" y="202"/>
                </a:lnTo>
                <a:lnTo>
                  <a:pt x="172" y="201"/>
                </a:lnTo>
                <a:lnTo>
                  <a:pt x="172" y="201"/>
                </a:lnTo>
                <a:lnTo>
                  <a:pt x="177" y="197"/>
                </a:lnTo>
                <a:lnTo>
                  <a:pt x="181" y="194"/>
                </a:lnTo>
                <a:lnTo>
                  <a:pt x="199" y="206"/>
                </a:lnTo>
                <a:lnTo>
                  <a:pt x="208" y="198"/>
                </a:lnTo>
                <a:lnTo>
                  <a:pt x="195" y="179"/>
                </a:lnTo>
                <a:lnTo>
                  <a:pt x="197" y="177"/>
                </a:lnTo>
                <a:lnTo>
                  <a:pt x="197" y="177"/>
                </a:lnTo>
                <a:lnTo>
                  <a:pt x="201" y="170"/>
                </a:lnTo>
                <a:lnTo>
                  <a:pt x="203" y="167"/>
                </a:lnTo>
                <a:lnTo>
                  <a:pt x="226" y="171"/>
                </a:lnTo>
                <a:lnTo>
                  <a:pt x="230" y="160"/>
                </a:lnTo>
                <a:lnTo>
                  <a:pt x="211" y="148"/>
                </a:lnTo>
                <a:lnTo>
                  <a:pt x="212" y="144"/>
                </a:lnTo>
                <a:lnTo>
                  <a:pt x="212" y="144"/>
                </a:lnTo>
                <a:lnTo>
                  <a:pt x="213" y="137"/>
                </a:lnTo>
                <a:lnTo>
                  <a:pt x="213" y="133"/>
                </a:lnTo>
                <a:lnTo>
                  <a:pt x="236" y="129"/>
                </a:lnTo>
                <a:lnTo>
                  <a:pt x="236" y="117"/>
                </a:lnTo>
                <a:lnTo>
                  <a:pt x="213" y="113"/>
                </a:lnTo>
                <a:lnTo>
                  <a:pt x="213" y="109"/>
                </a:lnTo>
                <a:lnTo>
                  <a:pt x="213" y="109"/>
                </a:lnTo>
                <a:lnTo>
                  <a:pt x="212" y="101"/>
                </a:lnTo>
                <a:lnTo>
                  <a:pt x="211" y="97"/>
                </a:lnTo>
                <a:lnTo>
                  <a:pt x="230" y="86"/>
                </a:lnTo>
                <a:lnTo>
                  <a:pt x="226" y="74"/>
                </a:lnTo>
                <a:lnTo>
                  <a:pt x="204" y="79"/>
                </a:lnTo>
                <a:lnTo>
                  <a:pt x="201" y="75"/>
                </a:lnTo>
                <a:lnTo>
                  <a:pt x="201" y="75"/>
                </a:lnTo>
                <a:lnTo>
                  <a:pt x="197" y="69"/>
                </a:lnTo>
                <a:lnTo>
                  <a:pt x="195" y="66"/>
                </a:lnTo>
                <a:lnTo>
                  <a:pt x="208" y="48"/>
                </a:lnTo>
                <a:lnTo>
                  <a:pt x="199" y="39"/>
                </a:lnTo>
                <a:lnTo>
                  <a:pt x="181" y="51"/>
                </a:lnTo>
                <a:lnTo>
                  <a:pt x="177" y="50"/>
                </a:lnTo>
                <a:lnTo>
                  <a:pt x="177" y="50"/>
                </a:lnTo>
                <a:lnTo>
                  <a:pt x="172" y="46"/>
                </a:lnTo>
                <a:lnTo>
                  <a:pt x="168" y="43"/>
                </a:lnTo>
                <a:lnTo>
                  <a:pt x="173" y="21"/>
                </a:lnTo>
                <a:lnTo>
                  <a:pt x="161" y="17"/>
                </a:lnTo>
                <a:lnTo>
                  <a:pt x="149" y="35"/>
                </a:lnTo>
                <a:lnTo>
                  <a:pt x="145" y="35"/>
                </a:lnTo>
                <a:lnTo>
                  <a:pt x="145" y="35"/>
                </a:lnTo>
                <a:lnTo>
                  <a:pt x="138" y="33"/>
                </a:lnTo>
                <a:lnTo>
                  <a:pt x="134" y="32"/>
                </a:lnTo>
                <a:lnTo>
                  <a:pt x="130" y="11"/>
                </a:lnTo>
                <a:lnTo>
                  <a:pt x="118" y="11"/>
                </a:lnTo>
                <a:lnTo>
                  <a:pt x="114" y="32"/>
                </a:lnTo>
                <a:lnTo>
                  <a:pt x="110" y="33"/>
                </a:lnTo>
                <a:lnTo>
                  <a:pt x="110" y="33"/>
                </a:lnTo>
                <a:lnTo>
                  <a:pt x="103" y="35"/>
                </a:lnTo>
                <a:lnTo>
                  <a:pt x="99" y="35"/>
                </a:lnTo>
                <a:lnTo>
                  <a:pt x="87" y="17"/>
                </a:lnTo>
                <a:lnTo>
                  <a:pt x="74" y="21"/>
                </a:lnTo>
                <a:lnTo>
                  <a:pt x="80" y="43"/>
                </a:lnTo>
                <a:lnTo>
                  <a:pt x="77" y="46"/>
                </a:lnTo>
                <a:lnTo>
                  <a:pt x="77" y="46"/>
                </a:lnTo>
                <a:lnTo>
                  <a:pt x="70" y="50"/>
                </a:lnTo>
                <a:lnTo>
                  <a:pt x="68" y="52"/>
                </a:lnTo>
                <a:lnTo>
                  <a:pt x="49" y="39"/>
                </a:lnTo>
                <a:lnTo>
                  <a:pt x="39" y="48"/>
                </a:lnTo>
                <a:lnTo>
                  <a:pt x="53" y="66"/>
                </a:lnTo>
                <a:lnTo>
                  <a:pt x="50" y="69"/>
                </a:lnTo>
                <a:lnTo>
                  <a:pt x="50" y="69"/>
                </a:lnTo>
                <a:lnTo>
                  <a:pt x="46" y="75"/>
                </a:lnTo>
                <a:lnTo>
                  <a:pt x="45" y="79"/>
                </a:lnTo>
                <a:lnTo>
                  <a:pt x="22" y="74"/>
                </a:lnTo>
                <a:lnTo>
                  <a:pt x="18" y="86"/>
                </a:lnTo>
                <a:lnTo>
                  <a:pt x="37" y="97"/>
                </a:lnTo>
                <a:lnTo>
                  <a:pt x="35" y="101"/>
                </a:lnTo>
                <a:lnTo>
                  <a:pt x="35" y="101"/>
                </a:lnTo>
                <a:lnTo>
                  <a:pt x="34" y="109"/>
                </a:lnTo>
                <a:lnTo>
                  <a:pt x="34" y="113"/>
                </a:lnTo>
                <a:lnTo>
                  <a:pt x="11" y="117"/>
                </a:lnTo>
                <a:lnTo>
                  <a:pt x="11" y="129"/>
                </a:lnTo>
                <a:lnTo>
                  <a:pt x="34" y="133"/>
                </a:lnTo>
                <a:lnTo>
                  <a:pt x="34" y="137"/>
                </a:lnTo>
                <a:lnTo>
                  <a:pt x="34" y="137"/>
                </a:lnTo>
                <a:lnTo>
                  <a:pt x="35" y="144"/>
                </a:lnTo>
                <a:lnTo>
                  <a:pt x="37" y="148"/>
                </a:lnTo>
                <a:lnTo>
                  <a:pt x="18" y="160"/>
                </a:lnTo>
                <a:lnTo>
                  <a:pt x="22" y="171"/>
                </a:lnTo>
                <a:lnTo>
                  <a:pt x="45" y="167"/>
                </a:lnTo>
                <a:lnTo>
                  <a:pt x="46" y="170"/>
                </a:lnTo>
                <a:lnTo>
                  <a:pt x="46" y="170"/>
                </a:lnTo>
                <a:lnTo>
                  <a:pt x="50" y="177"/>
                </a:lnTo>
                <a:lnTo>
                  <a:pt x="53" y="179"/>
                </a:lnTo>
                <a:lnTo>
                  <a:pt x="39" y="198"/>
                </a:lnTo>
                <a:lnTo>
                  <a:pt x="49" y="206"/>
                </a:lnTo>
                <a:lnTo>
                  <a:pt x="68" y="194"/>
                </a:lnTo>
                <a:lnTo>
                  <a:pt x="70" y="197"/>
                </a:lnTo>
                <a:lnTo>
                  <a:pt x="70" y="197"/>
                </a:lnTo>
                <a:lnTo>
                  <a:pt x="76" y="201"/>
                </a:lnTo>
                <a:lnTo>
                  <a:pt x="80" y="202"/>
                </a:lnTo>
                <a:lnTo>
                  <a:pt x="74" y="224"/>
                </a:lnTo>
                <a:lnTo>
                  <a:pt x="87" y="229"/>
                </a:lnTo>
                <a:lnTo>
                  <a:pt x="99" y="210"/>
                </a:lnTo>
                <a:lnTo>
                  <a:pt x="103" y="212"/>
                </a:lnTo>
                <a:lnTo>
                  <a:pt x="103" y="212"/>
                </a:lnTo>
                <a:lnTo>
                  <a:pt x="110" y="213"/>
                </a:lnTo>
                <a:lnTo>
                  <a:pt x="114" y="213"/>
                </a:lnTo>
                <a:lnTo>
                  <a:pt x="118" y="235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62" name="Freeform 243"/>
          <p:cNvSpPr>
            <a:spLocks noEditPoints="1"/>
          </p:cNvSpPr>
          <p:nvPr/>
        </p:nvSpPr>
        <p:spPr bwMode="auto">
          <a:xfrm>
            <a:off x="6184358" y="1781727"/>
            <a:ext cx="154796" cy="154084"/>
          </a:xfrm>
          <a:custGeom>
            <a:avLst/>
            <a:gdLst/>
            <a:ahLst/>
            <a:cxnLst>
              <a:cxn ang="0">
                <a:pos x="50" y="99"/>
              </a:cxn>
              <a:cxn ang="0">
                <a:pos x="30" y="95"/>
              </a:cxn>
              <a:cxn ang="0">
                <a:pos x="15" y="84"/>
              </a:cxn>
              <a:cxn ang="0">
                <a:pos x="4" y="68"/>
              </a:cxn>
              <a:cxn ang="0">
                <a:pos x="0" y="49"/>
              </a:cxn>
              <a:cxn ang="0">
                <a:pos x="2" y="39"/>
              </a:cxn>
              <a:cxn ang="0">
                <a:pos x="9" y="22"/>
              </a:cxn>
              <a:cxn ang="0">
                <a:pos x="22" y="8"/>
              </a:cxn>
              <a:cxn ang="0">
                <a:pos x="40" y="0"/>
              </a:cxn>
              <a:cxn ang="0">
                <a:pos x="50" y="0"/>
              </a:cxn>
              <a:cxn ang="0">
                <a:pos x="69" y="4"/>
              </a:cxn>
              <a:cxn ang="0">
                <a:pos x="84" y="13"/>
              </a:cxn>
              <a:cxn ang="0">
                <a:pos x="95" y="30"/>
              </a:cxn>
              <a:cxn ang="0">
                <a:pos x="99" y="49"/>
              </a:cxn>
              <a:cxn ang="0">
                <a:pos x="98" y="59"/>
              </a:cxn>
              <a:cxn ang="0">
                <a:pos x="91" y="77"/>
              </a:cxn>
              <a:cxn ang="0">
                <a:pos x="77" y="89"/>
              </a:cxn>
              <a:cxn ang="0">
                <a:pos x="60" y="97"/>
              </a:cxn>
              <a:cxn ang="0">
                <a:pos x="50" y="99"/>
              </a:cxn>
              <a:cxn ang="0">
                <a:pos x="50" y="5"/>
              </a:cxn>
              <a:cxn ang="0">
                <a:pos x="33" y="8"/>
              </a:cxn>
              <a:cxn ang="0">
                <a:pos x="19" y="18"/>
              </a:cxn>
              <a:cxn ang="0">
                <a:pos x="10" y="32"/>
              </a:cxn>
              <a:cxn ang="0">
                <a:pos x="6" y="49"/>
              </a:cxn>
              <a:cxn ang="0">
                <a:pos x="7" y="58"/>
              </a:cxn>
              <a:cxn ang="0">
                <a:pos x="14" y="73"/>
              </a:cxn>
              <a:cxn ang="0">
                <a:pos x="25" y="85"/>
              </a:cxn>
              <a:cxn ang="0">
                <a:pos x="41" y="92"/>
              </a:cxn>
              <a:cxn ang="0">
                <a:pos x="50" y="93"/>
              </a:cxn>
              <a:cxn ang="0">
                <a:pos x="67" y="89"/>
              </a:cxn>
              <a:cxn ang="0">
                <a:pos x="80" y="80"/>
              </a:cxn>
              <a:cxn ang="0">
                <a:pos x="90" y="66"/>
              </a:cxn>
              <a:cxn ang="0">
                <a:pos x="94" y="49"/>
              </a:cxn>
              <a:cxn ang="0">
                <a:pos x="92" y="41"/>
              </a:cxn>
              <a:cxn ang="0">
                <a:pos x="85" y="24"/>
              </a:cxn>
              <a:cxn ang="0">
                <a:pos x="75" y="12"/>
              </a:cxn>
              <a:cxn ang="0">
                <a:pos x="58" y="5"/>
              </a:cxn>
              <a:cxn ang="0">
                <a:pos x="50" y="5"/>
              </a:cxn>
            </a:cxnLst>
            <a:rect l="0" t="0" r="r" b="b"/>
            <a:pathLst>
              <a:path w="99" h="99">
                <a:moveTo>
                  <a:pt x="50" y="99"/>
                </a:moveTo>
                <a:lnTo>
                  <a:pt x="50" y="99"/>
                </a:lnTo>
                <a:lnTo>
                  <a:pt x="40" y="97"/>
                </a:lnTo>
                <a:lnTo>
                  <a:pt x="30" y="95"/>
                </a:lnTo>
                <a:lnTo>
                  <a:pt x="22" y="89"/>
                </a:lnTo>
                <a:lnTo>
                  <a:pt x="15" y="84"/>
                </a:lnTo>
                <a:lnTo>
                  <a:pt x="9" y="77"/>
                </a:lnTo>
                <a:lnTo>
                  <a:pt x="4" y="68"/>
                </a:lnTo>
                <a:lnTo>
                  <a:pt x="2" y="59"/>
                </a:lnTo>
                <a:lnTo>
                  <a:pt x="0" y="49"/>
                </a:lnTo>
                <a:lnTo>
                  <a:pt x="0" y="49"/>
                </a:lnTo>
                <a:lnTo>
                  <a:pt x="2" y="39"/>
                </a:lnTo>
                <a:lnTo>
                  <a:pt x="4" y="30"/>
                </a:lnTo>
                <a:lnTo>
                  <a:pt x="9" y="22"/>
                </a:lnTo>
                <a:lnTo>
                  <a:pt x="15" y="13"/>
                </a:lnTo>
                <a:lnTo>
                  <a:pt x="22" y="8"/>
                </a:lnTo>
                <a:lnTo>
                  <a:pt x="30" y="4"/>
                </a:lnTo>
                <a:lnTo>
                  <a:pt x="40" y="0"/>
                </a:lnTo>
                <a:lnTo>
                  <a:pt x="50" y="0"/>
                </a:lnTo>
                <a:lnTo>
                  <a:pt x="50" y="0"/>
                </a:lnTo>
                <a:lnTo>
                  <a:pt x="60" y="0"/>
                </a:lnTo>
                <a:lnTo>
                  <a:pt x="69" y="4"/>
                </a:lnTo>
                <a:lnTo>
                  <a:pt x="77" y="8"/>
                </a:lnTo>
                <a:lnTo>
                  <a:pt x="84" y="13"/>
                </a:lnTo>
                <a:lnTo>
                  <a:pt x="91" y="22"/>
                </a:lnTo>
                <a:lnTo>
                  <a:pt x="95" y="30"/>
                </a:lnTo>
                <a:lnTo>
                  <a:pt x="98" y="39"/>
                </a:lnTo>
                <a:lnTo>
                  <a:pt x="99" y="49"/>
                </a:lnTo>
                <a:lnTo>
                  <a:pt x="99" y="49"/>
                </a:lnTo>
                <a:lnTo>
                  <a:pt x="98" y="59"/>
                </a:lnTo>
                <a:lnTo>
                  <a:pt x="95" y="68"/>
                </a:lnTo>
                <a:lnTo>
                  <a:pt x="91" y="77"/>
                </a:lnTo>
                <a:lnTo>
                  <a:pt x="84" y="84"/>
                </a:lnTo>
                <a:lnTo>
                  <a:pt x="77" y="89"/>
                </a:lnTo>
                <a:lnTo>
                  <a:pt x="69" y="95"/>
                </a:lnTo>
                <a:lnTo>
                  <a:pt x="60" y="97"/>
                </a:lnTo>
                <a:lnTo>
                  <a:pt x="50" y="99"/>
                </a:lnTo>
                <a:lnTo>
                  <a:pt x="50" y="99"/>
                </a:lnTo>
                <a:close/>
                <a:moveTo>
                  <a:pt x="50" y="5"/>
                </a:moveTo>
                <a:lnTo>
                  <a:pt x="50" y="5"/>
                </a:lnTo>
                <a:lnTo>
                  <a:pt x="41" y="5"/>
                </a:lnTo>
                <a:lnTo>
                  <a:pt x="33" y="8"/>
                </a:lnTo>
                <a:lnTo>
                  <a:pt x="25" y="12"/>
                </a:lnTo>
                <a:lnTo>
                  <a:pt x="19" y="18"/>
                </a:lnTo>
                <a:lnTo>
                  <a:pt x="14" y="24"/>
                </a:lnTo>
                <a:lnTo>
                  <a:pt x="10" y="32"/>
                </a:lnTo>
                <a:lnTo>
                  <a:pt x="7" y="41"/>
                </a:lnTo>
                <a:lnTo>
                  <a:pt x="6" y="49"/>
                </a:lnTo>
                <a:lnTo>
                  <a:pt x="6" y="49"/>
                </a:lnTo>
                <a:lnTo>
                  <a:pt x="7" y="58"/>
                </a:lnTo>
                <a:lnTo>
                  <a:pt x="10" y="66"/>
                </a:lnTo>
                <a:lnTo>
                  <a:pt x="14" y="73"/>
                </a:lnTo>
                <a:lnTo>
                  <a:pt x="19" y="80"/>
                </a:lnTo>
                <a:lnTo>
                  <a:pt x="25" y="85"/>
                </a:lnTo>
                <a:lnTo>
                  <a:pt x="33" y="89"/>
                </a:lnTo>
                <a:lnTo>
                  <a:pt x="41" y="92"/>
                </a:lnTo>
                <a:lnTo>
                  <a:pt x="50" y="93"/>
                </a:lnTo>
                <a:lnTo>
                  <a:pt x="50" y="93"/>
                </a:lnTo>
                <a:lnTo>
                  <a:pt x="58" y="92"/>
                </a:lnTo>
                <a:lnTo>
                  <a:pt x="67" y="89"/>
                </a:lnTo>
                <a:lnTo>
                  <a:pt x="75" y="85"/>
                </a:lnTo>
                <a:lnTo>
                  <a:pt x="80" y="80"/>
                </a:lnTo>
                <a:lnTo>
                  <a:pt x="85" y="73"/>
                </a:lnTo>
                <a:lnTo>
                  <a:pt x="90" y="66"/>
                </a:lnTo>
                <a:lnTo>
                  <a:pt x="92" y="58"/>
                </a:lnTo>
                <a:lnTo>
                  <a:pt x="94" y="49"/>
                </a:lnTo>
                <a:lnTo>
                  <a:pt x="94" y="49"/>
                </a:lnTo>
                <a:lnTo>
                  <a:pt x="92" y="41"/>
                </a:lnTo>
                <a:lnTo>
                  <a:pt x="90" y="32"/>
                </a:lnTo>
                <a:lnTo>
                  <a:pt x="85" y="24"/>
                </a:lnTo>
                <a:lnTo>
                  <a:pt x="80" y="18"/>
                </a:lnTo>
                <a:lnTo>
                  <a:pt x="75" y="12"/>
                </a:lnTo>
                <a:lnTo>
                  <a:pt x="67" y="8"/>
                </a:lnTo>
                <a:lnTo>
                  <a:pt x="58" y="5"/>
                </a:lnTo>
                <a:lnTo>
                  <a:pt x="50" y="5"/>
                </a:lnTo>
                <a:lnTo>
                  <a:pt x="50" y="5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63" name="Freeform 244"/>
          <p:cNvSpPr>
            <a:spLocks noEditPoints="1"/>
          </p:cNvSpPr>
          <p:nvPr/>
        </p:nvSpPr>
        <p:spPr bwMode="auto">
          <a:xfrm>
            <a:off x="11006437" y="1739704"/>
            <a:ext cx="253300" cy="312835"/>
          </a:xfrm>
          <a:custGeom>
            <a:avLst/>
            <a:gdLst/>
            <a:ahLst/>
            <a:cxnLst>
              <a:cxn ang="0">
                <a:pos x="120" y="200"/>
              </a:cxn>
              <a:cxn ang="0">
                <a:pos x="44" y="200"/>
              </a:cxn>
              <a:cxn ang="0">
                <a:pos x="44" y="200"/>
              </a:cxn>
              <a:cxn ang="0">
                <a:pos x="38" y="199"/>
              </a:cxn>
              <a:cxn ang="0">
                <a:pos x="34" y="197"/>
              </a:cxn>
              <a:cxn ang="0">
                <a:pos x="28" y="195"/>
              </a:cxn>
              <a:cxn ang="0">
                <a:pos x="24" y="192"/>
              </a:cxn>
              <a:cxn ang="0">
                <a:pos x="21" y="188"/>
              </a:cxn>
              <a:cxn ang="0">
                <a:pos x="19" y="183"/>
              </a:cxn>
              <a:cxn ang="0">
                <a:pos x="17" y="179"/>
              </a:cxn>
              <a:cxn ang="0">
                <a:pos x="17" y="173"/>
              </a:cxn>
              <a:cxn ang="0">
                <a:pos x="0" y="0"/>
              </a:cxn>
              <a:cxn ang="0">
                <a:pos x="163" y="0"/>
              </a:cxn>
              <a:cxn ang="0">
                <a:pos x="147" y="173"/>
              </a:cxn>
              <a:cxn ang="0">
                <a:pos x="147" y="173"/>
              </a:cxn>
              <a:cxn ang="0">
                <a:pos x="146" y="179"/>
              </a:cxn>
              <a:cxn ang="0">
                <a:pos x="144" y="183"/>
              </a:cxn>
              <a:cxn ang="0">
                <a:pos x="142" y="188"/>
              </a:cxn>
              <a:cxn ang="0">
                <a:pos x="139" y="192"/>
              </a:cxn>
              <a:cxn ang="0">
                <a:pos x="135" y="195"/>
              </a:cxn>
              <a:cxn ang="0">
                <a:pos x="129" y="197"/>
              </a:cxn>
              <a:cxn ang="0">
                <a:pos x="125" y="199"/>
              </a:cxn>
              <a:cxn ang="0">
                <a:pos x="120" y="200"/>
              </a:cxn>
              <a:cxn ang="0">
                <a:pos x="120" y="200"/>
              </a:cxn>
              <a:cxn ang="0">
                <a:pos x="12" y="11"/>
              </a:cxn>
              <a:cxn ang="0">
                <a:pos x="28" y="172"/>
              </a:cxn>
              <a:cxn ang="0">
                <a:pos x="28" y="172"/>
              </a:cxn>
              <a:cxn ang="0">
                <a:pos x="28" y="179"/>
              </a:cxn>
              <a:cxn ang="0">
                <a:pos x="32" y="184"/>
              </a:cxn>
              <a:cxn ang="0">
                <a:pos x="38" y="188"/>
              </a:cxn>
              <a:cxn ang="0">
                <a:pos x="44" y="189"/>
              </a:cxn>
              <a:cxn ang="0">
                <a:pos x="120" y="189"/>
              </a:cxn>
              <a:cxn ang="0">
                <a:pos x="120" y="189"/>
              </a:cxn>
              <a:cxn ang="0">
                <a:pos x="125" y="188"/>
              </a:cxn>
              <a:cxn ang="0">
                <a:pos x="131" y="184"/>
              </a:cxn>
              <a:cxn ang="0">
                <a:pos x="135" y="179"/>
              </a:cxn>
              <a:cxn ang="0">
                <a:pos x="136" y="173"/>
              </a:cxn>
              <a:cxn ang="0">
                <a:pos x="151" y="11"/>
              </a:cxn>
              <a:cxn ang="0">
                <a:pos x="12" y="11"/>
              </a:cxn>
            </a:cxnLst>
            <a:rect l="0" t="0" r="r" b="b"/>
            <a:pathLst>
              <a:path w="163" h="200">
                <a:moveTo>
                  <a:pt x="120" y="200"/>
                </a:moveTo>
                <a:lnTo>
                  <a:pt x="44" y="200"/>
                </a:lnTo>
                <a:lnTo>
                  <a:pt x="44" y="200"/>
                </a:lnTo>
                <a:lnTo>
                  <a:pt x="38" y="199"/>
                </a:lnTo>
                <a:lnTo>
                  <a:pt x="34" y="197"/>
                </a:lnTo>
                <a:lnTo>
                  <a:pt x="28" y="195"/>
                </a:lnTo>
                <a:lnTo>
                  <a:pt x="24" y="192"/>
                </a:lnTo>
                <a:lnTo>
                  <a:pt x="21" y="188"/>
                </a:lnTo>
                <a:lnTo>
                  <a:pt x="19" y="183"/>
                </a:lnTo>
                <a:lnTo>
                  <a:pt x="17" y="179"/>
                </a:lnTo>
                <a:lnTo>
                  <a:pt x="17" y="173"/>
                </a:lnTo>
                <a:lnTo>
                  <a:pt x="0" y="0"/>
                </a:lnTo>
                <a:lnTo>
                  <a:pt x="163" y="0"/>
                </a:lnTo>
                <a:lnTo>
                  <a:pt x="147" y="173"/>
                </a:lnTo>
                <a:lnTo>
                  <a:pt x="147" y="173"/>
                </a:lnTo>
                <a:lnTo>
                  <a:pt x="146" y="179"/>
                </a:lnTo>
                <a:lnTo>
                  <a:pt x="144" y="183"/>
                </a:lnTo>
                <a:lnTo>
                  <a:pt x="142" y="188"/>
                </a:lnTo>
                <a:lnTo>
                  <a:pt x="139" y="192"/>
                </a:lnTo>
                <a:lnTo>
                  <a:pt x="135" y="195"/>
                </a:lnTo>
                <a:lnTo>
                  <a:pt x="129" y="197"/>
                </a:lnTo>
                <a:lnTo>
                  <a:pt x="125" y="199"/>
                </a:lnTo>
                <a:lnTo>
                  <a:pt x="120" y="200"/>
                </a:lnTo>
                <a:lnTo>
                  <a:pt x="120" y="200"/>
                </a:lnTo>
                <a:close/>
                <a:moveTo>
                  <a:pt x="12" y="11"/>
                </a:moveTo>
                <a:lnTo>
                  <a:pt x="28" y="172"/>
                </a:lnTo>
                <a:lnTo>
                  <a:pt x="28" y="172"/>
                </a:lnTo>
                <a:lnTo>
                  <a:pt x="28" y="179"/>
                </a:lnTo>
                <a:lnTo>
                  <a:pt x="32" y="184"/>
                </a:lnTo>
                <a:lnTo>
                  <a:pt x="38" y="188"/>
                </a:lnTo>
                <a:lnTo>
                  <a:pt x="44" y="189"/>
                </a:lnTo>
                <a:lnTo>
                  <a:pt x="120" y="189"/>
                </a:lnTo>
                <a:lnTo>
                  <a:pt x="120" y="189"/>
                </a:lnTo>
                <a:lnTo>
                  <a:pt x="125" y="188"/>
                </a:lnTo>
                <a:lnTo>
                  <a:pt x="131" y="184"/>
                </a:lnTo>
                <a:lnTo>
                  <a:pt x="135" y="179"/>
                </a:lnTo>
                <a:lnTo>
                  <a:pt x="136" y="173"/>
                </a:lnTo>
                <a:lnTo>
                  <a:pt x="151" y="11"/>
                </a:lnTo>
                <a:lnTo>
                  <a:pt x="12" y="11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64" name="Freeform 245"/>
          <p:cNvSpPr>
            <a:spLocks noEditPoints="1"/>
          </p:cNvSpPr>
          <p:nvPr/>
        </p:nvSpPr>
        <p:spPr bwMode="auto">
          <a:xfrm>
            <a:off x="11053343" y="1683674"/>
            <a:ext cx="159485" cy="70039"/>
          </a:xfrm>
          <a:custGeom>
            <a:avLst/>
            <a:gdLst/>
            <a:ahLst/>
            <a:cxnLst>
              <a:cxn ang="0">
                <a:pos x="103" y="43"/>
              </a:cxn>
              <a:cxn ang="0">
                <a:pos x="0" y="43"/>
              </a:cxn>
              <a:cxn ang="0">
                <a:pos x="0" y="25"/>
              </a:cxn>
              <a:cxn ang="0">
                <a:pos x="0" y="25"/>
              </a:cxn>
              <a:cxn ang="0">
                <a:pos x="0" y="19"/>
              </a:cxn>
              <a:cxn ang="0">
                <a:pos x="1" y="15"/>
              </a:cxn>
              <a:cxn ang="0">
                <a:pos x="4" y="10"/>
              </a:cxn>
              <a:cxn ang="0">
                <a:pos x="7" y="7"/>
              </a:cxn>
              <a:cxn ang="0">
                <a:pos x="9" y="4"/>
              </a:cxn>
              <a:cxn ang="0">
                <a:pos x="15" y="2"/>
              </a:cxn>
              <a:cxn ang="0">
                <a:pos x="19" y="0"/>
              </a:cxn>
              <a:cxn ang="0">
                <a:pos x="24" y="0"/>
              </a:cxn>
              <a:cxn ang="0">
                <a:pos x="78" y="0"/>
              </a:cxn>
              <a:cxn ang="0">
                <a:pos x="78" y="0"/>
              </a:cxn>
              <a:cxn ang="0">
                <a:pos x="82" y="0"/>
              </a:cxn>
              <a:cxn ang="0">
                <a:pos x="88" y="2"/>
              </a:cxn>
              <a:cxn ang="0">
                <a:pos x="92" y="4"/>
              </a:cxn>
              <a:cxn ang="0">
                <a:pos x="94" y="7"/>
              </a:cxn>
              <a:cxn ang="0">
                <a:pos x="97" y="10"/>
              </a:cxn>
              <a:cxn ang="0">
                <a:pos x="100" y="15"/>
              </a:cxn>
              <a:cxn ang="0">
                <a:pos x="101" y="19"/>
              </a:cxn>
              <a:cxn ang="0">
                <a:pos x="103" y="25"/>
              </a:cxn>
              <a:cxn ang="0">
                <a:pos x="103" y="43"/>
              </a:cxn>
              <a:cxn ang="0">
                <a:pos x="5" y="38"/>
              </a:cxn>
              <a:cxn ang="0">
                <a:pos x="97" y="38"/>
              </a:cxn>
              <a:cxn ang="0">
                <a:pos x="97" y="25"/>
              </a:cxn>
              <a:cxn ang="0">
                <a:pos x="97" y="25"/>
              </a:cxn>
              <a:cxn ang="0">
                <a:pos x="94" y="16"/>
              </a:cxn>
              <a:cxn ang="0">
                <a:pos x="90" y="11"/>
              </a:cxn>
              <a:cxn ang="0">
                <a:pos x="85" y="7"/>
              </a:cxn>
              <a:cxn ang="0">
                <a:pos x="78" y="6"/>
              </a:cxn>
              <a:cxn ang="0">
                <a:pos x="24" y="6"/>
              </a:cxn>
              <a:cxn ang="0">
                <a:pos x="24" y="6"/>
              </a:cxn>
              <a:cxn ang="0">
                <a:pos x="16" y="7"/>
              </a:cxn>
              <a:cxn ang="0">
                <a:pos x="11" y="11"/>
              </a:cxn>
              <a:cxn ang="0">
                <a:pos x="7" y="16"/>
              </a:cxn>
              <a:cxn ang="0">
                <a:pos x="5" y="25"/>
              </a:cxn>
              <a:cxn ang="0">
                <a:pos x="5" y="38"/>
              </a:cxn>
            </a:cxnLst>
            <a:rect l="0" t="0" r="r" b="b"/>
            <a:pathLst>
              <a:path w="103" h="43">
                <a:moveTo>
                  <a:pt x="103" y="43"/>
                </a:moveTo>
                <a:lnTo>
                  <a:pt x="0" y="43"/>
                </a:lnTo>
                <a:lnTo>
                  <a:pt x="0" y="25"/>
                </a:lnTo>
                <a:lnTo>
                  <a:pt x="0" y="25"/>
                </a:lnTo>
                <a:lnTo>
                  <a:pt x="0" y="19"/>
                </a:lnTo>
                <a:lnTo>
                  <a:pt x="1" y="15"/>
                </a:lnTo>
                <a:lnTo>
                  <a:pt x="4" y="10"/>
                </a:lnTo>
                <a:lnTo>
                  <a:pt x="7" y="7"/>
                </a:lnTo>
                <a:lnTo>
                  <a:pt x="9" y="4"/>
                </a:lnTo>
                <a:lnTo>
                  <a:pt x="15" y="2"/>
                </a:lnTo>
                <a:lnTo>
                  <a:pt x="19" y="0"/>
                </a:lnTo>
                <a:lnTo>
                  <a:pt x="24" y="0"/>
                </a:lnTo>
                <a:lnTo>
                  <a:pt x="78" y="0"/>
                </a:lnTo>
                <a:lnTo>
                  <a:pt x="78" y="0"/>
                </a:lnTo>
                <a:lnTo>
                  <a:pt x="82" y="0"/>
                </a:lnTo>
                <a:lnTo>
                  <a:pt x="88" y="2"/>
                </a:lnTo>
                <a:lnTo>
                  <a:pt x="92" y="4"/>
                </a:lnTo>
                <a:lnTo>
                  <a:pt x="94" y="7"/>
                </a:lnTo>
                <a:lnTo>
                  <a:pt x="97" y="10"/>
                </a:lnTo>
                <a:lnTo>
                  <a:pt x="100" y="15"/>
                </a:lnTo>
                <a:lnTo>
                  <a:pt x="101" y="19"/>
                </a:lnTo>
                <a:lnTo>
                  <a:pt x="103" y="25"/>
                </a:lnTo>
                <a:lnTo>
                  <a:pt x="103" y="43"/>
                </a:lnTo>
                <a:close/>
                <a:moveTo>
                  <a:pt x="5" y="38"/>
                </a:moveTo>
                <a:lnTo>
                  <a:pt x="97" y="38"/>
                </a:lnTo>
                <a:lnTo>
                  <a:pt x="97" y="25"/>
                </a:lnTo>
                <a:lnTo>
                  <a:pt x="97" y="25"/>
                </a:lnTo>
                <a:lnTo>
                  <a:pt x="94" y="16"/>
                </a:lnTo>
                <a:lnTo>
                  <a:pt x="90" y="11"/>
                </a:lnTo>
                <a:lnTo>
                  <a:pt x="85" y="7"/>
                </a:lnTo>
                <a:lnTo>
                  <a:pt x="78" y="6"/>
                </a:lnTo>
                <a:lnTo>
                  <a:pt x="24" y="6"/>
                </a:lnTo>
                <a:lnTo>
                  <a:pt x="24" y="6"/>
                </a:lnTo>
                <a:lnTo>
                  <a:pt x="16" y="7"/>
                </a:lnTo>
                <a:lnTo>
                  <a:pt x="11" y="11"/>
                </a:lnTo>
                <a:lnTo>
                  <a:pt x="7" y="16"/>
                </a:lnTo>
                <a:lnTo>
                  <a:pt x="5" y="25"/>
                </a:lnTo>
                <a:lnTo>
                  <a:pt x="5" y="38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65" name="Freeform 246"/>
          <p:cNvSpPr>
            <a:spLocks/>
          </p:cNvSpPr>
          <p:nvPr/>
        </p:nvSpPr>
        <p:spPr bwMode="auto">
          <a:xfrm>
            <a:off x="10973600" y="1739705"/>
            <a:ext cx="318969" cy="18676"/>
          </a:xfrm>
          <a:custGeom>
            <a:avLst/>
            <a:gdLst/>
            <a:ahLst/>
            <a:cxnLst>
              <a:cxn ang="0">
                <a:pos x="5" y="0"/>
              </a:cxn>
              <a:cxn ang="0">
                <a:pos x="199" y="0"/>
              </a:cxn>
              <a:cxn ang="0">
                <a:pos x="199" y="0"/>
              </a:cxn>
              <a:cxn ang="0">
                <a:pos x="201" y="0"/>
              </a:cxn>
              <a:cxn ang="0">
                <a:pos x="202" y="2"/>
              </a:cxn>
              <a:cxn ang="0">
                <a:pos x="204" y="3"/>
              </a:cxn>
              <a:cxn ang="0">
                <a:pos x="205" y="6"/>
              </a:cxn>
              <a:cxn ang="0">
                <a:pos x="205" y="6"/>
              </a:cxn>
              <a:cxn ang="0">
                <a:pos x="204" y="7"/>
              </a:cxn>
              <a:cxn ang="0">
                <a:pos x="202" y="8"/>
              </a:cxn>
              <a:cxn ang="0">
                <a:pos x="201" y="10"/>
              </a:cxn>
              <a:cxn ang="0">
                <a:pos x="199" y="11"/>
              </a:cxn>
              <a:cxn ang="0">
                <a:pos x="5" y="11"/>
              </a:cxn>
              <a:cxn ang="0">
                <a:pos x="5" y="11"/>
              </a:cxn>
              <a:cxn ang="0">
                <a:pos x="2" y="10"/>
              </a:cxn>
              <a:cxn ang="0">
                <a:pos x="1" y="8"/>
              </a:cxn>
              <a:cxn ang="0">
                <a:pos x="0" y="7"/>
              </a:cxn>
              <a:cxn ang="0">
                <a:pos x="0" y="6"/>
              </a:cxn>
              <a:cxn ang="0">
                <a:pos x="0" y="6"/>
              </a:cxn>
              <a:cxn ang="0">
                <a:pos x="0" y="3"/>
              </a:cxn>
              <a:cxn ang="0">
                <a:pos x="1" y="2"/>
              </a:cxn>
              <a:cxn ang="0">
                <a:pos x="2" y="0"/>
              </a:cxn>
              <a:cxn ang="0">
                <a:pos x="5" y="0"/>
              </a:cxn>
              <a:cxn ang="0">
                <a:pos x="5" y="0"/>
              </a:cxn>
            </a:cxnLst>
            <a:rect l="0" t="0" r="r" b="b"/>
            <a:pathLst>
              <a:path w="205" h="11">
                <a:moveTo>
                  <a:pt x="5" y="0"/>
                </a:moveTo>
                <a:lnTo>
                  <a:pt x="199" y="0"/>
                </a:lnTo>
                <a:lnTo>
                  <a:pt x="199" y="0"/>
                </a:lnTo>
                <a:lnTo>
                  <a:pt x="201" y="0"/>
                </a:lnTo>
                <a:lnTo>
                  <a:pt x="202" y="2"/>
                </a:lnTo>
                <a:lnTo>
                  <a:pt x="204" y="3"/>
                </a:lnTo>
                <a:lnTo>
                  <a:pt x="205" y="6"/>
                </a:lnTo>
                <a:lnTo>
                  <a:pt x="205" y="6"/>
                </a:lnTo>
                <a:lnTo>
                  <a:pt x="204" y="7"/>
                </a:lnTo>
                <a:lnTo>
                  <a:pt x="202" y="8"/>
                </a:lnTo>
                <a:lnTo>
                  <a:pt x="201" y="10"/>
                </a:lnTo>
                <a:lnTo>
                  <a:pt x="199" y="11"/>
                </a:lnTo>
                <a:lnTo>
                  <a:pt x="5" y="11"/>
                </a:lnTo>
                <a:lnTo>
                  <a:pt x="5" y="11"/>
                </a:lnTo>
                <a:lnTo>
                  <a:pt x="2" y="10"/>
                </a:lnTo>
                <a:lnTo>
                  <a:pt x="1" y="8"/>
                </a:lnTo>
                <a:lnTo>
                  <a:pt x="0" y="7"/>
                </a:lnTo>
                <a:lnTo>
                  <a:pt x="0" y="6"/>
                </a:lnTo>
                <a:lnTo>
                  <a:pt x="0" y="6"/>
                </a:lnTo>
                <a:lnTo>
                  <a:pt x="0" y="3"/>
                </a:lnTo>
                <a:lnTo>
                  <a:pt x="1" y="2"/>
                </a:lnTo>
                <a:lnTo>
                  <a:pt x="2" y="0"/>
                </a:lnTo>
                <a:lnTo>
                  <a:pt x="5" y="0"/>
                </a:lnTo>
                <a:lnTo>
                  <a:pt x="5" y="0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66" name="Freeform 247"/>
          <p:cNvSpPr>
            <a:spLocks/>
          </p:cNvSpPr>
          <p:nvPr/>
        </p:nvSpPr>
        <p:spPr bwMode="auto">
          <a:xfrm>
            <a:off x="11072105" y="1800404"/>
            <a:ext cx="28144" cy="191437"/>
          </a:xfrm>
          <a:custGeom>
            <a:avLst/>
            <a:gdLst/>
            <a:ahLst/>
            <a:cxnLst>
              <a:cxn ang="0">
                <a:pos x="6" y="0"/>
              </a:cxn>
              <a:cxn ang="0">
                <a:pos x="6" y="0"/>
              </a:cxn>
              <a:cxn ang="0">
                <a:pos x="7" y="0"/>
              </a:cxn>
              <a:cxn ang="0">
                <a:pos x="9" y="1"/>
              </a:cxn>
              <a:cxn ang="0">
                <a:pos x="10" y="3"/>
              </a:cxn>
              <a:cxn ang="0">
                <a:pos x="11" y="6"/>
              </a:cxn>
              <a:cxn ang="0">
                <a:pos x="17" y="119"/>
              </a:cxn>
              <a:cxn ang="0">
                <a:pos x="17" y="119"/>
              </a:cxn>
              <a:cxn ang="0">
                <a:pos x="15" y="120"/>
              </a:cxn>
              <a:cxn ang="0">
                <a:pos x="14" y="122"/>
              </a:cxn>
              <a:cxn ang="0">
                <a:pos x="13" y="123"/>
              </a:cxn>
              <a:cxn ang="0">
                <a:pos x="11" y="124"/>
              </a:cxn>
              <a:cxn ang="0">
                <a:pos x="11" y="124"/>
              </a:cxn>
              <a:cxn ang="0">
                <a:pos x="9" y="123"/>
              </a:cxn>
              <a:cxn ang="0">
                <a:pos x="7" y="122"/>
              </a:cxn>
              <a:cxn ang="0">
                <a:pos x="6" y="120"/>
              </a:cxn>
              <a:cxn ang="0">
                <a:pos x="6" y="119"/>
              </a:cxn>
              <a:cxn ang="0">
                <a:pos x="0" y="6"/>
              </a:cxn>
              <a:cxn ang="0">
                <a:pos x="0" y="6"/>
              </a:cxn>
              <a:cxn ang="0">
                <a:pos x="0" y="3"/>
              </a:cxn>
              <a:cxn ang="0">
                <a:pos x="2" y="1"/>
              </a:cxn>
              <a:cxn ang="0">
                <a:pos x="3" y="0"/>
              </a:cxn>
              <a:cxn ang="0">
                <a:pos x="6" y="0"/>
              </a:cxn>
              <a:cxn ang="0">
                <a:pos x="6" y="0"/>
              </a:cxn>
            </a:cxnLst>
            <a:rect l="0" t="0" r="r" b="b"/>
            <a:pathLst>
              <a:path w="17" h="124">
                <a:moveTo>
                  <a:pt x="6" y="0"/>
                </a:moveTo>
                <a:lnTo>
                  <a:pt x="6" y="0"/>
                </a:lnTo>
                <a:lnTo>
                  <a:pt x="7" y="0"/>
                </a:lnTo>
                <a:lnTo>
                  <a:pt x="9" y="1"/>
                </a:lnTo>
                <a:lnTo>
                  <a:pt x="10" y="3"/>
                </a:lnTo>
                <a:lnTo>
                  <a:pt x="11" y="6"/>
                </a:lnTo>
                <a:lnTo>
                  <a:pt x="17" y="119"/>
                </a:lnTo>
                <a:lnTo>
                  <a:pt x="17" y="119"/>
                </a:lnTo>
                <a:lnTo>
                  <a:pt x="15" y="120"/>
                </a:lnTo>
                <a:lnTo>
                  <a:pt x="14" y="122"/>
                </a:lnTo>
                <a:lnTo>
                  <a:pt x="13" y="123"/>
                </a:lnTo>
                <a:lnTo>
                  <a:pt x="11" y="124"/>
                </a:lnTo>
                <a:lnTo>
                  <a:pt x="11" y="124"/>
                </a:lnTo>
                <a:lnTo>
                  <a:pt x="9" y="123"/>
                </a:lnTo>
                <a:lnTo>
                  <a:pt x="7" y="122"/>
                </a:lnTo>
                <a:lnTo>
                  <a:pt x="6" y="120"/>
                </a:lnTo>
                <a:lnTo>
                  <a:pt x="6" y="119"/>
                </a:lnTo>
                <a:lnTo>
                  <a:pt x="0" y="6"/>
                </a:lnTo>
                <a:lnTo>
                  <a:pt x="0" y="6"/>
                </a:lnTo>
                <a:lnTo>
                  <a:pt x="0" y="3"/>
                </a:lnTo>
                <a:lnTo>
                  <a:pt x="2" y="1"/>
                </a:lnTo>
                <a:lnTo>
                  <a:pt x="3" y="0"/>
                </a:lnTo>
                <a:lnTo>
                  <a:pt x="6" y="0"/>
                </a:lnTo>
                <a:lnTo>
                  <a:pt x="6" y="0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67" name="Freeform 248"/>
          <p:cNvSpPr>
            <a:spLocks/>
          </p:cNvSpPr>
          <p:nvPr/>
        </p:nvSpPr>
        <p:spPr bwMode="auto">
          <a:xfrm>
            <a:off x="11123703" y="1800404"/>
            <a:ext cx="18763" cy="191437"/>
          </a:xfrm>
          <a:custGeom>
            <a:avLst/>
            <a:gdLst/>
            <a:ahLst/>
            <a:cxnLst>
              <a:cxn ang="0">
                <a:pos x="5" y="0"/>
              </a:cxn>
              <a:cxn ang="0">
                <a:pos x="5" y="0"/>
              </a:cxn>
              <a:cxn ang="0">
                <a:pos x="7" y="0"/>
              </a:cxn>
              <a:cxn ang="0">
                <a:pos x="8" y="1"/>
              </a:cxn>
              <a:cxn ang="0">
                <a:pos x="9" y="3"/>
              </a:cxn>
              <a:cxn ang="0">
                <a:pos x="11" y="6"/>
              </a:cxn>
              <a:cxn ang="0">
                <a:pos x="11" y="119"/>
              </a:cxn>
              <a:cxn ang="0">
                <a:pos x="11" y="119"/>
              </a:cxn>
              <a:cxn ang="0">
                <a:pos x="9" y="120"/>
              </a:cxn>
              <a:cxn ang="0">
                <a:pos x="8" y="122"/>
              </a:cxn>
              <a:cxn ang="0">
                <a:pos x="7" y="123"/>
              </a:cxn>
              <a:cxn ang="0">
                <a:pos x="5" y="124"/>
              </a:cxn>
              <a:cxn ang="0">
                <a:pos x="5" y="124"/>
              </a:cxn>
              <a:cxn ang="0">
                <a:pos x="3" y="123"/>
              </a:cxn>
              <a:cxn ang="0">
                <a:pos x="1" y="122"/>
              </a:cxn>
              <a:cxn ang="0">
                <a:pos x="0" y="120"/>
              </a:cxn>
              <a:cxn ang="0">
                <a:pos x="0" y="119"/>
              </a:cxn>
              <a:cxn ang="0">
                <a:pos x="0" y="6"/>
              </a:cxn>
              <a:cxn ang="0">
                <a:pos x="0" y="6"/>
              </a:cxn>
              <a:cxn ang="0">
                <a:pos x="0" y="3"/>
              </a:cxn>
              <a:cxn ang="0">
                <a:pos x="1" y="1"/>
              </a:cxn>
              <a:cxn ang="0">
                <a:pos x="3" y="0"/>
              </a:cxn>
              <a:cxn ang="0">
                <a:pos x="5" y="0"/>
              </a:cxn>
              <a:cxn ang="0">
                <a:pos x="5" y="0"/>
              </a:cxn>
            </a:cxnLst>
            <a:rect l="0" t="0" r="r" b="b"/>
            <a:pathLst>
              <a:path w="11" h="124">
                <a:moveTo>
                  <a:pt x="5" y="0"/>
                </a:moveTo>
                <a:lnTo>
                  <a:pt x="5" y="0"/>
                </a:lnTo>
                <a:lnTo>
                  <a:pt x="7" y="0"/>
                </a:lnTo>
                <a:lnTo>
                  <a:pt x="8" y="1"/>
                </a:lnTo>
                <a:lnTo>
                  <a:pt x="9" y="3"/>
                </a:lnTo>
                <a:lnTo>
                  <a:pt x="11" y="6"/>
                </a:lnTo>
                <a:lnTo>
                  <a:pt x="11" y="119"/>
                </a:lnTo>
                <a:lnTo>
                  <a:pt x="11" y="119"/>
                </a:lnTo>
                <a:lnTo>
                  <a:pt x="9" y="120"/>
                </a:lnTo>
                <a:lnTo>
                  <a:pt x="8" y="122"/>
                </a:lnTo>
                <a:lnTo>
                  <a:pt x="7" y="123"/>
                </a:lnTo>
                <a:lnTo>
                  <a:pt x="5" y="124"/>
                </a:lnTo>
                <a:lnTo>
                  <a:pt x="5" y="124"/>
                </a:lnTo>
                <a:lnTo>
                  <a:pt x="3" y="123"/>
                </a:lnTo>
                <a:lnTo>
                  <a:pt x="1" y="122"/>
                </a:lnTo>
                <a:lnTo>
                  <a:pt x="0" y="120"/>
                </a:lnTo>
                <a:lnTo>
                  <a:pt x="0" y="119"/>
                </a:lnTo>
                <a:lnTo>
                  <a:pt x="0" y="6"/>
                </a:lnTo>
                <a:lnTo>
                  <a:pt x="0" y="6"/>
                </a:lnTo>
                <a:lnTo>
                  <a:pt x="0" y="3"/>
                </a:lnTo>
                <a:lnTo>
                  <a:pt x="1" y="1"/>
                </a:lnTo>
                <a:lnTo>
                  <a:pt x="3" y="0"/>
                </a:lnTo>
                <a:lnTo>
                  <a:pt x="5" y="0"/>
                </a:lnTo>
                <a:lnTo>
                  <a:pt x="5" y="0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68" name="Freeform 249"/>
          <p:cNvSpPr>
            <a:spLocks/>
          </p:cNvSpPr>
          <p:nvPr/>
        </p:nvSpPr>
        <p:spPr bwMode="auto">
          <a:xfrm>
            <a:off x="11165920" y="1800404"/>
            <a:ext cx="28144" cy="191437"/>
          </a:xfrm>
          <a:custGeom>
            <a:avLst/>
            <a:gdLst/>
            <a:ahLst/>
            <a:cxnLst>
              <a:cxn ang="0">
                <a:pos x="11" y="0"/>
              </a:cxn>
              <a:cxn ang="0">
                <a:pos x="11" y="0"/>
              </a:cxn>
              <a:cxn ang="0">
                <a:pos x="12" y="0"/>
              </a:cxn>
              <a:cxn ang="0">
                <a:pos x="13" y="1"/>
              </a:cxn>
              <a:cxn ang="0">
                <a:pos x="15" y="3"/>
              </a:cxn>
              <a:cxn ang="0">
                <a:pos x="16" y="6"/>
              </a:cxn>
              <a:cxn ang="0">
                <a:pos x="11" y="119"/>
              </a:cxn>
              <a:cxn ang="0">
                <a:pos x="11" y="119"/>
              </a:cxn>
              <a:cxn ang="0">
                <a:pos x="9" y="120"/>
              </a:cxn>
              <a:cxn ang="0">
                <a:pos x="8" y="122"/>
              </a:cxn>
              <a:cxn ang="0">
                <a:pos x="7" y="123"/>
              </a:cxn>
              <a:cxn ang="0">
                <a:pos x="5" y="124"/>
              </a:cxn>
              <a:cxn ang="0">
                <a:pos x="5" y="124"/>
              </a:cxn>
              <a:cxn ang="0">
                <a:pos x="3" y="123"/>
              </a:cxn>
              <a:cxn ang="0">
                <a:pos x="1" y="122"/>
              </a:cxn>
              <a:cxn ang="0">
                <a:pos x="0" y="120"/>
              </a:cxn>
              <a:cxn ang="0">
                <a:pos x="0" y="119"/>
              </a:cxn>
              <a:cxn ang="0">
                <a:pos x="5" y="6"/>
              </a:cxn>
              <a:cxn ang="0">
                <a:pos x="5" y="6"/>
              </a:cxn>
              <a:cxn ang="0">
                <a:pos x="5" y="3"/>
              </a:cxn>
              <a:cxn ang="0">
                <a:pos x="7" y="1"/>
              </a:cxn>
              <a:cxn ang="0">
                <a:pos x="8" y="0"/>
              </a:cxn>
              <a:cxn ang="0">
                <a:pos x="11" y="0"/>
              </a:cxn>
              <a:cxn ang="0">
                <a:pos x="11" y="0"/>
              </a:cxn>
            </a:cxnLst>
            <a:rect l="0" t="0" r="r" b="b"/>
            <a:pathLst>
              <a:path w="16" h="124">
                <a:moveTo>
                  <a:pt x="11" y="0"/>
                </a:moveTo>
                <a:lnTo>
                  <a:pt x="11" y="0"/>
                </a:lnTo>
                <a:lnTo>
                  <a:pt x="12" y="0"/>
                </a:lnTo>
                <a:lnTo>
                  <a:pt x="13" y="1"/>
                </a:lnTo>
                <a:lnTo>
                  <a:pt x="15" y="3"/>
                </a:lnTo>
                <a:lnTo>
                  <a:pt x="16" y="6"/>
                </a:lnTo>
                <a:lnTo>
                  <a:pt x="11" y="119"/>
                </a:lnTo>
                <a:lnTo>
                  <a:pt x="11" y="119"/>
                </a:lnTo>
                <a:lnTo>
                  <a:pt x="9" y="120"/>
                </a:lnTo>
                <a:lnTo>
                  <a:pt x="8" y="122"/>
                </a:lnTo>
                <a:lnTo>
                  <a:pt x="7" y="123"/>
                </a:lnTo>
                <a:lnTo>
                  <a:pt x="5" y="124"/>
                </a:lnTo>
                <a:lnTo>
                  <a:pt x="5" y="124"/>
                </a:lnTo>
                <a:lnTo>
                  <a:pt x="3" y="123"/>
                </a:lnTo>
                <a:lnTo>
                  <a:pt x="1" y="122"/>
                </a:lnTo>
                <a:lnTo>
                  <a:pt x="0" y="120"/>
                </a:lnTo>
                <a:lnTo>
                  <a:pt x="0" y="119"/>
                </a:lnTo>
                <a:lnTo>
                  <a:pt x="5" y="6"/>
                </a:lnTo>
                <a:lnTo>
                  <a:pt x="5" y="6"/>
                </a:lnTo>
                <a:lnTo>
                  <a:pt x="5" y="3"/>
                </a:lnTo>
                <a:lnTo>
                  <a:pt x="7" y="1"/>
                </a:lnTo>
                <a:lnTo>
                  <a:pt x="8" y="0"/>
                </a:lnTo>
                <a:lnTo>
                  <a:pt x="11" y="0"/>
                </a:lnTo>
                <a:lnTo>
                  <a:pt x="11" y="0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69" name="Freeform 250"/>
          <p:cNvSpPr>
            <a:spLocks noEditPoints="1"/>
          </p:cNvSpPr>
          <p:nvPr/>
        </p:nvSpPr>
        <p:spPr bwMode="auto">
          <a:xfrm>
            <a:off x="10284063" y="2608166"/>
            <a:ext cx="103196" cy="112060"/>
          </a:xfrm>
          <a:custGeom>
            <a:avLst/>
            <a:gdLst/>
            <a:ahLst/>
            <a:cxnLst>
              <a:cxn ang="0">
                <a:pos x="4" y="72"/>
              </a:cxn>
              <a:cxn ang="0">
                <a:pos x="4" y="72"/>
              </a:cxn>
              <a:cxn ang="0">
                <a:pos x="1" y="70"/>
              </a:cxn>
              <a:cxn ang="0">
                <a:pos x="0" y="68"/>
              </a:cxn>
              <a:cxn ang="0">
                <a:pos x="0" y="4"/>
              </a:cxn>
              <a:cxn ang="0">
                <a:pos x="0" y="4"/>
              </a:cxn>
              <a:cxn ang="0">
                <a:pos x="1" y="1"/>
              </a:cxn>
              <a:cxn ang="0">
                <a:pos x="3" y="0"/>
              </a:cxn>
              <a:cxn ang="0">
                <a:pos x="4" y="0"/>
              </a:cxn>
              <a:cxn ang="0">
                <a:pos x="7" y="0"/>
              </a:cxn>
              <a:cxn ang="0">
                <a:pos x="64" y="32"/>
              </a:cxn>
              <a:cxn ang="0">
                <a:pos x="64" y="32"/>
              </a:cxn>
              <a:cxn ang="0">
                <a:pos x="66" y="34"/>
              </a:cxn>
              <a:cxn ang="0">
                <a:pos x="66" y="35"/>
              </a:cxn>
              <a:cxn ang="0">
                <a:pos x="66" y="35"/>
              </a:cxn>
              <a:cxn ang="0">
                <a:pos x="66" y="38"/>
              </a:cxn>
              <a:cxn ang="0">
                <a:pos x="64" y="39"/>
              </a:cxn>
              <a:cxn ang="0">
                <a:pos x="7" y="72"/>
              </a:cxn>
              <a:cxn ang="0">
                <a:pos x="7" y="72"/>
              </a:cxn>
              <a:cxn ang="0">
                <a:pos x="4" y="72"/>
              </a:cxn>
              <a:cxn ang="0">
                <a:pos x="4" y="72"/>
              </a:cxn>
              <a:cxn ang="0">
                <a:pos x="6" y="5"/>
              </a:cxn>
              <a:cxn ang="0">
                <a:pos x="6" y="65"/>
              </a:cxn>
              <a:cxn ang="0">
                <a:pos x="60" y="35"/>
              </a:cxn>
              <a:cxn ang="0">
                <a:pos x="6" y="5"/>
              </a:cxn>
            </a:cxnLst>
            <a:rect l="0" t="0" r="r" b="b"/>
            <a:pathLst>
              <a:path w="66" h="72">
                <a:moveTo>
                  <a:pt x="4" y="72"/>
                </a:moveTo>
                <a:lnTo>
                  <a:pt x="4" y="72"/>
                </a:lnTo>
                <a:lnTo>
                  <a:pt x="1" y="70"/>
                </a:lnTo>
                <a:lnTo>
                  <a:pt x="0" y="68"/>
                </a:lnTo>
                <a:lnTo>
                  <a:pt x="0" y="4"/>
                </a:lnTo>
                <a:lnTo>
                  <a:pt x="0" y="4"/>
                </a:lnTo>
                <a:lnTo>
                  <a:pt x="1" y="1"/>
                </a:lnTo>
                <a:lnTo>
                  <a:pt x="3" y="0"/>
                </a:lnTo>
                <a:lnTo>
                  <a:pt x="4" y="0"/>
                </a:lnTo>
                <a:lnTo>
                  <a:pt x="7" y="0"/>
                </a:lnTo>
                <a:lnTo>
                  <a:pt x="64" y="32"/>
                </a:lnTo>
                <a:lnTo>
                  <a:pt x="64" y="32"/>
                </a:lnTo>
                <a:lnTo>
                  <a:pt x="66" y="34"/>
                </a:lnTo>
                <a:lnTo>
                  <a:pt x="66" y="35"/>
                </a:lnTo>
                <a:lnTo>
                  <a:pt x="66" y="35"/>
                </a:lnTo>
                <a:lnTo>
                  <a:pt x="66" y="38"/>
                </a:lnTo>
                <a:lnTo>
                  <a:pt x="64" y="39"/>
                </a:lnTo>
                <a:lnTo>
                  <a:pt x="7" y="72"/>
                </a:lnTo>
                <a:lnTo>
                  <a:pt x="7" y="72"/>
                </a:lnTo>
                <a:lnTo>
                  <a:pt x="4" y="72"/>
                </a:lnTo>
                <a:lnTo>
                  <a:pt x="4" y="72"/>
                </a:lnTo>
                <a:close/>
                <a:moveTo>
                  <a:pt x="6" y="5"/>
                </a:moveTo>
                <a:lnTo>
                  <a:pt x="6" y="65"/>
                </a:lnTo>
                <a:lnTo>
                  <a:pt x="60" y="35"/>
                </a:lnTo>
                <a:lnTo>
                  <a:pt x="6" y="5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70" name="Freeform 251"/>
          <p:cNvSpPr>
            <a:spLocks noEditPoints="1"/>
          </p:cNvSpPr>
          <p:nvPr/>
        </p:nvSpPr>
        <p:spPr bwMode="auto">
          <a:xfrm>
            <a:off x="2919606" y="2491439"/>
            <a:ext cx="290825" cy="266143"/>
          </a:xfrm>
          <a:custGeom>
            <a:avLst/>
            <a:gdLst/>
            <a:ahLst/>
            <a:cxnLst>
              <a:cxn ang="0">
                <a:pos x="138" y="171"/>
              </a:cxn>
              <a:cxn ang="0">
                <a:pos x="113" y="167"/>
              </a:cxn>
              <a:cxn ang="0">
                <a:pos x="92" y="158"/>
              </a:cxn>
              <a:cxn ang="0">
                <a:pos x="82" y="152"/>
              </a:cxn>
              <a:cxn ang="0">
                <a:pos x="59" y="146"/>
              </a:cxn>
              <a:cxn ang="0">
                <a:pos x="47" y="146"/>
              </a:cxn>
              <a:cxn ang="0">
                <a:pos x="23" y="151"/>
              </a:cxn>
              <a:cxn ang="0">
                <a:pos x="4" y="162"/>
              </a:cxn>
              <a:cxn ang="0">
                <a:pos x="0" y="17"/>
              </a:cxn>
              <a:cxn ang="0">
                <a:pos x="1" y="17"/>
              </a:cxn>
              <a:cxn ang="0">
                <a:pos x="22" y="5"/>
              </a:cxn>
              <a:cxn ang="0">
                <a:pos x="41" y="0"/>
              </a:cxn>
              <a:cxn ang="0">
                <a:pos x="47" y="0"/>
              </a:cxn>
              <a:cxn ang="0">
                <a:pos x="73" y="2"/>
              </a:cxn>
              <a:cxn ang="0">
                <a:pos x="95" y="13"/>
              </a:cxn>
              <a:cxn ang="0">
                <a:pos x="104" y="19"/>
              </a:cxn>
              <a:cxn ang="0">
                <a:pos x="126" y="24"/>
              </a:cxn>
              <a:cxn ang="0">
                <a:pos x="138" y="25"/>
              </a:cxn>
              <a:cxn ang="0">
                <a:pos x="162" y="20"/>
              </a:cxn>
              <a:cxn ang="0">
                <a:pos x="182" y="8"/>
              </a:cxn>
              <a:cxn ang="0">
                <a:pos x="186" y="152"/>
              </a:cxn>
              <a:cxn ang="0">
                <a:pos x="185" y="154"/>
              </a:cxn>
              <a:cxn ang="0">
                <a:pos x="163" y="166"/>
              </a:cxn>
              <a:cxn ang="0">
                <a:pos x="144" y="170"/>
              </a:cxn>
              <a:cxn ang="0">
                <a:pos x="138" y="171"/>
              </a:cxn>
              <a:cxn ang="0">
                <a:pos x="47" y="140"/>
              </a:cxn>
              <a:cxn ang="0">
                <a:pos x="73" y="143"/>
              </a:cxn>
              <a:cxn ang="0">
                <a:pos x="95" y="154"/>
              </a:cxn>
              <a:cxn ang="0">
                <a:pos x="104" y="159"/>
              </a:cxn>
              <a:cxn ang="0">
                <a:pos x="126" y="165"/>
              </a:cxn>
              <a:cxn ang="0">
                <a:pos x="138" y="166"/>
              </a:cxn>
              <a:cxn ang="0">
                <a:pos x="161" y="160"/>
              </a:cxn>
              <a:cxn ang="0">
                <a:pos x="181" y="150"/>
              </a:cxn>
              <a:cxn ang="0">
                <a:pos x="181" y="16"/>
              </a:cxn>
              <a:cxn ang="0">
                <a:pos x="161" y="25"/>
              </a:cxn>
              <a:cxn ang="0">
                <a:pos x="138" y="31"/>
              </a:cxn>
              <a:cxn ang="0">
                <a:pos x="126" y="29"/>
              </a:cxn>
              <a:cxn ang="0">
                <a:pos x="101" y="23"/>
              </a:cxn>
              <a:cxn ang="0">
                <a:pos x="92" y="17"/>
              </a:cxn>
              <a:cxn ang="0">
                <a:pos x="72" y="8"/>
              </a:cxn>
              <a:cxn ang="0">
                <a:pos x="47" y="5"/>
              </a:cxn>
              <a:cxn ang="0">
                <a:pos x="35" y="7"/>
              </a:cxn>
              <a:cxn ang="0">
                <a:pos x="14" y="15"/>
              </a:cxn>
              <a:cxn ang="0">
                <a:pos x="5" y="154"/>
              </a:cxn>
              <a:cxn ang="0">
                <a:pos x="14" y="150"/>
              </a:cxn>
              <a:cxn ang="0">
                <a:pos x="35" y="142"/>
              </a:cxn>
              <a:cxn ang="0">
                <a:pos x="47" y="140"/>
              </a:cxn>
            </a:cxnLst>
            <a:rect l="0" t="0" r="r" b="b"/>
            <a:pathLst>
              <a:path w="186" h="171">
                <a:moveTo>
                  <a:pt x="138" y="171"/>
                </a:moveTo>
                <a:lnTo>
                  <a:pt x="138" y="171"/>
                </a:lnTo>
                <a:lnTo>
                  <a:pt x="126" y="170"/>
                </a:lnTo>
                <a:lnTo>
                  <a:pt x="113" y="167"/>
                </a:lnTo>
                <a:lnTo>
                  <a:pt x="101" y="163"/>
                </a:lnTo>
                <a:lnTo>
                  <a:pt x="92" y="158"/>
                </a:lnTo>
                <a:lnTo>
                  <a:pt x="92" y="158"/>
                </a:lnTo>
                <a:lnTo>
                  <a:pt x="82" y="152"/>
                </a:lnTo>
                <a:lnTo>
                  <a:pt x="72" y="148"/>
                </a:lnTo>
                <a:lnTo>
                  <a:pt x="59" y="146"/>
                </a:lnTo>
                <a:lnTo>
                  <a:pt x="47" y="146"/>
                </a:lnTo>
                <a:lnTo>
                  <a:pt x="47" y="146"/>
                </a:lnTo>
                <a:lnTo>
                  <a:pt x="35" y="147"/>
                </a:lnTo>
                <a:lnTo>
                  <a:pt x="23" y="151"/>
                </a:lnTo>
                <a:lnTo>
                  <a:pt x="12" y="156"/>
                </a:lnTo>
                <a:lnTo>
                  <a:pt x="4" y="162"/>
                </a:lnTo>
                <a:lnTo>
                  <a:pt x="0" y="165"/>
                </a:lnTo>
                <a:lnTo>
                  <a:pt x="0" y="17"/>
                </a:lnTo>
                <a:lnTo>
                  <a:pt x="1" y="17"/>
                </a:lnTo>
                <a:lnTo>
                  <a:pt x="1" y="17"/>
                </a:lnTo>
                <a:lnTo>
                  <a:pt x="9" y="11"/>
                </a:lnTo>
                <a:lnTo>
                  <a:pt x="22" y="5"/>
                </a:lnTo>
                <a:lnTo>
                  <a:pt x="34" y="1"/>
                </a:lnTo>
                <a:lnTo>
                  <a:pt x="41" y="0"/>
                </a:lnTo>
                <a:lnTo>
                  <a:pt x="47" y="0"/>
                </a:lnTo>
                <a:lnTo>
                  <a:pt x="47" y="0"/>
                </a:lnTo>
                <a:lnTo>
                  <a:pt x="61" y="1"/>
                </a:lnTo>
                <a:lnTo>
                  <a:pt x="73" y="2"/>
                </a:lnTo>
                <a:lnTo>
                  <a:pt x="84" y="8"/>
                </a:lnTo>
                <a:lnTo>
                  <a:pt x="95" y="13"/>
                </a:lnTo>
                <a:lnTo>
                  <a:pt x="95" y="13"/>
                </a:lnTo>
                <a:lnTo>
                  <a:pt x="104" y="19"/>
                </a:lnTo>
                <a:lnTo>
                  <a:pt x="115" y="21"/>
                </a:lnTo>
                <a:lnTo>
                  <a:pt x="126" y="24"/>
                </a:lnTo>
                <a:lnTo>
                  <a:pt x="138" y="25"/>
                </a:lnTo>
                <a:lnTo>
                  <a:pt x="138" y="25"/>
                </a:lnTo>
                <a:lnTo>
                  <a:pt x="150" y="24"/>
                </a:lnTo>
                <a:lnTo>
                  <a:pt x="162" y="20"/>
                </a:lnTo>
                <a:lnTo>
                  <a:pt x="171" y="15"/>
                </a:lnTo>
                <a:lnTo>
                  <a:pt x="182" y="8"/>
                </a:lnTo>
                <a:lnTo>
                  <a:pt x="186" y="5"/>
                </a:lnTo>
                <a:lnTo>
                  <a:pt x="186" y="152"/>
                </a:lnTo>
                <a:lnTo>
                  <a:pt x="185" y="154"/>
                </a:lnTo>
                <a:lnTo>
                  <a:pt x="185" y="154"/>
                </a:lnTo>
                <a:lnTo>
                  <a:pt x="176" y="159"/>
                </a:lnTo>
                <a:lnTo>
                  <a:pt x="163" y="166"/>
                </a:lnTo>
                <a:lnTo>
                  <a:pt x="151" y="170"/>
                </a:lnTo>
                <a:lnTo>
                  <a:pt x="144" y="170"/>
                </a:lnTo>
                <a:lnTo>
                  <a:pt x="138" y="171"/>
                </a:lnTo>
                <a:lnTo>
                  <a:pt x="138" y="171"/>
                </a:lnTo>
                <a:close/>
                <a:moveTo>
                  <a:pt x="47" y="140"/>
                </a:moveTo>
                <a:lnTo>
                  <a:pt x="47" y="140"/>
                </a:lnTo>
                <a:lnTo>
                  <a:pt x="61" y="142"/>
                </a:lnTo>
                <a:lnTo>
                  <a:pt x="73" y="143"/>
                </a:lnTo>
                <a:lnTo>
                  <a:pt x="84" y="148"/>
                </a:lnTo>
                <a:lnTo>
                  <a:pt x="95" y="154"/>
                </a:lnTo>
                <a:lnTo>
                  <a:pt x="95" y="154"/>
                </a:lnTo>
                <a:lnTo>
                  <a:pt x="104" y="159"/>
                </a:lnTo>
                <a:lnTo>
                  <a:pt x="115" y="162"/>
                </a:lnTo>
                <a:lnTo>
                  <a:pt x="126" y="165"/>
                </a:lnTo>
                <a:lnTo>
                  <a:pt x="138" y="166"/>
                </a:lnTo>
                <a:lnTo>
                  <a:pt x="138" y="166"/>
                </a:lnTo>
                <a:lnTo>
                  <a:pt x="150" y="165"/>
                </a:lnTo>
                <a:lnTo>
                  <a:pt x="161" y="160"/>
                </a:lnTo>
                <a:lnTo>
                  <a:pt x="171" y="155"/>
                </a:lnTo>
                <a:lnTo>
                  <a:pt x="181" y="150"/>
                </a:lnTo>
                <a:lnTo>
                  <a:pt x="181" y="16"/>
                </a:lnTo>
                <a:lnTo>
                  <a:pt x="181" y="16"/>
                </a:lnTo>
                <a:lnTo>
                  <a:pt x="171" y="21"/>
                </a:lnTo>
                <a:lnTo>
                  <a:pt x="161" y="25"/>
                </a:lnTo>
                <a:lnTo>
                  <a:pt x="150" y="29"/>
                </a:lnTo>
                <a:lnTo>
                  <a:pt x="138" y="31"/>
                </a:lnTo>
                <a:lnTo>
                  <a:pt x="138" y="31"/>
                </a:lnTo>
                <a:lnTo>
                  <a:pt x="126" y="29"/>
                </a:lnTo>
                <a:lnTo>
                  <a:pt x="113" y="27"/>
                </a:lnTo>
                <a:lnTo>
                  <a:pt x="101" y="23"/>
                </a:lnTo>
                <a:lnTo>
                  <a:pt x="92" y="17"/>
                </a:lnTo>
                <a:lnTo>
                  <a:pt x="92" y="17"/>
                </a:lnTo>
                <a:lnTo>
                  <a:pt x="82" y="12"/>
                </a:lnTo>
                <a:lnTo>
                  <a:pt x="72" y="8"/>
                </a:lnTo>
                <a:lnTo>
                  <a:pt x="59" y="5"/>
                </a:lnTo>
                <a:lnTo>
                  <a:pt x="47" y="5"/>
                </a:lnTo>
                <a:lnTo>
                  <a:pt x="47" y="5"/>
                </a:lnTo>
                <a:lnTo>
                  <a:pt x="35" y="7"/>
                </a:lnTo>
                <a:lnTo>
                  <a:pt x="24" y="11"/>
                </a:lnTo>
                <a:lnTo>
                  <a:pt x="14" y="15"/>
                </a:lnTo>
                <a:lnTo>
                  <a:pt x="5" y="20"/>
                </a:lnTo>
                <a:lnTo>
                  <a:pt x="5" y="154"/>
                </a:lnTo>
                <a:lnTo>
                  <a:pt x="5" y="154"/>
                </a:lnTo>
                <a:lnTo>
                  <a:pt x="14" y="150"/>
                </a:lnTo>
                <a:lnTo>
                  <a:pt x="24" y="144"/>
                </a:lnTo>
                <a:lnTo>
                  <a:pt x="35" y="142"/>
                </a:lnTo>
                <a:lnTo>
                  <a:pt x="47" y="140"/>
                </a:lnTo>
                <a:lnTo>
                  <a:pt x="47" y="140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71" name="Freeform 252"/>
          <p:cNvSpPr>
            <a:spLocks noEditPoints="1"/>
          </p:cNvSpPr>
          <p:nvPr/>
        </p:nvSpPr>
        <p:spPr bwMode="auto">
          <a:xfrm>
            <a:off x="2844554" y="2463425"/>
            <a:ext cx="65671" cy="392209"/>
          </a:xfrm>
          <a:custGeom>
            <a:avLst/>
            <a:gdLst/>
            <a:ahLst/>
            <a:cxnLst>
              <a:cxn ang="0">
                <a:pos x="42" y="251"/>
              </a:cxn>
              <a:cxn ang="0">
                <a:pos x="0" y="251"/>
              </a:cxn>
              <a:cxn ang="0">
                <a:pos x="0" y="20"/>
              </a:cxn>
              <a:cxn ang="0">
                <a:pos x="0" y="20"/>
              </a:cxn>
              <a:cxn ang="0">
                <a:pos x="0" y="16"/>
              </a:cxn>
              <a:cxn ang="0">
                <a:pos x="2" y="12"/>
              </a:cxn>
              <a:cxn ang="0">
                <a:pos x="7" y="6"/>
              </a:cxn>
              <a:cxn ang="0">
                <a:pos x="13" y="2"/>
              </a:cxn>
              <a:cxn ang="0">
                <a:pos x="17" y="0"/>
              </a:cxn>
              <a:cxn ang="0">
                <a:pos x="21" y="0"/>
              </a:cxn>
              <a:cxn ang="0">
                <a:pos x="21" y="0"/>
              </a:cxn>
              <a:cxn ang="0">
                <a:pos x="25" y="0"/>
              </a:cxn>
              <a:cxn ang="0">
                <a:pos x="29" y="2"/>
              </a:cxn>
              <a:cxn ang="0">
                <a:pos x="36" y="6"/>
              </a:cxn>
              <a:cxn ang="0">
                <a:pos x="40" y="12"/>
              </a:cxn>
              <a:cxn ang="0">
                <a:pos x="41" y="16"/>
              </a:cxn>
              <a:cxn ang="0">
                <a:pos x="42" y="20"/>
              </a:cxn>
              <a:cxn ang="0">
                <a:pos x="42" y="251"/>
              </a:cxn>
              <a:cxn ang="0">
                <a:pos x="11" y="241"/>
              </a:cxn>
              <a:cxn ang="0">
                <a:pos x="31" y="241"/>
              </a:cxn>
              <a:cxn ang="0">
                <a:pos x="31" y="20"/>
              </a:cxn>
              <a:cxn ang="0">
                <a:pos x="31" y="20"/>
              </a:cxn>
              <a:cxn ang="0">
                <a:pos x="30" y="16"/>
              </a:cxn>
              <a:cxn ang="0">
                <a:pos x="27" y="14"/>
              </a:cxn>
              <a:cxn ang="0">
                <a:pos x="25" y="11"/>
              </a:cxn>
              <a:cxn ang="0">
                <a:pos x="21" y="11"/>
              </a:cxn>
              <a:cxn ang="0">
                <a:pos x="21" y="11"/>
              </a:cxn>
              <a:cxn ang="0">
                <a:pos x="18" y="11"/>
              </a:cxn>
              <a:cxn ang="0">
                <a:pos x="14" y="14"/>
              </a:cxn>
              <a:cxn ang="0">
                <a:pos x="13" y="16"/>
              </a:cxn>
              <a:cxn ang="0">
                <a:pos x="11" y="20"/>
              </a:cxn>
              <a:cxn ang="0">
                <a:pos x="11" y="241"/>
              </a:cxn>
            </a:cxnLst>
            <a:rect l="0" t="0" r="r" b="b"/>
            <a:pathLst>
              <a:path w="42" h="251">
                <a:moveTo>
                  <a:pt x="42" y="251"/>
                </a:moveTo>
                <a:lnTo>
                  <a:pt x="0" y="251"/>
                </a:lnTo>
                <a:lnTo>
                  <a:pt x="0" y="20"/>
                </a:lnTo>
                <a:lnTo>
                  <a:pt x="0" y="20"/>
                </a:lnTo>
                <a:lnTo>
                  <a:pt x="0" y="16"/>
                </a:lnTo>
                <a:lnTo>
                  <a:pt x="2" y="12"/>
                </a:lnTo>
                <a:lnTo>
                  <a:pt x="7" y="6"/>
                </a:lnTo>
                <a:lnTo>
                  <a:pt x="13" y="2"/>
                </a:lnTo>
                <a:lnTo>
                  <a:pt x="17" y="0"/>
                </a:lnTo>
                <a:lnTo>
                  <a:pt x="21" y="0"/>
                </a:lnTo>
                <a:lnTo>
                  <a:pt x="21" y="0"/>
                </a:lnTo>
                <a:lnTo>
                  <a:pt x="25" y="0"/>
                </a:lnTo>
                <a:lnTo>
                  <a:pt x="29" y="2"/>
                </a:lnTo>
                <a:lnTo>
                  <a:pt x="36" y="6"/>
                </a:lnTo>
                <a:lnTo>
                  <a:pt x="40" y="12"/>
                </a:lnTo>
                <a:lnTo>
                  <a:pt x="41" y="16"/>
                </a:lnTo>
                <a:lnTo>
                  <a:pt x="42" y="20"/>
                </a:lnTo>
                <a:lnTo>
                  <a:pt x="42" y="251"/>
                </a:lnTo>
                <a:close/>
                <a:moveTo>
                  <a:pt x="11" y="241"/>
                </a:moveTo>
                <a:lnTo>
                  <a:pt x="31" y="241"/>
                </a:lnTo>
                <a:lnTo>
                  <a:pt x="31" y="20"/>
                </a:lnTo>
                <a:lnTo>
                  <a:pt x="31" y="20"/>
                </a:lnTo>
                <a:lnTo>
                  <a:pt x="30" y="16"/>
                </a:lnTo>
                <a:lnTo>
                  <a:pt x="27" y="14"/>
                </a:lnTo>
                <a:lnTo>
                  <a:pt x="25" y="11"/>
                </a:lnTo>
                <a:lnTo>
                  <a:pt x="21" y="11"/>
                </a:lnTo>
                <a:lnTo>
                  <a:pt x="21" y="11"/>
                </a:lnTo>
                <a:lnTo>
                  <a:pt x="18" y="11"/>
                </a:lnTo>
                <a:lnTo>
                  <a:pt x="14" y="14"/>
                </a:lnTo>
                <a:lnTo>
                  <a:pt x="13" y="16"/>
                </a:lnTo>
                <a:lnTo>
                  <a:pt x="11" y="20"/>
                </a:lnTo>
                <a:lnTo>
                  <a:pt x="11" y="241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72" name="Freeform 253"/>
          <p:cNvSpPr>
            <a:spLocks noEditPoints="1"/>
          </p:cNvSpPr>
          <p:nvPr/>
        </p:nvSpPr>
        <p:spPr bwMode="auto">
          <a:xfrm>
            <a:off x="2033058" y="2519454"/>
            <a:ext cx="351807" cy="345517"/>
          </a:xfrm>
          <a:custGeom>
            <a:avLst/>
            <a:gdLst/>
            <a:ahLst/>
            <a:cxnLst>
              <a:cxn ang="0">
                <a:pos x="112" y="223"/>
              </a:cxn>
              <a:cxn ang="0">
                <a:pos x="89" y="220"/>
              </a:cxn>
              <a:cxn ang="0">
                <a:pos x="69" y="213"/>
              </a:cxn>
              <a:cxn ang="0">
                <a:pos x="50" y="204"/>
              </a:cxn>
              <a:cxn ang="0">
                <a:pos x="34" y="190"/>
              </a:cxn>
              <a:cxn ang="0">
                <a:pos x="20" y="173"/>
              </a:cxn>
              <a:cxn ang="0">
                <a:pos x="9" y="154"/>
              </a:cxn>
              <a:cxn ang="0">
                <a:pos x="3" y="134"/>
              </a:cxn>
              <a:cxn ang="0">
                <a:pos x="0" y="111"/>
              </a:cxn>
              <a:cxn ang="0">
                <a:pos x="1" y="100"/>
              </a:cxn>
              <a:cxn ang="0">
                <a:pos x="5" y="78"/>
              </a:cxn>
              <a:cxn ang="0">
                <a:pos x="13" y="58"/>
              </a:cxn>
              <a:cxn ang="0">
                <a:pos x="26" y="40"/>
              </a:cxn>
              <a:cxn ang="0">
                <a:pos x="40" y="26"/>
              </a:cxn>
              <a:cxn ang="0">
                <a:pos x="59" y="13"/>
              </a:cxn>
              <a:cxn ang="0">
                <a:pos x="78" y="5"/>
              </a:cxn>
              <a:cxn ang="0">
                <a:pos x="100" y="1"/>
              </a:cxn>
              <a:cxn ang="0">
                <a:pos x="117" y="0"/>
              </a:cxn>
              <a:cxn ang="0">
                <a:pos x="209" y="57"/>
              </a:cxn>
              <a:cxn ang="0">
                <a:pos x="211" y="62"/>
              </a:cxn>
              <a:cxn ang="0">
                <a:pos x="220" y="86"/>
              </a:cxn>
              <a:cxn ang="0">
                <a:pos x="223" y="111"/>
              </a:cxn>
              <a:cxn ang="0">
                <a:pos x="223" y="123"/>
              </a:cxn>
              <a:cxn ang="0">
                <a:pos x="217" y="144"/>
              </a:cxn>
              <a:cxn ang="0">
                <a:pos x="209" y="165"/>
              </a:cxn>
              <a:cxn ang="0">
                <a:pos x="197" y="182"/>
              </a:cxn>
              <a:cxn ang="0">
                <a:pos x="182" y="197"/>
              </a:cxn>
              <a:cxn ang="0">
                <a:pos x="165" y="209"/>
              </a:cxn>
              <a:cxn ang="0">
                <a:pos x="144" y="217"/>
              </a:cxn>
              <a:cxn ang="0">
                <a:pos x="123" y="221"/>
              </a:cxn>
              <a:cxn ang="0">
                <a:pos x="112" y="223"/>
              </a:cxn>
              <a:cxn ang="0">
                <a:pos x="107" y="11"/>
              </a:cxn>
              <a:cxn ang="0">
                <a:pos x="86" y="13"/>
              </a:cxn>
              <a:cxn ang="0">
                <a:pos x="69" y="20"/>
              </a:cxn>
              <a:cxn ang="0">
                <a:pos x="53" y="30"/>
              </a:cxn>
              <a:cxn ang="0">
                <a:pos x="39" y="42"/>
              </a:cxn>
              <a:cxn ang="0">
                <a:pos x="27" y="57"/>
              </a:cxn>
              <a:cxn ang="0">
                <a:pos x="19" y="73"/>
              </a:cxn>
              <a:cxn ang="0">
                <a:pos x="13" y="92"/>
              </a:cxn>
              <a:cxn ang="0">
                <a:pos x="11" y="111"/>
              </a:cxn>
              <a:cxn ang="0">
                <a:pos x="12" y="122"/>
              </a:cxn>
              <a:cxn ang="0">
                <a:pos x="16" y="140"/>
              </a:cxn>
              <a:cxn ang="0">
                <a:pos x="23" y="159"/>
              </a:cxn>
              <a:cxn ang="0">
                <a:pos x="34" y="176"/>
              </a:cxn>
              <a:cxn ang="0">
                <a:pos x="49" y="189"/>
              </a:cxn>
              <a:cxn ang="0">
                <a:pos x="63" y="200"/>
              </a:cxn>
              <a:cxn ang="0">
                <a:pos x="82" y="207"/>
              </a:cxn>
              <a:cxn ang="0">
                <a:pos x="101" y="211"/>
              </a:cxn>
              <a:cxn ang="0">
                <a:pos x="112" y="212"/>
              </a:cxn>
              <a:cxn ang="0">
                <a:pos x="132" y="209"/>
              </a:cxn>
              <a:cxn ang="0">
                <a:pos x="151" y="204"/>
              </a:cxn>
              <a:cxn ang="0">
                <a:pos x="167" y="194"/>
              </a:cxn>
              <a:cxn ang="0">
                <a:pos x="182" y="182"/>
              </a:cxn>
              <a:cxn ang="0">
                <a:pos x="194" y="167"/>
              </a:cxn>
              <a:cxn ang="0">
                <a:pos x="204" y="150"/>
              </a:cxn>
              <a:cxn ang="0">
                <a:pos x="209" y="131"/>
              </a:cxn>
              <a:cxn ang="0">
                <a:pos x="212" y="111"/>
              </a:cxn>
              <a:cxn ang="0">
                <a:pos x="212" y="101"/>
              </a:cxn>
              <a:cxn ang="0">
                <a:pos x="208" y="81"/>
              </a:cxn>
              <a:cxn ang="0">
                <a:pos x="107" y="120"/>
              </a:cxn>
            </a:cxnLst>
            <a:rect l="0" t="0" r="r" b="b"/>
            <a:pathLst>
              <a:path w="223" h="223">
                <a:moveTo>
                  <a:pt x="112" y="223"/>
                </a:moveTo>
                <a:lnTo>
                  <a:pt x="112" y="223"/>
                </a:lnTo>
                <a:lnTo>
                  <a:pt x="100" y="221"/>
                </a:lnTo>
                <a:lnTo>
                  <a:pt x="89" y="220"/>
                </a:lnTo>
                <a:lnTo>
                  <a:pt x="78" y="217"/>
                </a:lnTo>
                <a:lnTo>
                  <a:pt x="69" y="213"/>
                </a:lnTo>
                <a:lnTo>
                  <a:pt x="59" y="209"/>
                </a:lnTo>
                <a:lnTo>
                  <a:pt x="50" y="204"/>
                </a:lnTo>
                <a:lnTo>
                  <a:pt x="40" y="197"/>
                </a:lnTo>
                <a:lnTo>
                  <a:pt x="34" y="190"/>
                </a:lnTo>
                <a:lnTo>
                  <a:pt x="26" y="182"/>
                </a:lnTo>
                <a:lnTo>
                  <a:pt x="20" y="173"/>
                </a:lnTo>
                <a:lnTo>
                  <a:pt x="13" y="165"/>
                </a:lnTo>
                <a:lnTo>
                  <a:pt x="9" y="154"/>
                </a:lnTo>
                <a:lnTo>
                  <a:pt x="5" y="144"/>
                </a:lnTo>
                <a:lnTo>
                  <a:pt x="3" y="134"/>
                </a:lnTo>
                <a:lnTo>
                  <a:pt x="1" y="123"/>
                </a:lnTo>
                <a:lnTo>
                  <a:pt x="0" y="111"/>
                </a:lnTo>
                <a:lnTo>
                  <a:pt x="0" y="111"/>
                </a:lnTo>
                <a:lnTo>
                  <a:pt x="1" y="100"/>
                </a:lnTo>
                <a:lnTo>
                  <a:pt x="3" y="89"/>
                </a:lnTo>
                <a:lnTo>
                  <a:pt x="5" y="78"/>
                </a:lnTo>
                <a:lnTo>
                  <a:pt x="9" y="67"/>
                </a:lnTo>
                <a:lnTo>
                  <a:pt x="13" y="58"/>
                </a:lnTo>
                <a:lnTo>
                  <a:pt x="20" y="49"/>
                </a:lnTo>
                <a:lnTo>
                  <a:pt x="26" y="40"/>
                </a:lnTo>
                <a:lnTo>
                  <a:pt x="34" y="32"/>
                </a:lnTo>
                <a:lnTo>
                  <a:pt x="40" y="26"/>
                </a:lnTo>
                <a:lnTo>
                  <a:pt x="50" y="19"/>
                </a:lnTo>
                <a:lnTo>
                  <a:pt x="59" y="13"/>
                </a:lnTo>
                <a:lnTo>
                  <a:pt x="69" y="9"/>
                </a:lnTo>
                <a:lnTo>
                  <a:pt x="78" y="5"/>
                </a:lnTo>
                <a:lnTo>
                  <a:pt x="89" y="3"/>
                </a:lnTo>
                <a:lnTo>
                  <a:pt x="100" y="1"/>
                </a:lnTo>
                <a:lnTo>
                  <a:pt x="112" y="0"/>
                </a:lnTo>
                <a:lnTo>
                  <a:pt x="117" y="0"/>
                </a:lnTo>
                <a:lnTo>
                  <a:pt x="117" y="103"/>
                </a:lnTo>
                <a:lnTo>
                  <a:pt x="209" y="57"/>
                </a:lnTo>
                <a:lnTo>
                  <a:pt x="211" y="62"/>
                </a:lnTo>
                <a:lnTo>
                  <a:pt x="211" y="62"/>
                </a:lnTo>
                <a:lnTo>
                  <a:pt x="216" y="73"/>
                </a:lnTo>
                <a:lnTo>
                  <a:pt x="220" y="86"/>
                </a:lnTo>
                <a:lnTo>
                  <a:pt x="221" y="99"/>
                </a:lnTo>
                <a:lnTo>
                  <a:pt x="223" y="111"/>
                </a:lnTo>
                <a:lnTo>
                  <a:pt x="223" y="111"/>
                </a:lnTo>
                <a:lnTo>
                  <a:pt x="223" y="123"/>
                </a:lnTo>
                <a:lnTo>
                  <a:pt x="220" y="134"/>
                </a:lnTo>
                <a:lnTo>
                  <a:pt x="217" y="144"/>
                </a:lnTo>
                <a:lnTo>
                  <a:pt x="213" y="154"/>
                </a:lnTo>
                <a:lnTo>
                  <a:pt x="209" y="165"/>
                </a:lnTo>
                <a:lnTo>
                  <a:pt x="204" y="173"/>
                </a:lnTo>
                <a:lnTo>
                  <a:pt x="197" y="182"/>
                </a:lnTo>
                <a:lnTo>
                  <a:pt x="190" y="190"/>
                </a:lnTo>
                <a:lnTo>
                  <a:pt x="182" y="197"/>
                </a:lnTo>
                <a:lnTo>
                  <a:pt x="174" y="204"/>
                </a:lnTo>
                <a:lnTo>
                  <a:pt x="165" y="209"/>
                </a:lnTo>
                <a:lnTo>
                  <a:pt x="155" y="213"/>
                </a:lnTo>
                <a:lnTo>
                  <a:pt x="144" y="217"/>
                </a:lnTo>
                <a:lnTo>
                  <a:pt x="134" y="220"/>
                </a:lnTo>
                <a:lnTo>
                  <a:pt x="123" y="221"/>
                </a:lnTo>
                <a:lnTo>
                  <a:pt x="112" y="223"/>
                </a:lnTo>
                <a:lnTo>
                  <a:pt x="112" y="223"/>
                </a:lnTo>
                <a:close/>
                <a:moveTo>
                  <a:pt x="107" y="11"/>
                </a:moveTo>
                <a:lnTo>
                  <a:pt x="107" y="11"/>
                </a:lnTo>
                <a:lnTo>
                  <a:pt x="96" y="12"/>
                </a:lnTo>
                <a:lnTo>
                  <a:pt x="86" y="13"/>
                </a:lnTo>
                <a:lnTo>
                  <a:pt x="78" y="18"/>
                </a:lnTo>
                <a:lnTo>
                  <a:pt x="69" y="20"/>
                </a:lnTo>
                <a:lnTo>
                  <a:pt x="61" y="24"/>
                </a:lnTo>
                <a:lnTo>
                  <a:pt x="53" y="30"/>
                </a:lnTo>
                <a:lnTo>
                  <a:pt x="46" y="36"/>
                </a:lnTo>
                <a:lnTo>
                  <a:pt x="39" y="42"/>
                </a:lnTo>
                <a:lnTo>
                  <a:pt x="32" y="50"/>
                </a:lnTo>
                <a:lnTo>
                  <a:pt x="27" y="57"/>
                </a:lnTo>
                <a:lnTo>
                  <a:pt x="23" y="65"/>
                </a:lnTo>
                <a:lnTo>
                  <a:pt x="19" y="73"/>
                </a:lnTo>
                <a:lnTo>
                  <a:pt x="16" y="82"/>
                </a:lnTo>
                <a:lnTo>
                  <a:pt x="13" y="92"/>
                </a:lnTo>
                <a:lnTo>
                  <a:pt x="12" y="101"/>
                </a:lnTo>
                <a:lnTo>
                  <a:pt x="11" y="111"/>
                </a:lnTo>
                <a:lnTo>
                  <a:pt x="11" y="111"/>
                </a:lnTo>
                <a:lnTo>
                  <a:pt x="12" y="122"/>
                </a:lnTo>
                <a:lnTo>
                  <a:pt x="13" y="131"/>
                </a:lnTo>
                <a:lnTo>
                  <a:pt x="16" y="140"/>
                </a:lnTo>
                <a:lnTo>
                  <a:pt x="19" y="150"/>
                </a:lnTo>
                <a:lnTo>
                  <a:pt x="23" y="159"/>
                </a:lnTo>
                <a:lnTo>
                  <a:pt x="28" y="167"/>
                </a:lnTo>
                <a:lnTo>
                  <a:pt x="34" y="176"/>
                </a:lnTo>
                <a:lnTo>
                  <a:pt x="40" y="182"/>
                </a:lnTo>
                <a:lnTo>
                  <a:pt x="49" y="189"/>
                </a:lnTo>
                <a:lnTo>
                  <a:pt x="55" y="194"/>
                </a:lnTo>
                <a:lnTo>
                  <a:pt x="63" y="200"/>
                </a:lnTo>
                <a:lnTo>
                  <a:pt x="73" y="204"/>
                </a:lnTo>
                <a:lnTo>
                  <a:pt x="82" y="207"/>
                </a:lnTo>
                <a:lnTo>
                  <a:pt x="92" y="209"/>
                </a:lnTo>
                <a:lnTo>
                  <a:pt x="101" y="211"/>
                </a:lnTo>
                <a:lnTo>
                  <a:pt x="112" y="212"/>
                </a:lnTo>
                <a:lnTo>
                  <a:pt x="112" y="212"/>
                </a:lnTo>
                <a:lnTo>
                  <a:pt x="121" y="211"/>
                </a:lnTo>
                <a:lnTo>
                  <a:pt x="132" y="209"/>
                </a:lnTo>
                <a:lnTo>
                  <a:pt x="142" y="207"/>
                </a:lnTo>
                <a:lnTo>
                  <a:pt x="151" y="204"/>
                </a:lnTo>
                <a:lnTo>
                  <a:pt x="159" y="200"/>
                </a:lnTo>
                <a:lnTo>
                  <a:pt x="167" y="194"/>
                </a:lnTo>
                <a:lnTo>
                  <a:pt x="175" y="189"/>
                </a:lnTo>
                <a:lnTo>
                  <a:pt x="182" y="182"/>
                </a:lnTo>
                <a:lnTo>
                  <a:pt x="189" y="176"/>
                </a:lnTo>
                <a:lnTo>
                  <a:pt x="194" y="167"/>
                </a:lnTo>
                <a:lnTo>
                  <a:pt x="200" y="159"/>
                </a:lnTo>
                <a:lnTo>
                  <a:pt x="204" y="150"/>
                </a:lnTo>
                <a:lnTo>
                  <a:pt x="208" y="140"/>
                </a:lnTo>
                <a:lnTo>
                  <a:pt x="209" y="131"/>
                </a:lnTo>
                <a:lnTo>
                  <a:pt x="212" y="122"/>
                </a:lnTo>
                <a:lnTo>
                  <a:pt x="212" y="111"/>
                </a:lnTo>
                <a:lnTo>
                  <a:pt x="212" y="111"/>
                </a:lnTo>
                <a:lnTo>
                  <a:pt x="212" y="101"/>
                </a:lnTo>
                <a:lnTo>
                  <a:pt x="209" y="90"/>
                </a:lnTo>
                <a:lnTo>
                  <a:pt x="208" y="81"/>
                </a:lnTo>
                <a:lnTo>
                  <a:pt x="204" y="72"/>
                </a:lnTo>
                <a:lnTo>
                  <a:pt x="107" y="120"/>
                </a:lnTo>
                <a:lnTo>
                  <a:pt x="107" y="11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73" name="Freeform 254"/>
          <p:cNvSpPr>
            <a:spLocks noEditPoints="1"/>
          </p:cNvSpPr>
          <p:nvPr/>
        </p:nvSpPr>
        <p:spPr bwMode="auto">
          <a:xfrm>
            <a:off x="2239451" y="2468091"/>
            <a:ext cx="154796" cy="172760"/>
          </a:xfrm>
          <a:custGeom>
            <a:avLst/>
            <a:gdLst/>
            <a:ahLst/>
            <a:cxnLst>
              <a:cxn ang="0">
                <a:pos x="0" y="112"/>
              </a:cxn>
              <a:cxn ang="0">
                <a:pos x="0" y="0"/>
              </a:cxn>
              <a:cxn ang="0">
                <a:pos x="2" y="0"/>
              </a:cxn>
              <a:cxn ang="0">
                <a:pos x="2" y="0"/>
              </a:cxn>
              <a:cxn ang="0">
                <a:pos x="17" y="1"/>
              </a:cxn>
              <a:cxn ang="0">
                <a:pos x="32" y="4"/>
              </a:cxn>
              <a:cxn ang="0">
                <a:pos x="45" y="9"/>
              </a:cxn>
              <a:cxn ang="0">
                <a:pos x="59" y="16"/>
              </a:cxn>
              <a:cxn ang="0">
                <a:pos x="71" y="24"/>
              </a:cxn>
              <a:cxn ang="0">
                <a:pos x="82" y="35"/>
              </a:cxn>
              <a:cxn ang="0">
                <a:pos x="91" y="45"/>
              </a:cxn>
              <a:cxn ang="0">
                <a:pos x="99" y="59"/>
              </a:cxn>
              <a:cxn ang="0">
                <a:pos x="101" y="62"/>
              </a:cxn>
              <a:cxn ang="0">
                <a:pos x="0" y="112"/>
              </a:cxn>
              <a:cxn ang="0">
                <a:pos x="5" y="5"/>
              </a:cxn>
              <a:cxn ang="0">
                <a:pos x="5" y="104"/>
              </a:cxn>
              <a:cxn ang="0">
                <a:pos x="93" y="59"/>
              </a:cxn>
              <a:cxn ang="0">
                <a:pos x="93" y="59"/>
              </a:cxn>
              <a:cxn ang="0">
                <a:pos x="86" y="48"/>
              </a:cxn>
              <a:cxn ang="0">
                <a:pos x="77" y="37"/>
              </a:cxn>
              <a:cxn ang="0">
                <a:pos x="67" y="28"/>
              </a:cxn>
              <a:cxn ang="0">
                <a:pos x="56" y="20"/>
              </a:cxn>
              <a:cxn ang="0">
                <a:pos x="44" y="14"/>
              </a:cxn>
              <a:cxn ang="0">
                <a:pos x="32" y="9"/>
              </a:cxn>
              <a:cxn ang="0">
                <a:pos x="18" y="6"/>
              </a:cxn>
              <a:cxn ang="0">
                <a:pos x="5" y="5"/>
              </a:cxn>
              <a:cxn ang="0">
                <a:pos x="5" y="5"/>
              </a:cxn>
            </a:cxnLst>
            <a:rect l="0" t="0" r="r" b="b"/>
            <a:pathLst>
              <a:path w="101" h="112">
                <a:moveTo>
                  <a:pt x="0" y="112"/>
                </a:moveTo>
                <a:lnTo>
                  <a:pt x="0" y="0"/>
                </a:lnTo>
                <a:lnTo>
                  <a:pt x="2" y="0"/>
                </a:lnTo>
                <a:lnTo>
                  <a:pt x="2" y="0"/>
                </a:lnTo>
                <a:lnTo>
                  <a:pt x="17" y="1"/>
                </a:lnTo>
                <a:lnTo>
                  <a:pt x="32" y="4"/>
                </a:lnTo>
                <a:lnTo>
                  <a:pt x="45" y="9"/>
                </a:lnTo>
                <a:lnTo>
                  <a:pt x="59" y="16"/>
                </a:lnTo>
                <a:lnTo>
                  <a:pt x="71" y="24"/>
                </a:lnTo>
                <a:lnTo>
                  <a:pt x="82" y="35"/>
                </a:lnTo>
                <a:lnTo>
                  <a:pt x="91" y="45"/>
                </a:lnTo>
                <a:lnTo>
                  <a:pt x="99" y="59"/>
                </a:lnTo>
                <a:lnTo>
                  <a:pt x="101" y="62"/>
                </a:lnTo>
                <a:lnTo>
                  <a:pt x="0" y="112"/>
                </a:lnTo>
                <a:close/>
                <a:moveTo>
                  <a:pt x="5" y="5"/>
                </a:moveTo>
                <a:lnTo>
                  <a:pt x="5" y="104"/>
                </a:lnTo>
                <a:lnTo>
                  <a:pt x="93" y="59"/>
                </a:lnTo>
                <a:lnTo>
                  <a:pt x="93" y="59"/>
                </a:lnTo>
                <a:lnTo>
                  <a:pt x="86" y="48"/>
                </a:lnTo>
                <a:lnTo>
                  <a:pt x="77" y="37"/>
                </a:lnTo>
                <a:lnTo>
                  <a:pt x="67" y="28"/>
                </a:lnTo>
                <a:lnTo>
                  <a:pt x="56" y="20"/>
                </a:lnTo>
                <a:lnTo>
                  <a:pt x="44" y="14"/>
                </a:lnTo>
                <a:lnTo>
                  <a:pt x="32" y="9"/>
                </a:lnTo>
                <a:lnTo>
                  <a:pt x="18" y="6"/>
                </a:lnTo>
                <a:lnTo>
                  <a:pt x="5" y="5"/>
                </a:lnTo>
                <a:lnTo>
                  <a:pt x="5" y="5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74" name="Freeform 255"/>
          <p:cNvSpPr>
            <a:spLocks noEditPoints="1"/>
          </p:cNvSpPr>
          <p:nvPr/>
        </p:nvSpPr>
        <p:spPr bwMode="auto">
          <a:xfrm>
            <a:off x="3670126" y="2542797"/>
            <a:ext cx="323661" cy="224120"/>
          </a:xfrm>
          <a:custGeom>
            <a:avLst/>
            <a:gdLst/>
            <a:ahLst/>
            <a:cxnLst>
              <a:cxn ang="0">
                <a:pos x="189" y="144"/>
              </a:cxn>
              <a:cxn ang="0">
                <a:pos x="18" y="144"/>
              </a:cxn>
              <a:cxn ang="0">
                <a:pos x="18" y="144"/>
              </a:cxn>
              <a:cxn ang="0">
                <a:pos x="11" y="143"/>
              </a:cxn>
              <a:cxn ang="0">
                <a:pos x="6" y="139"/>
              </a:cxn>
              <a:cxn ang="0">
                <a:pos x="2" y="134"/>
              </a:cxn>
              <a:cxn ang="0">
                <a:pos x="0" y="127"/>
              </a:cxn>
              <a:cxn ang="0">
                <a:pos x="0" y="77"/>
              </a:cxn>
              <a:cxn ang="0">
                <a:pos x="65" y="0"/>
              </a:cxn>
              <a:cxn ang="0">
                <a:pos x="143" y="0"/>
              </a:cxn>
              <a:cxn ang="0">
                <a:pos x="207" y="77"/>
              </a:cxn>
              <a:cxn ang="0">
                <a:pos x="207" y="127"/>
              </a:cxn>
              <a:cxn ang="0">
                <a:pos x="207" y="127"/>
              </a:cxn>
              <a:cxn ang="0">
                <a:pos x="206" y="134"/>
              </a:cxn>
              <a:cxn ang="0">
                <a:pos x="202" y="139"/>
              </a:cxn>
              <a:cxn ang="0">
                <a:pos x="196" y="143"/>
              </a:cxn>
              <a:cxn ang="0">
                <a:pos x="189" y="144"/>
              </a:cxn>
              <a:cxn ang="0">
                <a:pos x="189" y="144"/>
              </a:cxn>
              <a:cxn ang="0">
                <a:pos x="11" y="79"/>
              </a:cxn>
              <a:cxn ang="0">
                <a:pos x="11" y="127"/>
              </a:cxn>
              <a:cxn ang="0">
                <a:pos x="11" y="127"/>
              </a:cxn>
              <a:cxn ang="0">
                <a:pos x="11" y="129"/>
              </a:cxn>
              <a:cxn ang="0">
                <a:pos x="14" y="132"/>
              </a:cxn>
              <a:cxn ang="0">
                <a:pos x="15" y="134"/>
              </a:cxn>
              <a:cxn ang="0">
                <a:pos x="18" y="134"/>
              </a:cxn>
              <a:cxn ang="0">
                <a:pos x="189" y="134"/>
              </a:cxn>
              <a:cxn ang="0">
                <a:pos x="189" y="134"/>
              </a:cxn>
              <a:cxn ang="0">
                <a:pos x="192" y="134"/>
              </a:cxn>
              <a:cxn ang="0">
                <a:pos x="195" y="132"/>
              </a:cxn>
              <a:cxn ang="0">
                <a:pos x="196" y="129"/>
              </a:cxn>
              <a:cxn ang="0">
                <a:pos x="196" y="127"/>
              </a:cxn>
              <a:cxn ang="0">
                <a:pos x="196" y="79"/>
              </a:cxn>
              <a:cxn ang="0">
                <a:pos x="138" y="11"/>
              </a:cxn>
              <a:cxn ang="0">
                <a:pos x="69" y="11"/>
              </a:cxn>
              <a:cxn ang="0">
                <a:pos x="11" y="79"/>
              </a:cxn>
            </a:cxnLst>
            <a:rect l="0" t="0" r="r" b="b"/>
            <a:pathLst>
              <a:path w="207" h="144">
                <a:moveTo>
                  <a:pt x="189" y="144"/>
                </a:moveTo>
                <a:lnTo>
                  <a:pt x="18" y="144"/>
                </a:lnTo>
                <a:lnTo>
                  <a:pt x="18" y="144"/>
                </a:lnTo>
                <a:lnTo>
                  <a:pt x="11" y="143"/>
                </a:lnTo>
                <a:lnTo>
                  <a:pt x="6" y="139"/>
                </a:lnTo>
                <a:lnTo>
                  <a:pt x="2" y="134"/>
                </a:lnTo>
                <a:lnTo>
                  <a:pt x="0" y="127"/>
                </a:lnTo>
                <a:lnTo>
                  <a:pt x="0" y="77"/>
                </a:lnTo>
                <a:lnTo>
                  <a:pt x="65" y="0"/>
                </a:lnTo>
                <a:lnTo>
                  <a:pt x="143" y="0"/>
                </a:lnTo>
                <a:lnTo>
                  <a:pt x="207" y="77"/>
                </a:lnTo>
                <a:lnTo>
                  <a:pt x="207" y="127"/>
                </a:lnTo>
                <a:lnTo>
                  <a:pt x="207" y="127"/>
                </a:lnTo>
                <a:lnTo>
                  <a:pt x="206" y="134"/>
                </a:lnTo>
                <a:lnTo>
                  <a:pt x="202" y="139"/>
                </a:lnTo>
                <a:lnTo>
                  <a:pt x="196" y="143"/>
                </a:lnTo>
                <a:lnTo>
                  <a:pt x="189" y="144"/>
                </a:lnTo>
                <a:lnTo>
                  <a:pt x="189" y="144"/>
                </a:lnTo>
                <a:close/>
                <a:moveTo>
                  <a:pt x="11" y="79"/>
                </a:moveTo>
                <a:lnTo>
                  <a:pt x="11" y="127"/>
                </a:lnTo>
                <a:lnTo>
                  <a:pt x="11" y="127"/>
                </a:lnTo>
                <a:lnTo>
                  <a:pt x="11" y="129"/>
                </a:lnTo>
                <a:lnTo>
                  <a:pt x="14" y="132"/>
                </a:lnTo>
                <a:lnTo>
                  <a:pt x="15" y="134"/>
                </a:lnTo>
                <a:lnTo>
                  <a:pt x="18" y="134"/>
                </a:lnTo>
                <a:lnTo>
                  <a:pt x="189" y="134"/>
                </a:lnTo>
                <a:lnTo>
                  <a:pt x="189" y="134"/>
                </a:lnTo>
                <a:lnTo>
                  <a:pt x="192" y="134"/>
                </a:lnTo>
                <a:lnTo>
                  <a:pt x="195" y="132"/>
                </a:lnTo>
                <a:lnTo>
                  <a:pt x="196" y="129"/>
                </a:lnTo>
                <a:lnTo>
                  <a:pt x="196" y="127"/>
                </a:lnTo>
                <a:lnTo>
                  <a:pt x="196" y="79"/>
                </a:lnTo>
                <a:lnTo>
                  <a:pt x="138" y="11"/>
                </a:lnTo>
                <a:lnTo>
                  <a:pt x="69" y="11"/>
                </a:lnTo>
                <a:lnTo>
                  <a:pt x="11" y="79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75" name="Freeform 256"/>
          <p:cNvSpPr>
            <a:spLocks noEditPoints="1"/>
          </p:cNvSpPr>
          <p:nvPr/>
        </p:nvSpPr>
        <p:spPr bwMode="auto">
          <a:xfrm>
            <a:off x="3698270" y="2566145"/>
            <a:ext cx="272063" cy="140075"/>
          </a:xfrm>
          <a:custGeom>
            <a:avLst/>
            <a:gdLst/>
            <a:ahLst/>
            <a:cxnLst>
              <a:cxn ang="0">
                <a:pos x="113" y="90"/>
              </a:cxn>
              <a:cxn ang="0">
                <a:pos x="62" y="90"/>
              </a:cxn>
              <a:cxn ang="0">
                <a:pos x="37" y="66"/>
              </a:cxn>
              <a:cxn ang="0">
                <a:pos x="0" y="66"/>
              </a:cxn>
              <a:cxn ang="0">
                <a:pos x="55" y="0"/>
              </a:cxn>
              <a:cxn ang="0">
                <a:pos x="120" y="0"/>
              </a:cxn>
              <a:cxn ang="0">
                <a:pos x="175" y="66"/>
              </a:cxn>
              <a:cxn ang="0">
                <a:pos x="137" y="66"/>
              </a:cxn>
              <a:cxn ang="0">
                <a:pos x="113" y="90"/>
              </a:cxn>
              <a:cxn ang="0">
                <a:pos x="63" y="85"/>
              </a:cxn>
              <a:cxn ang="0">
                <a:pos x="110" y="85"/>
              </a:cxn>
              <a:cxn ang="0">
                <a:pos x="135" y="60"/>
              </a:cxn>
              <a:cxn ang="0">
                <a:pos x="163" y="60"/>
              </a:cxn>
              <a:cxn ang="0">
                <a:pos x="117" y="5"/>
              </a:cxn>
              <a:cxn ang="0">
                <a:pos x="58" y="5"/>
              </a:cxn>
              <a:cxn ang="0">
                <a:pos x="10" y="60"/>
              </a:cxn>
              <a:cxn ang="0">
                <a:pos x="39" y="60"/>
              </a:cxn>
              <a:cxn ang="0">
                <a:pos x="63" y="85"/>
              </a:cxn>
            </a:cxnLst>
            <a:rect l="0" t="0" r="r" b="b"/>
            <a:pathLst>
              <a:path w="175" h="90">
                <a:moveTo>
                  <a:pt x="113" y="90"/>
                </a:moveTo>
                <a:lnTo>
                  <a:pt x="62" y="90"/>
                </a:lnTo>
                <a:lnTo>
                  <a:pt x="37" y="66"/>
                </a:lnTo>
                <a:lnTo>
                  <a:pt x="0" y="66"/>
                </a:lnTo>
                <a:lnTo>
                  <a:pt x="55" y="0"/>
                </a:lnTo>
                <a:lnTo>
                  <a:pt x="120" y="0"/>
                </a:lnTo>
                <a:lnTo>
                  <a:pt x="175" y="66"/>
                </a:lnTo>
                <a:lnTo>
                  <a:pt x="137" y="66"/>
                </a:lnTo>
                <a:lnTo>
                  <a:pt x="113" y="90"/>
                </a:lnTo>
                <a:close/>
                <a:moveTo>
                  <a:pt x="63" y="85"/>
                </a:moveTo>
                <a:lnTo>
                  <a:pt x="110" y="85"/>
                </a:lnTo>
                <a:lnTo>
                  <a:pt x="135" y="60"/>
                </a:lnTo>
                <a:lnTo>
                  <a:pt x="163" y="60"/>
                </a:lnTo>
                <a:lnTo>
                  <a:pt x="117" y="5"/>
                </a:lnTo>
                <a:lnTo>
                  <a:pt x="58" y="5"/>
                </a:lnTo>
                <a:lnTo>
                  <a:pt x="10" y="60"/>
                </a:lnTo>
                <a:lnTo>
                  <a:pt x="39" y="60"/>
                </a:lnTo>
                <a:lnTo>
                  <a:pt x="63" y="85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76" name="Freeform 257"/>
          <p:cNvSpPr>
            <a:spLocks noEditPoints="1"/>
          </p:cNvSpPr>
          <p:nvPr/>
        </p:nvSpPr>
        <p:spPr bwMode="auto">
          <a:xfrm>
            <a:off x="4491002" y="2542797"/>
            <a:ext cx="323661" cy="224120"/>
          </a:xfrm>
          <a:custGeom>
            <a:avLst/>
            <a:gdLst/>
            <a:ahLst/>
            <a:cxnLst>
              <a:cxn ang="0">
                <a:pos x="189" y="144"/>
              </a:cxn>
              <a:cxn ang="0">
                <a:pos x="18" y="144"/>
              </a:cxn>
              <a:cxn ang="0">
                <a:pos x="18" y="144"/>
              </a:cxn>
              <a:cxn ang="0">
                <a:pos x="11" y="143"/>
              </a:cxn>
              <a:cxn ang="0">
                <a:pos x="6" y="139"/>
              </a:cxn>
              <a:cxn ang="0">
                <a:pos x="2" y="134"/>
              </a:cxn>
              <a:cxn ang="0">
                <a:pos x="0" y="127"/>
              </a:cxn>
              <a:cxn ang="0">
                <a:pos x="0" y="77"/>
              </a:cxn>
              <a:cxn ang="0">
                <a:pos x="64" y="0"/>
              </a:cxn>
              <a:cxn ang="0">
                <a:pos x="143" y="0"/>
              </a:cxn>
              <a:cxn ang="0">
                <a:pos x="207" y="77"/>
              </a:cxn>
              <a:cxn ang="0">
                <a:pos x="207" y="127"/>
              </a:cxn>
              <a:cxn ang="0">
                <a:pos x="207" y="127"/>
              </a:cxn>
              <a:cxn ang="0">
                <a:pos x="205" y="134"/>
              </a:cxn>
              <a:cxn ang="0">
                <a:pos x="201" y="139"/>
              </a:cxn>
              <a:cxn ang="0">
                <a:pos x="196" y="143"/>
              </a:cxn>
              <a:cxn ang="0">
                <a:pos x="189" y="144"/>
              </a:cxn>
              <a:cxn ang="0">
                <a:pos x="189" y="144"/>
              </a:cxn>
              <a:cxn ang="0">
                <a:pos x="11" y="79"/>
              </a:cxn>
              <a:cxn ang="0">
                <a:pos x="11" y="127"/>
              </a:cxn>
              <a:cxn ang="0">
                <a:pos x="11" y="127"/>
              </a:cxn>
              <a:cxn ang="0">
                <a:pos x="11" y="129"/>
              </a:cxn>
              <a:cxn ang="0">
                <a:pos x="14" y="132"/>
              </a:cxn>
              <a:cxn ang="0">
                <a:pos x="15" y="134"/>
              </a:cxn>
              <a:cxn ang="0">
                <a:pos x="18" y="134"/>
              </a:cxn>
              <a:cxn ang="0">
                <a:pos x="189" y="134"/>
              </a:cxn>
              <a:cxn ang="0">
                <a:pos x="189" y="134"/>
              </a:cxn>
              <a:cxn ang="0">
                <a:pos x="192" y="134"/>
              </a:cxn>
              <a:cxn ang="0">
                <a:pos x="195" y="132"/>
              </a:cxn>
              <a:cxn ang="0">
                <a:pos x="196" y="129"/>
              </a:cxn>
              <a:cxn ang="0">
                <a:pos x="196" y="127"/>
              </a:cxn>
              <a:cxn ang="0">
                <a:pos x="196" y="79"/>
              </a:cxn>
              <a:cxn ang="0">
                <a:pos x="138" y="11"/>
              </a:cxn>
              <a:cxn ang="0">
                <a:pos x="69" y="11"/>
              </a:cxn>
              <a:cxn ang="0">
                <a:pos x="11" y="79"/>
              </a:cxn>
            </a:cxnLst>
            <a:rect l="0" t="0" r="r" b="b"/>
            <a:pathLst>
              <a:path w="207" h="144">
                <a:moveTo>
                  <a:pt x="189" y="144"/>
                </a:moveTo>
                <a:lnTo>
                  <a:pt x="18" y="144"/>
                </a:lnTo>
                <a:lnTo>
                  <a:pt x="18" y="144"/>
                </a:lnTo>
                <a:lnTo>
                  <a:pt x="11" y="143"/>
                </a:lnTo>
                <a:lnTo>
                  <a:pt x="6" y="139"/>
                </a:lnTo>
                <a:lnTo>
                  <a:pt x="2" y="134"/>
                </a:lnTo>
                <a:lnTo>
                  <a:pt x="0" y="127"/>
                </a:lnTo>
                <a:lnTo>
                  <a:pt x="0" y="77"/>
                </a:lnTo>
                <a:lnTo>
                  <a:pt x="64" y="0"/>
                </a:lnTo>
                <a:lnTo>
                  <a:pt x="143" y="0"/>
                </a:lnTo>
                <a:lnTo>
                  <a:pt x="207" y="77"/>
                </a:lnTo>
                <a:lnTo>
                  <a:pt x="207" y="127"/>
                </a:lnTo>
                <a:lnTo>
                  <a:pt x="207" y="127"/>
                </a:lnTo>
                <a:lnTo>
                  <a:pt x="205" y="134"/>
                </a:lnTo>
                <a:lnTo>
                  <a:pt x="201" y="139"/>
                </a:lnTo>
                <a:lnTo>
                  <a:pt x="196" y="143"/>
                </a:lnTo>
                <a:lnTo>
                  <a:pt x="189" y="144"/>
                </a:lnTo>
                <a:lnTo>
                  <a:pt x="189" y="144"/>
                </a:lnTo>
                <a:close/>
                <a:moveTo>
                  <a:pt x="11" y="79"/>
                </a:moveTo>
                <a:lnTo>
                  <a:pt x="11" y="127"/>
                </a:lnTo>
                <a:lnTo>
                  <a:pt x="11" y="127"/>
                </a:lnTo>
                <a:lnTo>
                  <a:pt x="11" y="129"/>
                </a:lnTo>
                <a:lnTo>
                  <a:pt x="14" y="132"/>
                </a:lnTo>
                <a:lnTo>
                  <a:pt x="15" y="134"/>
                </a:lnTo>
                <a:lnTo>
                  <a:pt x="18" y="134"/>
                </a:lnTo>
                <a:lnTo>
                  <a:pt x="189" y="134"/>
                </a:lnTo>
                <a:lnTo>
                  <a:pt x="189" y="134"/>
                </a:lnTo>
                <a:lnTo>
                  <a:pt x="192" y="134"/>
                </a:lnTo>
                <a:lnTo>
                  <a:pt x="195" y="132"/>
                </a:lnTo>
                <a:lnTo>
                  <a:pt x="196" y="129"/>
                </a:lnTo>
                <a:lnTo>
                  <a:pt x="196" y="127"/>
                </a:lnTo>
                <a:lnTo>
                  <a:pt x="196" y="79"/>
                </a:lnTo>
                <a:lnTo>
                  <a:pt x="138" y="11"/>
                </a:lnTo>
                <a:lnTo>
                  <a:pt x="69" y="11"/>
                </a:lnTo>
                <a:lnTo>
                  <a:pt x="11" y="79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77" name="Freeform 258"/>
          <p:cNvSpPr>
            <a:spLocks noEditPoints="1"/>
          </p:cNvSpPr>
          <p:nvPr/>
        </p:nvSpPr>
        <p:spPr bwMode="auto">
          <a:xfrm>
            <a:off x="4584817" y="2678205"/>
            <a:ext cx="136033" cy="28015"/>
          </a:xfrm>
          <a:custGeom>
            <a:avLst/>
            <a:gdLst/>
            <a:ahLst/>
            <a:cxnLst>
              <a:cxn ang="0">
                <a:pos x="69" y="17"/>
              </a:cxn>
              <a:cxn ang="0">
                <a:pos x="18" y="17"/>
              </a:cxn>
              <a:cxn ang="0">
                <a:pos x="0" y="0"/>
              </a:cxn>
              <a:cxn ang="0">
                <a:pos x="86" y="0"/>
              </a:cxn>
              <a:cxn ang="0">
                <a:pos x="69" y="17"/>
              </a:cxn>
              <a:cxn ang="0">
                <a:pos x="19" y="12"/>
              </a:cxn>
              <a:cxn ang="0">
                <a:pos x="66" y="12"/>
              </a:cxn>
              <a:cxn ang="0">
                <a:pos x="73" y="5"/>
              </a:cxn>
              <a:cxn ang="0">
                <a:pos x="12" y="5"/>
              </a:cxn>
              <a:cxn ang="0">
                <a:pos x="19" y="12"/>
              </a:cxn>
            </a:cxnLst>
            <a:rect l="0" t="0" r="r" b="b"/>
            <a:pathLst>
              <a:path w="86" h="17">
                <a:moveTo>
                  <a:pt x="69" y="17"/>
                </a:moveTo>
                <a:lnTo>
                  <a:pt x="18" y="17"/>
                </a:lnTo>
                <a:lnTo>
                  <a:pt x="0" y="0"/>
                </a:lnTo>
                <a:lnTo>
                  <a:pt x="86" y="0"/>
                </a:lnTo>
                <a:lnTo>
                  <a:pt x="69" y="17"/>
                </a:lnTo>
                <a:close/>
                <a:moveTo>
                  <a:pt x="19" y="12"/>
                </a:moveTo>
                <a:lnTo>
                  <a:pt x="66" y="12"/>
                </a:lnTo>
                <a:lnTo>
                  <a:pt x="73" y="5"/>
                </a:lnTo>
                <a:lnTo>
                  <a:pt x="12" y="5"/>
                </a:lnTo>
                <a:lnTo>
                  <a:pt x="19" y="12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78" name="Freeform 259"/>
          <p:cNvSpPr>
            <a:spLocks noEditPoints="1"/>
          </p:cNvSpPr>
          <p:nvPr/>
        </p:nvSpPr>
        <p:spPr bwMode="auto">
          <a:xfrm>
            <a:off x="4514456" y="2566146"/>
            <a:ext cx="276755" cy="102721"/>
          </a:xfrm>
          <a:custGeom>
            <a:avLst/>
            <a:gdLst/>
            <a:ahLst/>
            <a:cxnLst>
              <a:cxn ang="0">
                <a:pos x="176" y="66"/>
              </a:cxn>
              <a:cxn ang="0">
                <a:pos x="0" y="66"/>
              </a:cxn>
              <a:cxn ang="0">
                <a:pos x="56" y="0"/>
              </a:cxn>
              <a:cxn ang="0">
                <a:pos x="119" y="0"/>
              </a:cxn>
              <a:cxn ang="0">
                <a:pos x="176" y="66"/>
              </a:cxn>
              <a:cxn ang="0">
                <a:pos x="11" y="60"/>
              </a:cxn>
              <a:cxn ang="0">
                <a:pos x="164" y="60"/>
              </a:cxn>
              <a:cxn ang="0">
                <a:pos x="118" y="5"/>
              </a:cxn>
              <a:cxn ang="0">
                <a:pos x="58" y="5"/>
              </a:cxn>
              <a:cxn ang="0">
                <a:pos x="11" y="60"/>
              </a:cxn>
            </a:cxnLst>
            <a:rect l="0" t="0" r="r" b="b"/>
            <a:pathLst>
              <a:path w="176" h="66">
                <a:moveTo>
                  <a:pt x="176" y="66"/>
                </a:moveTo>
                <a:lnTo>
                  <a:pt x="0" y="66"/>
                </a:lnTo>
                <a:lnTo>
                  <a:pt x="56" y="0"/>
                </a:lnTo>
                <a:lnTo>
                  <a:pt x="119" y="0"/>
                </a:lnTo>
                <a:lnTo>
                  <a:pt x="176" y="66"/>
                </a:lnTo>
                <a:close/>
                <a:moveTo>
                  <a:pt x="11" y="60"/>
                </a:moveTo>
                <a:lnTo>
                  <a:pt x="164" y="60"/>
                </a:lnTo>
                <a:lnTo>
                  <a:pt x="118" y="5"/>
                </a:lnTo>
                <a:lnTo>
                  <a:pt x="58" y="5"/>
                </a:lnTo>
                <a:lnTo>
                  <a:pt x="11" y="60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79" name="Freeform 260"/>
          <p:cNvSpPr>
            <a:spLocks noEditPoints="1"/>
          </p:cNvSpPr>
          <p:nvPr/>
        </p:nvSpPr>
        <p:spPr bwMode="auto">
          <a:xfrm>
            <a:off x="4584817" y="2584821"/>
            <a:ext cx="136033" cy="23347"/>
          </a:xfrm>
          <a:custGeom>
            <a:avLst/>
            <a:gdLst/>
            <a:ahLst/>
            <a:cxnLst>
              <a:cxn ang="0">
                <a:pos x="87" y="17"/>
              </a:cxn>
              <a:cxn ang="0">
                <a:pos x="0" y="17"/>
              </a:cxn>
              <a:cxn ang="0">
                <a:pos x="13" y="0"/>
              </a:cxn>
              <a:cxn ang="0">
                <a:pos x="74" y="0"/>
              </a:cxn>
              <a:cxn ang="0">
                <a:pos x="87" y="17"/>
              </a:cxn>
              <a:cxn ang="0">
                <a:pos x="10" y="12"/>
              </a:cxn>
              <a:cxn ang="0">
                <a:pos x="77" y="12"/>
              </a:cxn>
              <a:cxn ang="0">
                <a:pos x="71" y="5"/>
              </a:cxn>
              <a:cxn ang="0">
                <a:pos x="16" y="5"/>
              </a:cxn>
              <a:cxn ang="0">
                <a:pos x="10" y="12"/>
              </a:cxn>
            </a:cxnLst>
            <a:rect l="0" t="0" r="r" b="b"/>
            <a:pathLst>
              <a:path w="87" h="17">
                <a:moveTo>
                  <a:pt x="87" y="17"/>
                </a:moveTo>
                <a:lnTo>
                  <a:pt x="0" y="17"/>
                </a:lnTo>
                <a:lnTo>
                  <a:pt x="13" y="0"/>
                </a:lnTo>
                <a:lnTo>
                  <a:pt x="74" y="0"/>
                </a:lnTo>
                <a:lnTo>
                  <a:pt x="87" y="17"/>
                </a:lnTo>
                <a:close/>
                <a:moveTo>
                  <a:pt x="10" y="12"/>
                </a:moveTo>
                <a:lnTo>
                  <a:pt x="77" y="12"/>
                </a:lnTo>
                <a:lnTo>
                  <a:pt x="71" y="5"/>
                </a:lnTo>
                <a:lnTo>
                  <a:pt x="16" y="5"/>
                </a:lnTo>
                <a:lnTo>
                  <a:pt x="10" y="12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80" name="Freeform 261"/>
          <p:cNvSpPr>
            <a:spLocks noEditPoints="1"/>
          </p:cNvSpPr>
          <p:nvPr/>
        </p:nvSpPr>
        <p:spPr bwMode="auto">
          <a:xfrm>
            <a:off x="4556673" y="2622175"/>
            <a:ext cx="192321" cy="28015"/>
          </a:xfrm>
          <a:custGeom>
            <a:avLst/>
            <a:gdLst/>
            <a:ahLst/>
            <a:cxnLst>
              <a:cxn ang="0">
                <a:pos x="123" y="18"/>
              </a:cxn>
              <a:cxn ang="0">
                <a:pos x="0" y="18"/>
              </a:cxn>
              <a:cxn ang="0">
                <a:pos x="14" y="0"/>
              </a:cxn>
              <a:cxn ang="0">
                <a:pos x="111" y="0"/>
              </a:cxn>
              <a:cxn ang="0">
                <a:pos x="123" y="18"/>
              </a:cxn>
              <a:cxn ang="0">
                <a:pos x="11" y="12"/>
              </a:cxn>
              <a:cxn ang="0">
                <a:pos x="112" y="12"/>
              </a:cxn>
              <a:cxn ang="0">
                <a:pos x="108" y="6"/>
              </a:cxn>
              <a:cxn ang="0">
                <a:pos x="16" y="6"/>
              </a:cxn>
              <a:cxn ang="0">
                <a:pos x="11" y="12"/>
              </a:cxn>
            </a:cxnLst>
            <a:rect l="0" t="0" r="r" b="b"/>
            <a:pathLst>
              <a:path w="123" h="18">
                <a:moveTo>
                  <a:pt x="123" y="18"/>
                </a:moveTo>
                <a:lnTo>
                  <a:pt x="0" y="18"/>
                </a:lnTo>
                <a:lnTo>
                  <a:pt x="14" y="0"/>
                </a:lnTo>
                <a:lnTo>
                  <a:pt x="111" y="0"/>
                </a:lnTo>
                <a:lnTo>
                  <a:pt x="123" y="18"/>
                </a:lnTo>
                <a:close/>
                <a:moveTo>
                  <a:pt x="11" y="12"/>
                </a:moveTo>
                <a:lnTo>
                  <a:pt x="112" y="12"/>
                </a:lnTo>
                <a:lnTo>
                  <a:pt x="108" y="6"/>
                </a:lnTo>
                <a:lnTo>
                  <a:pt x="16" y="6"/>
                </a:lnTo>
                <a:lnTo>
                  <a:pt x="11" y="12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81" name="Freeform 262"/>
          <p:cNvSpPr>
            <a:spLocks noEditPoints="1"/>
          </p:cNvSpPr>
          <p:nvPr/>
        </p:nvSpPr>
        <p:spPr bwMode="auto">
          <a:xfrm>
            <a:off x="5283736" y="2514784"/>
            <a:ext cx="337733" cy="298825"/>
          </a:xfrm>
          <a:custGeom>
            <a:avLst/>
            <a:gdLst/>
            <a:ahLst/>
            <a:cxnLst>
              <a:cxn ang="0">
                <a:pos x="205" y="192"/>
              </a:cxn>
              <a:cxn ang="0">
                <a:pos x="12" y="192"/>
              </a:cxn>
              <a:cxn ang="0">
                <a:pos x="12" y="192"/>
              </a:cxn>
              <a:cxn ang="0">
                <a:pos x="7" y="191"/>
              </a:cxn>
              <a:cxn ang="0">
                <a:pos x="4" y="188"/>
              </a:cxn>
              <a:cxn ang="0">
                <a:pos x="2" y="184"/>
              </a:cxn>
              <a:cxn ang="0">
                <a:pos x="0" y="180"/>
              </a:cxn>
              <a:cxn ang="0">
                <a:pos x="0" y="42"/>
              </a:cxn>
              <a:cxn ang="0">
                <a:pos x="42" y="0"/>
              </a:cxn>
              <a:cxn ang="0">
                <a:pos x="176" y="0"/>
              </a:cxn>
              <a:cxn ang="0">
                <a:pos x="216" y="42"/>
              </a:cxn>
              <a:cxn ang="0">
                <a:pos x="216" y="180"/>
              </a:cxn>
              <a:cxn ang="0">
                <a:pos x="216" y="180"/>
              </a:cxn>
              <a:cxn ang="0">
                <a:pos x="216" y="184"/>
              </a:cxn>
              <a:cxn ang="0">
                <a:pos x="214" y="188"/>
              </a:cxn>
              <a:cxn ang="0">
                <a:pos x="210" y="191"/>
              </a:cxn>
              <a:cxn ang="0">
                <a:pos x="205" y="192"/>
              </a:cxn>
              <a:cxn ang="0">
                <a:pos x="205" y="192"/>
              </a:cxn>
              <a:cxn ang="0">
                <a:pos x="11" y="48"/>
              </a:cxn>
              <a:cxn ang="0">
                <a:pos x="11" y="180"/>
              </a:cxn>
              <a:cxn ang="0">
                <a:pos x="11" y="180"/>
              </a:cxn>
              <a:cxn ang="0">
                <a:pos x="12" y="181"/>
              </a:cxn>
              <a:cxn ang="0">
                <a:pos x="205" y="181"/>
              </a:cxn>
              <a:cxn ang="0">
                <a:pos x="205" y="181"/>
              </a:cxn>
              <a:cxn ang="0">
                <a:pos x="205" y="180"/>
              </a:cxn>
              <a:cxn ang="0">
                <a:pos x="205" y="48"/>
              </a:cxn>
              <a:cxn ang="0">
                <a:pos x="170" y="11"/>
              </a:cxn>
              <a:cxn ang="0">
                <a:pos x="46" y="11"/>
              </a:cxn>
              <a:cxn ang="0">
                <a:pos x="11" y="48"/>
              </a:cxn>
            </a:cxnLst>
            <a:rect l="0" t="0" r="r" b="b"/>
            <a:pathLst>
              <a:path w="216" h="192">
                <a:moveTo>
                  <a:pt x="205" y="192"/>
                </a:moveTo>
                <a:lnTo>
                  <a:pt x="12" y="192"/>
                </a:lnTo>
                <a:lnTo>
                  <a:pt x="12" y="192"/>
                </a:lnTo>
                <a:lnTo>
                  <a:pt x="7" y="191"/>
                </a:lnTo>
                <a:lnTo>
                  <a:pt x="4" y="188"/>
                </a:lnTo>
                <a:lnTo>
                  <a:pt x="2" y="184"/>
                </a:lnTo>
                <a:lnTo>
                  <a:pt x="0" y="180"/>
                </a:lnTo>
                <a:lnTo>
                  <a:pt x="0" y="42"/>
                </a:lnTo>
                <a:lnTo>
                  <a:pt x="42" y="0"/>
                </a:lnTo>
                <a:lnTo>
                  <a:pt x="176" y="0"/>
                </a:lnTo>
                <a:lnTo>
                  <a:pt x="216" y="42"/>
                </a:lnTo>
                <a:lnTo>
                  <a:pt x="216" y="180"/>
                </a:lnTo>
                <a:lnTo>
                  <a:pt x="216" y="180"/>
                </a:lnTo>
                <a:lnTo>
                  <a:pt x="216" y="184"/>
                </a:lnTo>
                <a:lnTo>
                  <a:pt x="214" y="188"/>
                </a:lnTo>
                <a:lnTo>
                  <a:pt x="210" y="191"/>
                </a:lnTo>
                <a:lnTo>
                  <a:pt x="205" y="192"/>
                </a:lnTo>
                <a:lnTo>
                  <a:pt x="205" y="192"/>
                </a:lnTo>
                <a:close/>
                <a:moveTo>
                  <a:pt x="11" y="48"/>
                </a:moveTo>
                <a:lnTo>
                  <a:pt x="11" y="180"/>
                </a:lnTo>
                <a:lnTo>
                  <a:pt x="11" y="180"/>
                </a:lnTo>
                <a:lnTo>
                  <a:pt x="12" y="181"/>
                </a:lnTo>
                <a:lnTo>
                  <a:pt x="205" y="181"/>
                </a:lnTo>
                <a:lnTo>
                  <a:pt x="205" y="181"/>
                </a:lnTo>
                <a:lnTo>
                  <a:pt x="205" y="180"/>
                </a:lnTo>
                <a:lnTo>
                  <a:pt x="205" y="48"/>
                </a:lnTo>
                <a:lnTo>
                  <a:pt x="170" y="11"/>
                </a:lnTo>
                <a:lnTo>
                  <a:pt x="46" y="11"/>
                </a:lnTo>
                <a:lnTo>
                  <a:pt x="11" y="48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82" name="Freeform 263"/>
          <p:cNvSpPr>
            <a:spLocks noEditPoints="1"/>
          </p:cNvSpPr>
          <p:nvPr/>
        </p:nvSpPr>
        <p:spPr bwMode="auto">
          <a:xfrm>
            <a:off x="5344717" y="2617504"/>
            <a:ext cx="225155" cy="149413"/>
          </a:xfrm>
          <a:custGeom>
            <a:avLst/>
            <a:gdLst/>
            <a:ahLst/>
            <a:cxnLst>
              <a:cxn ang="0">
                <a:pos x="71" y="96"/>
              </a:cxn>
              <a:cxn ang="0">
                <a:pos x="0" y="38"/>
              </a:cxn>
              <a:cxn ang="0">
                <a:pos x="43" y="38"/>
              </a:cxn>
              <a:cxn ang="0">
                <a:pos x="43" y="0"/>
              </a:cxn>
              <a:cxn ang="0">
                <a:pos x="100" y="0"/>
              </a:cxn>
              <a:cxn ang="0">
                <a:pos x="100" y="38"/>
              </a:cxn>
              <a:cxn ang="0">
                <a:pos x="144" y="38"/>
              </a:cxn>
              <a:cxn ang="0">
                <a:pos x="71" y="96"/>
              </a:cxn>
              <a:cxn ang="0">
                <a:pos x="15" y="43"/>
              </a:cxn>
              <a:cxn ang="0">
                <a:pos x="71" y="89"/>
              </a:cxn>
              <a:cxn ang="0">
                <a:pos x="128" y="43"/>
              </a:cxn>
              <a:cxn ang="0">
                <a:pos x="94" y="43"/>
              </a:cxn>
              <a:cxn ang="0">
                <a:pos x="94" y="5"/>
              </a:cxn>
              <a:cxn ang="0">
                <a:pos x="48" y="5"/>
              </a:cxn>
              <a:cxn ang="0">
                <a:pos x="48" y="43"/>
              </a:cxn>
              <a:cxn ang="0">
                <a:pos x="15" y="43"/>
              </a:cxn>
            </a:cxnLst>
            <a:rect l="0" t="0" r="r" b="b"/>
            <a:pathLst>
              <a:path w="144" h="96">
                <a:moveTo>
                  <a:pt x="71" y="96"/>
                </a:moveTo>
                <a:lnTo>
                  <a:pt x="0" y="38"/>
                </a:lnTo>
                <a:lnTo>
                  <a:pt x="43" y="38"/>
                </a:lnTo>
                <a:lnTo>
                  <a:pt x="43" y="0"/>
                </a:lnTo>
                <a:lnTo>
                  <a:pt x="100" y="0"/>
                </a:lnTo>
                <a:lnTo>
                  <a:pt x="100" y="38"/>
                </a:lnTo>
                <a:lnTo>
                  <a:pt x="144" y="38"/>
                </a:lnTo>
                <a:lnTo>
                  <a:pt x="71" y="96"/>
                </a:lnTo>
                <a:close/>
                <a:moveTo>
                  <a:pt x="15" y="43"/>
                </a:moveTo>
                <a:lnTo>
                  <a:pt x="71" y="89"/>
                </a:lnTo>
                <a:lnTo>
                  <a:pt x="128" y="43"/>
                </a:lnTo>
                <a:lnTo>
                  <a:pt x="94" y="43"/>
                </a:lnTo>
                <a:lnTo>
                  <a:pt x="94" y="5"/>
                </a:lnTo>
                <a:lnTo>
                  <a:pt x="48" y="5"/>
                </a:lnTo>
                <a:lnTo>
                  <a:pt x="48" y="43"/>
                </a:lnTo>
                <a:lnTo>
                  <a:pt x="15" y="43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83" name="Freeform 264"/>
          <p:cNvSpPr>
            <a:spLocks noEditPoints="1"/>
          </p:cNvSpPr>
          <p:nvPr/>
        </p:nvSpPr>
        <p:spPr bwMode="auto">
          <a:xfrm>
            <a:off x="5330644" y="2547469"/>
            <a:ext cx="248611" cy="28015"/>
          </a:xfrm>
          <a:custGeom>
            <a:avLst/>
            <a:gdLst/>
            <a:ahLst/>
            <a:cxnLst>
              <a:cxn ang="0">
                <a:pos x="157" y="17"/>
              </a:cxn>
              <a:cxn ang="0">
                <a:pos x="0" y="17"/>
              </a:cxn>
              <a:cxn ang="0">
                <a:pos x="19" y="0"/>
              </a:cxn>
              <a:cxn ang="0">
                <a:pos x="139" y="0"/>
              </a:cxn>
              <a:cxn ang="0">
                <a:pos x="157" y="17"/>
              </a:cxn>
              <a:cxn ang="0">
                <a:pos x="13" y="12"/>
              </a:cxn>
              <a:cxn ang="0">
                <a:pos x="144" y="12"/>
              </a:cxn>
              <a:cxn ang="0">
                <a:pos x="136" y="5"/>
              </a:cxn>
              <a:cxn ang="0">
                <a:pos x="20" y="5"/>
              </a:cxn>
              <a:cxn ang="0">
                <a:pos x="13" y="12"/>
              </a:cxn>
            </a:cxnLst>
            <a:rect l="0" t="0" r="r" b="b"/>
            <a:pathLst>
              <a:path w="157" h="17">
                <a:moveTo>
                  <a:pt x="157" y="17"/>
                </a:moveTo>
                <a:lnTo>
                  <a:pt x="0" y="17"/>
                </a:lnTo>
                <a:lnTo>
                  <a:pt x="19" y="0"/>
                </a:lnTo>
                <a:lnTo>
                  <a:pt x="139" y="0"/>
                </a:lnTo>
                <a:lnTo>
                  <a:pt x="157" y="17"/>
                </a:lnTo>
                <a:close/>
                <a:moveTo>
                  <a:pt x="13" y="12"/>
                </a:moveTo>
                <a:lnTo>
                  <a:pt x="144" y="12"/>
                </a:lnTo>
                <a:lnTo>
                  <a:pt x="136" y="5"/>
                </a:lnTo>
                <a:lnTo>
                  <a:pt x="20" y="5"/>
                </a:lnTo>
                <a:lnTo>
                  <a:pt x="13" y="12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84" name="Freeform 265"/>
          <p:cNvSpPr>
            <a:spLocks noEditPoints="1"/>
          </p:cNvSpPr>
          <p:nvPr/>
        </p:nvSpPr>
        <p:spPr bwMode="auto">
          <a:xfrm>
            <a:off x="6099925" y="2514784"/>
            <a:ext cx="342425" cy="298825"/>
          </a:xfrm>
          <a:custGeom>
            <a:avLst/>
            <a:gdLst/>
            <a:ahLst/>
            <a:cxnLst>
              <a:cxn ang="0">
                <a:pos x="206" y="192"/>
              </a:cxn>
              <a:cxn ang="0">
                <a:pos x="13" y="192"/>
              </a:cxn>
              <a:cxn ang="0">
                <a:pos x="13" y="192"/>
              </a:cxn>
              <a:cxn ang="0">
                <a:pos x="9" y="191"/>
              </a:cxn>
              <a:cxn ang="0">
                <a:pos x="4" y="188"/>
              </a:cxn>
              <a:cxn ang="0">
                <a:pos x="2" y="184"/>
              </a:cxn>
              <a:cxn ang="0">
                <a:pos x="0" y="180"/>
              </a:cxn>
              <a:cxn ang="0">
                <a:pos x="0" y="42"/>
              </a:cxn>
              <a:cxn ang="0">
                <a:pos x="42" y="0"/>
              </a:cxn>
              <a:cxn ang="0">
                <a:pos x="176" y="0"/>
              </a:cxn>
              <a:cxn ang="0">
                <a:pos x="218" y="42"/>
              </a:cxn>
              <a:cxn ang="0">
                <a:pos x="218" y="180"/>
              </a:cxn>
              <a:cxn ang="0">
                <a:pos x="218" y="180"/>
              </a:cxn>
              <a:cxn ang="0">
                <a:pos x="216" y="184"/>
              </a:cxn>
              <a:cxn ang="0">
                <a:pos x="214" y="188"/>
              </a:cxn>
              <a:cxn ang="0">
                <a:pos x="210" y="191"/>
              </a:cxn>
              <a:cxn ang="0">
                <a:pos x="206" y="192"/>
              </a:cxn>
              <a:cxn ang="0">
                <a:pos x="206" y="192"/>
              </a:cxn>
              <a:cxn ang="0">
                <a:pos x="11" y="48"/>
              </a:cxn>
              <a:cxn ang="0">
                <a:pos x="11" y="180"/>
              </a:cxn>
              <a:cxn ang="0">
                <a:pos x="11" y="180"/>
              </a:cxn>
              <a:cxn ang="0">
                <a:pos x="13" y="181"/>
              </a:cxn>
              <a:cxn ang="0">
                <a:pos x="206" y="181"/>
              </a:cxn>
              <a:cxn ang="0">
                <a:pos x="206" y="181"/>
              </a:cxn>
              <a:cxn ang="0">
                <a:pos x="207" y="180"/>
              </a:cxn>
              <a:cxn ang="0">
                <a:pos x="207" y="48"/>
              </a:cxn>
              <a:cxn ang="0">
                <a:pos x="171" y="11"/>
              </a:cxn>
              <a:cxn ang="0">
                <a:pos x="48" y="11"/>
              </a:cxn>
              <a:cxn ang="0">
                <a:pos x="11" y="48"/>
              </a:cxn>
            </a:cxnLst>
            <a:rect l="0" t="0" r="r" b="b"/>
            <a:pathLst>
              <a:path w="218" h="192">
                <a:moveTo>
                  <a:pt x="206" y="192"/>
                </a:moveTo>
                <a:lnTo>
                  <a:pt x="13" y="192"/>
                </a:lnTo>
                <a:lnTo>
                  <a:pt x="13" y="192"/>
                </a:lnTo>
                <a:lnTo>
                  <a:pt x="9" y="191"/>
                </a:lnTo>
                <a:lnTo>
                  <a:pt x="4" y="188"/>
                </a:lnTo>
                <a:lnTo>
                  <a:pt x="2" y="184"/>
                </a:lnTo>
                <a:lnTo>
                  <a:pt x="0" y="180"/>
                </a:lnTo>
                <a:lnTo>
                  <a:pt x="0" y="42"/>
                </a:lnTo>
                <a:lnTo>
                  <a:pt x="42" y="0"/>
                </a:lnTo>
                <a:lnTo>
                  <a:pt x="176" y="0"/>
                </a:lnTo>
                <a:lnTo>
                  <a:pt x="218" y="42"/>
                </a:lnTo>
                <a:lnTo>
                  <a:pt x="218" y="180"/>
                </a:lnTo>
                <a:lnTo>
                  <a:pt x="218" y="180"/>
                </a:lnTo>
                <a:lnTo>
                  <a:pt x="216" y="184"/>
                </a:lnTo>
                <a:lnTo>
                  <a:pt x="214" y="188"/>
                </a:lnTo>
                <a:lnTo>
                  <a:pt x="210" y="191"/>
                </a:lnTo>
                <a:lnTo>
                  <a:pt x="206" y="192"/>
                </a:lnTo>
                <a:lnTo>
                  <a:pt x="206" y="192"/>
                </a:lnTo>
                <a:close/>
                <a:moveTo>
                  <a:pt x="11" y="48"/>
                </a:moveTo>
                <a:lnTo>
                  <a:pt x="11" y="180"/>
                </a:lnTo>
                <a:lnTo>
                  <a:pt x="11" y="180"/>
                </a:lnTo>
                <a:lnTo>
                  <a:pt x="13" y="181"/>
                </a:lnTo>
                <a:lnTo>
                  <a:pt x="206" y="181"/>
                </a:lnTo>
                <a:lnTo>
                  <a:pt x="206" y="181"/>
                </a:lnTo>
                <a:lnTo>
                  <a:pt x="207" y="180"/>
                </a:lnTo>
                <a:lnTo>
                  <a:pt x="207" y="48"/>
                </a:lnTo>
                <a:lnTo>
                  <a:pt x="171" y="11"/>
                </a:lnTo>
                <a:lnTo>
                  <a:pt x="48" y="11"/>
                </a:lnTo>
                <a:lnTo>
                  <a:pt x="11" y="48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85" name="Freeform 266"/>
          <p:cNvSpPr>
            <a:spLocks noEditPoints="1"/>
          </p:cNvSpPr>
          <p:nvPr/>
        </p:nvSpPr>
        <p:spPr bwMode="auto">
          <a:xfrm>
            <a:off x="6156213" y="2617504"/>
            <a:ext cx="225155" cy="149413"/>
          </a:xfrm>
          <a:custGeom>
            <a:avLst/>
            <a:gdLst/>
            <a:ahLst/>
            <a:cxnLst>
              <a:cxn ang="0">
                <a:pos x="101" y="98"/>
              </a:cxn>
              <a:cxn ang="0">
                <a:pos x="43" y="98"/>
              </a:cxn>
              <a:cxn ang="0">
                <a:pos x="43" y="59"/>
              </a:cxn>
              <a:cxn ang="0">
                <a:pos x="0" y="59"/>
              </a:cxn>
              <a:cxn ang="0">
                <a:pos x="73" y="0"/>
              </a:cxn>
              <a:cxn ang="0">
                <a:pos x="144" y="59"/>
              </a:cxn>
              <a:cxn ang="0">
                <a:pos x="101" y="59"/>
              </a:cxn>
              <a:cxn ang="0">
                <a:pos x="101" y="98"/>
              </a:cxn>
              <a:cxn ang="0">
                <a:pos x="48" y="92"/>
              </a:cxn>
              <a:cxn ang="0">
                <a:pos x="96" y="92"/>
              </a:cxn>
              <a:cxn ang="0">
                <a:pos x="96" y="53"/>
              </a:cxn>
              <a:cxn ang="0">
                <a:pos x="128" y="53"/>
              </a:cxn>
              <a:cxn ang="0">
                <a:pos x="73" y="7"/>
              </a:cxn>
              <a:cxn ang="0">
                <a:pos x="16" y="53"/>
              </a:cxn>
              <a:cxn ang="0">
                <a:pos x="48" y="53"/>
              </a:cxn>
              <a:cxn ang="0">
                <a:pos x="48" y="92"/>
              </a:cxn>
            </a:cxnLst>
            <a:rect l="0" t="0" r="r" b="b"/>
            <a:pathLst>
              <a:path w="144" h="98">
                <a:moveTo>
                  <a:pt x="101" y="98"/>
                </a:moveTo>
                <a:lnTo>
                  <a:pt x="43" y="98"/>
                </a:lnTo>
                <a:lnTo>
                  <a:pt x="43" y="59"/>
                </a:lnTo>
                <a:lnTo>
                  <a:pt x="0" y="59"/>
                </a:lnTo>
                <a:lnTo>
                  <a:pt x="73" y="0"/>
                </a:lnTo>
                <a:lnTo>
                  <a:pt x="144" y="59"/>
                </a:lnTo>
                <a:lnTo>
                  <a:pt x="101" y="59"/>
                </a:lnTo>
                <a:lnTo>
                  <a:pt x="101" y="98"/>
                </a:lnTo>
                <a:close/>
                <a:moveTo>
                  <a:pt x="48" y="92"/>
                </a:moveTo>
                <a:lnTo>
                  <a:pt x="96" y="92"/>
                </a:lnTo>
                <a:lnTo>
                  <a:pt x="96" y="53"/>
                </a:lnTo>
                <a:lnTo>
                  <a:pt x="128" y="53"/>
                </a:lnTo>
                <a:lnTo>
                  <a:pt x="73" y="7"/>
                </a:lnTo>
                <a:lnTo>
                  <a:pt x="16" y="53"/>
                </a:lnTo>
                <a:lnTo>
                  <a:pt x="48" y="53"/>
                </a:lnTo>
                <a:lnTo>
                  <a:pt x="48" y="92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86" name="Freeform 267"/>
          <p:cNvSpPr>
            <a:spLocks noEditPoints="1"/>
          </p:cNvSpPr>
          <p:nvPr/>
        </p:nvSpPr>
        <p:spPr bwMode="auto">
          <a:xfrm>
            <a:off x="6146831" y="2547469"/>
            <a:ext cx="248611" cy="28015"/>
          </a:xfrm>
          <a:custGeom>
            <a:avLst/>
            <a:gdLst/>
            <a:ahLst/>
            <a:cxnLst>
              <a:cxn ang="0">
                <a:pos x="158" y="17"/>
              </a:cxn>
              <a:cxn ang="0">
                <a:pos x="0" y="17"/>
              </a:cxn>
              <a:cxn ang="0">
                <a:pos x="19" y="0"/>
              </a:cxn>
              <a:cxn ang="0">
                <a:pos x="139" y="0"/>
              </a:cxn>
              <a:cxn ang="0">
                <a:pos x="158" y="17"/>
              </a:cxn>
              <a:cxn ang="0">
                <a:pos x="14" y="12"/>
              </a:cxn>
              <a:cxn ang="0">
                <a:pos x="145" y="12"/>
              </a:cxn>
              <a:cxn ang="0">
                <a:pos x="136" y="5"/>
              </a:cxn>
              <a:cxn ang="0">
                <a:pos x="22" y="5"/>
              </a:cxn>
              <a:cxn ang="0">
                <a:pos x="14" y="12"/>
              </a:cxn>
            </a:cxnLst>
            <a:rect l="0" t="0" r="r" b="b"/>
            <a:pathLst>
              <a:path w="158" h="17">
                <a:moveTo>
                  <a:pt x="158" y="17"/>
                </a:moveTo>
                <a:lnTo>
                  <a:pt x="0" y="17"/>
                </a:lnTo>
                <a:lnTo>
                  <a:pt x="19" y="0"/>
                </a:lnTo>
                <a:lnTo>
                  <a:pt x="139" y="0"/>
                </a:lnTo>
                <a:lnTo>
                  <a:pt x="158" y="17"/>
                </a:lnTo>
                <a:close/>
                <a:moveTo>
                  <a:pt x="14" y="12"/>
                </a:moveTo>
                <a:lnTo>
                  <a:pt x="145" y="12"/>
                </a:lnTo>
                <a:lnTo>
                  <a:pt x="136" y="5"/>
                </a:lnTo>
                <a:lnTo>
                  <a:pt x="22" y="5"/>
                </a:lnTo>
                <a:lnTo>
                  <a:pt x="14" y="12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87" name="Freeform 268"/>
          <p:cNvSpPr>
            <a:spLocks noEditPoints="1"/>
          </p:cNvSpPr>
          <p:nvPr/>
        </p:nvSpPr>
        <p:spPr bwMode="auto">
          <a:xfrm>
            <a:off x="6897352" y="2645519"/>
            <a:ext cx="356496" cy="121397"/>
          </a:xfrm>
          <a:custGeom>
            <a:avLst/>
            <a:gdLst/>
            <a:ahLst/>
            <a:cxnLst>
              <a:cxn ang="0">
                <a:pos x="229" y="79"/>
              </a:cxn>
              <a:cxn ang="0">
                <a:pos x="0" y="79"/>
              </a:cxn>
              <a:cxn ang="0">
                <a:pos x="0" y="58"/>
              </a:cxn>
              <a:cxn ang="0">
                <a:pos x="30" y="0"/>
              </a:cxn>
              <a:cxn ang="0">
                <a:pos x="69" y="0"/>
              </a:cxn>
              <a:cxn ang="0">
                <a:pos x="114" y="45"/>
              </a:cxn>
              <a:cxn ang="0">
                <a:pos x="160" y="0"/>
              </a:cxn>
              <a:cxn ang="0">
                <a:pos x="199" y="0"/>
              </a:cxn>
              <a:cxn ang="0">
                <a:pos x="229" y="58"/>
              </a:cxn>
              <a:cxn ang="0">
                <a:pos x="229" y="79"/>
              </a:cxn>
              <a:cxn ang="0">
                <a:pos x="11" y="68"/>
              </a:cxn>
              <a:cxn ang="0">
                <a:pos x="218" y="68"/>
              </a:cxn>
              <a:cxn ang="0">
                <a:pos x="218" y="61"/>
              </a:cxn>
              <a:cxn ang="0">
                <a:pos x="192" y="11"/>
              </a:cxn>
              <a:cxn ang="0">
                <a:pos x="164" y="11"/>
              </a:cxn>
              <a:cxn ang="0">
                <a:pos x="114" y="61"/>
              </a:cxn>
              <a:cxn ang="0">
                <a:pos x="64" y="11"/>
              </a:cxn>
              <a:cxn ang="0">
                <a:pos x="36" y="11"/>
              </a:cxn>
              <a:cxn ang="0">
                <a:pos x="11" y="61"/>
              </a:cxn>
              <a:cxn ang="0">
                <a:pos x="11" y="68"/>
              </a:cxn>
            </a:cxnLst>
            <a:rect l="0" t="0" r="r" b="b"/>
            <a:pathLst>
              <a:path w="229" h="79">
                <a:moveTo>
                  <a:pt x="229" y="79"/>
                </a:moveTo>
                <a:lnTo>
                  <a:pt x="0" y="79"/>
                </a:lnTo>
                <a:lnTo>
                  <a:pt x="0" y="58"/>
                </a:lnTo>
                <a:lnTo>
                  <a:pt x="30" y="0"/>
                </a:lnTo>
                <a:lnTo>
                  <a:pt x="69" y="0"/>
                </a:lnTo>
                <a:lnTo>
                  <a:pt x="114" y="45"/>
                </a:lnTo>
                <a:lnTo>
                  <a:pt x="160" y="0"/>
                </a:lnTo>
                <a:lnTo>
                  <a:pt x="199" y="0"/>
                </a:lnTo>
                <a:lnTo>
                  <a:pt x="229" y="58"/>
                </a:lnTo>
                <a:lnTo>
                  <a:pt x="229" y="79"/>
                </a:lnTo>
                <a:close/>
                <a:moveTo>
                  <a:pt x="11" y="68"/>
                </a:moveTo>
                <a:lnTo>
                  <a:pt x="218" y="68"/>
                </a:lnTo>
                <a:lnTo>
                  <a:pt x="218" y="61"/>
                </a:lnTo>
                <a:lnTo>
                  <a:pt x="192" y="11"/>
                </a:lnTo>
                <a:lnTo>
                  <a:pt x="164" y="11"/>
                </a:lnTo>
                <a:lnTo>
                  <a:pt x="114" y="61"/>
                </a:lnTo>
                <a:lnTo>
                  <a:pt x="64" y="11"/>
                </a:lnTo>
                <a:lnTo>
                  <a:pt x="36" y="11"/>
                </a:lnTo>
                <a:lnTo>
                  <a:pt x="11" y="61"/>
                </a:lnTo>
                <a:lnTo>
                  <a:pt x="11" y="68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88" name="Rectangle 269"/>
          <p:cNvSpPr>
            <a:spLocks noChangeArrowheads="1"/>
          </p:cNvSpPr>
          <p:nvPr/>
        </p:nvSpPr>
        <p:spPr bwMode="auto">
          <a:xfrm>
            <a:off x="6897353" y="2794933"/>
            <a:ext cx="351807" cy="4671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89" name="Freeform 270"/>
          <p:cNvSpPr>
            <a:spLocks noEditPoints="1"/>
          </p:cNvSpPr>
          <p:nvPr/>
        </p:nvSpPr>
        <p:spPr bwMode="auto">
          <a:xfrm>
            <a:off x="6967711" y="2486769"/>
            <a:ext cx="211084" cy="186767"/>
          </a:xfrm>
          <a:custGeom>
            <a:avLst/>
            <a:gdLst/>
            <a:ahLst/>
            <a:cxnLst>
              <a:cxn ang="0">
                <a:pos x="68" y="121"/>
              </a:cxn>
              <a:cxn ang="0">
                <a:pos x="0" y="54"/>
              </a:cxn>
              <a:cxn ang="0">
                <a:pos x="52" y="54"/>
              </a:cxn>
              <a:cxn ang="0">
                <a:pos x="52" y="0"/>
              </a:cxn>
              <a:cxn ang="0">
                <a:pos x="84" y="0"/>
              </a:cxn>
              <a:cxn ang="0">
                <a:pos x="84" y="54"/>
              </a:cxn>
              <a:cxn ang="0">
                <a:pos x="135" y="54"/>
              </a:cxn>
              <a:cxn ang="0">
                <a:pos x="68" y="121"/>
              </a:cxn>
              <a:cxn ang="0">
                <a:pos x="14" y="59"/>
              </a:cxn>
              <a:cxn ang="0">
                <a:pos x="68" y="113"/>
              </a:cxn>
              <a:cxn ang="0">
                <a:pos x="123" y="59"/>
              </a:cxn>
              <a:cxn ang="0">
                <a:pos x="79" y="59"/>
              </a:cxn>
              <a:cxn ang="0">
                <a:pos x="79" y="5"/>
              </a:cxn>
              <a:cxn ang="0">
                <a:pos x="57" y="5"/>
              </a:cxn>
              <a:cxn ang="0">
                <a:pos x="57" y="59"/>
              </a:cxn>
              <a:cxn ang="0">
                <a:pos x="14" y="59"/>
              </a:cxn>
            </a:cxnLst>
            <a:rect l="0" t="0" r="r" b="b"/>
            <a:pathLst>
              <a:path w="135" h="121">
                <a:moveTo>
                  <a:pt x="68" y="121"/>
                </a:moveTo>
                <a:lnTo>
                  <a:pt x="0" y="54"/>
                </a:lnTo>
                <a:lnTo>
                  <a:pt x="52" y="54"/>
                </a:lnTo>
                <a:lnTo>
                  <a:pt x="52" y="0"/>
                </a:lnTo>
                <a:lnTo>
                  <a:pt x="84" y="0"/>
                </a:lnTo>
                <a:lnTo>
                  <a:pt x="84" y="54"/>
                </a:lnTo>
                <a:lnTo>
                  <a:pt x="135" y="54"/>
                </a:lnTo>
                <a:lnTo>
                  <a:pt x="68" y="121"/>
                </a:lnTo>
                <a:close/>
                <a:moveTo>
                  <a:pt x="14" y="59"/>
                </a:moveTo>
                <a:lnTo>
                  <a:pt x="68" y="113"/>
                </a:lnTo>
                <a:lnTo>
                  <a:pt x="123" y="59"/>
                </a:lnTo>
                <a:lnTo>
                  <a:pt x="79" y="59"/>
                </a:lnTo>
                <a:lnTo>
                  <a:pt x="79" y="5"/>
                </a:lnTo>
                <a:lnTo>
                  <a:pt x="57" y="5"/>
                </a:lnTo>
                <a:lnTo>
                  <a:pt x="57" y="59"/>
                </a:lnTo>
                <a:lnTo>
                  <a:pt x="14" y="59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90" name="Freeform 271"/>
          <p:cNvSpPr>
            <a:spLocks noEditPoints="1"/>
          </p:cNvSpPr>
          <p:nvPr/>
        </p:nvSpPr>
        <p:spPr bwMode="auto">
          <a:xfrm>
            <a:off x="7708847" y="2645519"/>
            <a:ext cx="356496" cy="121397"/>
          </a:xfrm>
          <a:custGeom>
            <a:avLst/>
            <a:gdLst/>
            <a:ahLst/>
            <a:cxnLst>
              <a:cxn ang="0">
                <a:pos x="228" y="79"/>
              </a:cxn>
              <a:cxn ang="0">
                <a:pos x="0" y="79"/>
              </a:cxn>
              <a:cxn ang="0">
                <a:pos x="0" y="58"/>
              </a:cxn>
              <a:cxn ang="0">
                <a:pos x="30" y="0"/>
              </a:cxn>
              <a:cxn ang="0">
                <a:pos x="93" y="0"/>
              </a:cxn>
              <a:cxn ang="0">
                <a:pos x="93" y="27"/>
              </a:cxn>
              <a:cxn ang="0">
                <a:pos x="136" y="27"/>
              </a:cxn>
              <a:cxn ang="0">
                <a:pos x="136" y="0"/>
              </a:cxn>
              <a:cxn ang="0">
                <a:pos x="198" y="0"/>
              </a:cxn>
              <a:cxn ang="0">
                <a:pos x="228" y="58"/>
              </a:cxn>
              <a:cxn ang="0">
                <a:pos x="228" y="79"/>
              </a:cxn>
              <a:cxn ang="0">
                <a:pos x="11" y="68"/>
              </a:cxn>
              <a:cxn ang="0">
                <a:pos x="217" y="68"/>
              </a:cxn>
              <a:cxn ang="0">
                <a:pos x="217" y="61"/>
              </a:cxn>
              <a:cxn ang="0">
                <a:pos x="193" y="11"/>
              </a:cxn>
              <a:cxn ang="0">
                <a:pos x="147" y="11"/>
              </a:cxn>
              <a:cxn ang="0">
                <a:pos x="147" y="38"/>
              </a:cxn>
              <a:cxn ang="0">
                <a:pos x="82" y="38"/>
              </a:cxn>
              <a:cxn ang="0">
                <a:pos x="82" y="11"/>
              </a:cxn>
              <a:cxn ang="0">
                <a:pos x="36" y="11"/>
              </a:cxn>
              <a:cxn ang="0">
                <a:pos x="11" y="61"/>
              </a:cxn>
              <a:cxn ang="0">
                <a:pos x="11" y="68"/>
              </a:cxn>
            </a:cxnLst>
            <a:rect l="0" t="0" r="r" b="b"/>
            <a:pathLst>
              <a:path w="228" h="79">
                <a:moveTo>
                  <a:pt x="228" y="79"/>
                </a:moveTo>
                <a:lnTo>
                  <a:pt x="0" y="79"/>
                </a:lnTo>
                <a:lnTo>
                  <a:pt x="0" y="58"/>
                </a:lnTo>
                <a:lnTo>
                  <a:pt x="30" y="0"/>
                </a:lnTo>
                <a:lnTo>
                  <a:pt x="93" y="0"/>
                </a:lnTo>
                <a:lnTo>
                  <a:pt x="93" y="27"/>
                </a:lnTo>
                <a:lnTo>
                  <a:pt x="136" y="27"/>
                </a:lnTo>
                <a:lnTo>
                  <a:pt x="136" y="0"/>
                </a:lnTo>
                <a:lnTo>
                  <a:pt x="198" y="0"/>
                </a:lnTo>
                <a:lnTo>
                  <a:pt x="228" y="58"/>
                </a:lnTo>
                <a:lnTo>
                  <a:pt x="228" y="79"/>
                </a:lnTo>
                <a:close/>
                <a:moveTo>
                  <a:pt x="11" y="68"/>
                </a:moveTo>
                <a:lnTo>
                  <a:pt x="217" y="68"/>
                </a:lnTo>
                <a:lnTo>
                  <a:pt x="217" y="61"/>
                </a:lnTo>
                <a:lnTo>
                  <a:pt x="193" y="11"/>
                </a:lnTo>
                <a:lnTo>
                  <a:pt x="147" y="11"/>
                </a:lnTo>
                <a:lnTo>
                  <a:pt x="147" y="38"/>
                </a:lnTo>
                <a:lnTo>
                  <a:pt x="82" y="38"/>
                </a:lnTo>
                <a:lnTo>
                  <a:pt x="82" y="11"/>
                </a:lnTo>
                <a:lnTo>
                  <a:pt x="36" y="11"/>
                </a:lnTo>
                <a:lnTo>
                  <a:pt x="11" y="61"/>
                </a:lnTo>
                <a:lnTo>
                  <a:pt x="11" y="68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91" name="Freeform 272"/>
          <p:cNvSpPr>
            <a:spLocks noEditPoints="1"/>
          </p:cNvSpPr>
          <p:nvPr/>
        </p:nvSpPr>
        <p:spPr bwMode="auto">
          <a:xfrm>
            <a:off x="7779210" y="2472762"/>
            <a:ext cx="211084" cy="191437"/>
          </a:xfrm>
          <a:custGeom>
            <a:avLst/>
            <a:gdLst/>
            <a:ahLst/>
            <a:cxnLst>
              <a:cxn ang="0">
                <a:pos x="84" y="121"/>
              </a:cxn>
              <a:cxn ang="0">
                <a:pos x="51" y="121"/>
              </a:cxn>
              <a:cxn ang="0">
                <a:pos x="51" y="67"/>
              </a:cxn>
              <a:cxn ang="0">
                <a:pos x="0" y="67"/>
              </a:cxn>
              <a:cxn ang="0">
                <a:pos x="68" y="0"/>
              </a:cxn>
              <a:cxn ang="0">
                <a:pos x="135" y="67"/>
              </a:cxn>
              <a:cxn ang="0">
                <a:pos x="84" y="67"/>
              </a:cxn>
              <a:cxn ang="0">
                <a:pos x="84" y="121"/>
              </a:cxn>
              <a:cxn ang="0">
                <a:pos x="57" y="116"/>
              </a:cxn>
              <a:cxn ang="0">
                <a:pos x="78" y="116"/>
              </a:cxn>
              <a:cxn ang="0">
                <a:pos x="78" y="62"/>
              </a:cxn>
              <a:cxn ang="0">
                <a:pos x="122" y="62"/>
              </a:cxn>
              <a:cxn ang="0">
                <a:pos x="68" y="6"/>
              </a:cxn>
              <a:cxn ang="0">
                <a:pos x="12" y="62"/>
              </a:cxn>
              <a:cxn ang="0">
                <a:pos x="57" y="62"/>
              </a:cxn>
              <a:cxn ang="0">
                <a:pos x="57" y="116"/>
              </a:cxn>
            </a:cxnLst>
            <a:rect l="0" t="0" r="r" b="b"/>
            <a:pathLst>
              <a:path w="135" h="121">
                <a:moveTo>
                  <a:pt x="84" y="121"/>
                </a:moveTo>
                <a:lnTo>
                  <a:pt x="51" y="121"/>
                </a:lnTo>
                <a:lnTo>
                  <a:pt x="51" y="67"/>
                </a:lnTo>
                <a:lnTo>
                  <a:pt x="0" y="67"/>
                </a:lnTo>
                <a:lnTo>
                  <a:pt x="68" y="0"/>
                </a:lnTo>
                <a:lnTo>
                  <a:pt x="135" y="67"/>
                </a:lnTo>
                <a:lnTo>
                  <a:pt x="84" y="67"/>
                </a:lnTo>
                <a:lnTo>
                  <a:pt x="84" y="121"/>
                </a:lnTo>
                <a:close/>
                <a:moveTo>
                  <a:pt x="57" y="116"/>
                </a:moveTo>
                <a:lnTo>
                  <a:pt x="78" y="116"/>
                </a:lnTo>
                <a:lnTo>
                  <a:pt x="78" y="62"/>
                </a:lnTo>
                <a:lnTo>
                  <a:pt x="122" y="62"/>
                </a:lnTo>
                <a:lnTo>
                  <a:pt x="68" y="6"/>
                </a:lnTo>
                <a:lnTo>
                  <a:pt x="12" y="62"/>
                </a:lnTo>
                <a:lnTo>
                  <a:pt x="57" y="62"/>
                </a:lnTo>
                <a:lnTo>
                  <a:pt x="57" y="116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92" name="Rectangle 273"/>
          <p:cNvSpPr>
            <a:spLocks noChangeArrowheads="1"/>
          </p:cNvSpPr>
          <p:nvPr/>
        </p:nvSpPr>
        <p:spPr bwMode="auto">
          <a:xfrm>
            <a:off x="7708847" y="2794933"/>
            <a:ext cx="356496" cy="4671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93" name="Freeform 274"/>
          <p:cNvSpPr>
            <a:spLocks noEditPoints="1"/>
          </p:cNvSpPr>
          <p:nvPr/>
        </p:nvSpPr>
        <p:spPr bwMode="auto">
          <a:xfrm>
            <a:off x="8501582" y="2477430"/>
            <a:ext cx="398713" cy="382871"/>
          </a:xfrm>
          <a:custGeom>
            <a:avLst/>
            <a:gdLst/>
            <a:ahLst/>
            <a:cxnLst>
              <a:cxn ang="0">
                <a:pos x="252" y="131"/>
              </a:cxn>
              <a:cxn ang="0">
                <a:pos x="250" y="111"/>
              </a:cxn>
              <a:cxn ang="0">
                <a:pos x="229" y="96"/>
              </a:cxn>
              <a:cxn ang="0">
                <a:pos x="182" y="93"/>
              </a:cxn>
              <a:cxn ang="0">
                <a:pos x="182" y="86"/>
              </a:cxn>
              <a:cxn ang="0">
                <a:pos x="202" y="47"/>
              </a:cxn>
              <a:cxn ang="0">
                <a:pos x="202" y="22"/>
              </a:cxn>
              <a:cxn ang="0">
                <a:pos x="186" y="1"/>
              </a:cxn>
              <a:cxn ang="0">
                <a:pos x="170" y="3"/>
              </a:cxn>
              <a:cxn ang="0">
                <a:pos x="162" y="15"/>
              </a:cxn>
              <a:cxn ang="0">
                <a:pos x="155" y="38"/>
              </a:cxn>
              <a:cxn ang="0">
                <a:pos x="131" y="69"/>
              </a:cxn>
              <a:cxn ang="0">
                <a:pos x="123" y="77"/>
              </a:cxn>
              <a:cxn ang="0">
                <a:pos x="103" y="112"/>
              </a:cxn>
              <a:cxn ang="0">
                <a:pos x="81" y="121"/>
              </a:cxn>
              <a:cxn ang="0">
                <a:pos x="69" y="111"/>
              </a:cxn>
              <a:cxn ang="0">
                <a:pos x="4" y="115"/>
              </a:cxn>
              <a:cxn ang="0">
                <a:pos x="0" y="234"/>
              </a:cxn>
              <a:cxn ang="0">
                <a:pos x="12" y="246"/>
              </a:cxn>
              <a:cxn ang="0">
                <a:pos x="77" y="243"/>
              </a:cxn>
              <a:cxn ang="0">
                <a:pos x="84" y="235"/>
              </a:cxn>
              <a:cxn ang="0">
                <a:pos x="94" y="243"/>
              </a:cxn>
              <a:cxn ang="0">
                <a:pos x="101" y="246"/>
              </a:cxn>
              <a:cxn ang="0">
                <a:pos x="212" y="246"/>
              </a:cxn>
              <a:cxn ang="0">
                <a:pos x="232" y="236"/>
              </a:cxn>
              <a:cxn ang="0">
                <a:pos x="238" y="219"/>
              </a:cxn>
              <a:cxn ang="0">
                <a:pos x="243" y="203"/>
              </a:cxn>
              <a:cxn ang="0">
                <a:pos x="244" y="185"/>
              </a:cxn>
              <a:cxn ang="0">
                <a:pos x="248" y="171"/>
              </a:cxn>
              <a:cxn ang="0">
                <a:pos x="251" y="154"/>
              </a:cxn>
              <a:cxn ang="0">
                <a:pos x="70" y="234"/>
              </a:cxn>
              <a:cxn ang="0">
                <a:pos x="12" y="235"/>
              </a:cxn>
              <a:cxn ang="0">
                <a:pos x="12" y="121"/>
              </a:cxn>
              <a:cxn ang="0">
                <a:pos x="70" y="234"/>
              </a:cxn>
              <a:cxn ang="0">
                <a:pos x="236" y="146"/>
              </a:cxn>
              <a:cxn ang="0">
                <a:pos x="240" y="159"/>
              </a:cxn>
              <a:cxn ang="0">
                <a:pos x="225" y="177"/>
              </a:cxn>
              <a:cxn ang="0">
                <a:pos x="233" y="188"/>
              </a:cxn>
              <a:cxn ang="0">
                <a:pos x="231" y="205"/>
              </a:cxn>
              <a:cxn ang="0">
                <a:pos x="225" y="215"/>
              </a:cxn>
              <a:cxn ang="0">
                <a:pos x="223" y="231"/>
              </a:cxn>
              <a:cxn ang="0">
                <a:pos x="103" y="235"/>
              </a:cxn>
              <a:cxn ang="0">
                <a:pos x="93" y="230"/>
              </a:cxn>
              <a:cxn ang="0">
                <a:pos x="81" y="132"/>
              </a:cxn>
              <a:cxn ang="0">
                <a:pos x="100" y="131"/>
              </a:cxn>
              <a:cxn ang="0">
                <a:pos x="120" y="105"/>
              </a:cxn>
              <a:cxn ang="0">
                <a:pos x="135" y="80"/>
              </a:cxn>
              <a:cxn ang="0">
                <a:pos x="146" y="70"/>
              </a:cxn>
              <a:cxn ang="0">
                <a:pos x="169" y="32"/>
              </a:cxn>
              <a:cxn ang="0">
                <a:pos x="175" y="11"/>
              </a:cxn>
              <a:cxn ang="0">
                <a:pos x="182" y="11"/>
              </a:cxn>
              <a:cxn ang="0">
                <a:pos x="194" y="32"/>
              </a:cxn>
              <a:cxn ang="0">
                <a:pos x="186" y="59"/>
              </a:cxn>
              <a:cxn ang="0">
                <a:pos x="171" y="84"/>
              </a:cxn>
              <a:cxn ang="0">
                <a:pos x="173" y="100"/>
              </a:cxn>
              <a:cxn ang="0">
                <a:pos x="219" y="104"/>
              </a:cxn>
              <a:cxn ang="0">
                <a:pos x="236" y="111"/>
              </a:cxn>
              <a:cxn ang="0">
                <a:pos x="243" y="126"/>
              </a:cxn>
              <a:cxn ang="0">
                <a:pos x="238" y="138"/>
              </a:cxn>
            </a:cxnLst>
            <a:rect l="0" t="0" r="r" b="b"/>
            <a:pathLst>
              <a:path w="254" h="246">
                <a:moveTo>
                  <a:pt x="247" y="143"/>
                </a:moveTo>
                <a:lnTo>
                  <a:pt x="247" y="143"/>
                </a:lnTo>
                <a:lnTo>
                  <a:pt x="251" y="136"/>
                </a:lnTo>
                <a:lnTo>
                  <a:pt x="252" y="131"/>
                </a:lnTo>
                <a:lnTo>
                  <a:pt x="254" y="126"/>
                </a:lnTo>
                <a:lnTo>
                  <a:pt x="254" y="126"/>
                </a:lnTo>
                <a:lnTo>
                  <a:pt x="252" y="117"/>
                </a:lnTo>
                <a:lnTo>
                  <a:pt x="250" y="111"/>
                </a:lnTo>
                <a:lnTo>
                  <a:pt x="246" y="105"/>
                </a:lnTo>
                <a:lnTo>
                  <a:pt x="242" y="101"/>
                </a:lnTo>
                <a:lnTo>
                  <a:pt x="236" y="97"/>
                </a:lnTo>
                <a:lnTo>
                  <a:pt x="229" y="96"/>
                </a:lnTo>
                <a:lnTo>
                  <a:pt x="220" y="93"/>
                </a:lnTo>
                <a:lnTo>
                  <a:pt x="182" y="93"/>
                </a:lnTo>
                <a:lnTo>
                  <a:pt x="182" y="93"/>
                </a:lnTo>
                <a:lnTo>
                  <a:pt x="182" y="93"/>
                </a:lnTo>
                <a:lnTo>
                  <a:pt x="181" y="90"/>
                </a:lnTo>
                <a:lnTo>
                  <a:pt x="181" y="89"/>
                </a:lnTo>
                <a:lnTo>
                  <a:pt x="182" y="86"/>
                </a:lnTo>
                <a:lnTo>
                  <a:pt x="182" y="86"/>
                </a:lnTo>
                <a:lnTo>
                  <a:pt x="182" y="86"/>
                </a:lnTo>
                <a:lnTo>
                  <a:pt x="190" y="76"/>
                </a:lnTo>
                <a:lnTo>
                  <a:pt x="196" y="63"/>
                </a:lnTo>
                <a:lnTo>
                  <a:pt x="202" y="47"/>
                </a:lnTo>
                <a:lnTo>
                  <a:pt x="202" y="47"/>
                </a:lnTo>
                <a:lnTo>
                  <a:pt x="205" y="38"/>
                </a:lnTo>
                <a:lnTo>
                  <a:pt x="204" y="30"/>
                </a:lnTo>
                <a:lnTo>
                  <a:pt x="202" y="22"/>
                </a:lnTo>
                <a:lnTo>
                  <a:pt x="198" y="15"/>
                </a:lnTo>
                <a:lnTo>
                  <a:pt x="192" y="5"/>
                </a:lnTo>
                <a:lnTo>
                  <a:pt x="188" y="1"/>
                </a:lnTo>
                <a:lnTo>
                  <a:pt x="186" y="1"/>
                </a:lnTo>
                <a:lnTo>
                  <a:pt x="186" y="1"/>
                </a:lnTo>
                <a:lnTo>
                  <a:pt x="181" y="0"/>
                </a:lnTo>
                <a:lnTo>
                  <a:pt x="175" y="0"/>
                </a:lnTo>
                <a:lnTo>
                  <a:pt x="170" y="3"/>
                </a:lnTo>
                <a:lnTo>
                  <a:pt x="170" y="3"/>
                </a:lnTo>
                <a:lnTo>
                  <a:pt x="166" y="5"/>
                </a:lnTo>
                <a:lnTo>
                  <a:pt x="163" y="9"/>
                </a:lnTo>
                <a:lnTo>
                  <a:pt x="162" y="15"/>
                </a:lnTo>
                <a:lnTo>
                  <a:pt x="161" y="22"/>
                </a:lnTo>
                <a:lnTo>
                  <a:pt x="161" y="22"/>
                </a:lnTo>
                <a:lnTo>
                  <a:pt x="158" y="30"/>
                </a:lnTo>
                <a:lnTo>
                  <a:pt x="155" y="38"/>
                </a:lnTo>
                <a:lnTo>
                  <a:pt x="151" y="45"/>
                </a:lnTo>
                <a:lnTo>
                  <a:pt x="147" y="51"/>
                </a:lnTo>
                <a:lnTo>
                  <a:pt x="138" y="62"/>
                </a:lnTo>
                <a:lnTo>
                  <a:pt x="131" y="69"/>
                </a:lnTo>
                <a:lnTo>
                  <a:pt x="131" y="69"/>
                </a:lnTo>
                <a:lnTo>
                  <a:pt x="127" y="72"/>
                </a:lnTo>
                <a:lnTo>
                  <a:pt x="127" y="72"/>
                </a:lnTo>
                <a:lnTo>
                  <a:pt x="123" y="77"/>
                </a:lnTo>
                <a:lnTo>
                  <a:pt x="119" y="84"/>
                </a:lnTo>
                <a:lnTo>
                  <a:pt x="111" y="100"/>
                </a:lnTo>
                <a:lnTo>
                  <a:pt x="111" y="100"/>
                </a:lnTo>
                <a:lnTo>
                  <a:pt x="103" y="112"/>
                </a:lnTo>
                <a:lnTo>
                  <a:pt x="94" y="121"/>
                </a:lnTo>
                <a:lnTo>
                  <a:pt x="94" y="121"/>
                </a:lnTo>
                <a:lnTo>
                  <a:pt x="81" y="121"/>
                </a:lnTo>
                <a:lnTo>
                  <a:pt x="81" y="121"/>
                </a:lnTo>
                <a:lnTo>
                  <a:pt x="80" y="117"/>
                </a:lnTo>
                <a:lnTo>
                  <a:pt x="77" y="115"/>
                </a:lnTo>
                <a:lnTo>
                  <a:pt x="73" y="112"/>
                </a:lnTo>
                <a:lnTo>
                  <a:pt x="69" y="111"/>
                </a:lnTo>
                <a:lnTo>
                  <a:pt x="12" y="111"/>
                </a:lnTo>
                <a:lnTo>
                  <a:pt x="12" y="111"/>
                </a:lnTo>
                <a:lnTo>
                  <a:pt x="8" y="112"/>
                </a:lnTo>
                <a:lnTo>
                  <a:pt x="4" y="115"/>
                </a:lnTo>
                <a:lnTo>
                  <a:pt x="1" y="119"/>
                </a:lnTo>
                <a:lnTo>
                  <a:pt x="0" y="123"/>
                </a:lnTo>
                <a:lnTo>
                  <a:pt x="0" y="234"/>
                </a:lnTo>
                <a:lnTo>
                  <a:pt x="0" y="234"/>
                </a:lnTo>
                <a:lnTo>
                  <a:pt x="1" y="239"/>
                </a:lnTo>
                <a:lnTo>
                  <a:pt x="4" y="242"/>
                </a:lnTo>
                <a:lnTo>
                  <a:pt x="8" y="244"/>
                </a:lnTo>
                <a:lnTo>
                  <a:pt x="12" y="246"/>
                </a:lnTo>
                <a:lnTo>
                  <a:pt x="69" y="246"/>
                </a:lnTo>
                <a:lnTo>
                  <a:pt x="69" y="246"/>
                </a:lnTo>
                <a:lnTo>
                  <a:pt x="73" y="244"/>
                </a:lnTo>
                <a:lnTo>
                  <a:pt x="77" y="243"/>
                </a:lnTo>
                <a:lnTo>
                  <a:pt x="80" y="240"/>
                </a:lnTo>
                <a:lnTo>
                  <a:pt x="81" y="236"/>
                </a:lnTo>
                <a:lnTo>
                  <a:pt x="81" y="236"/>
                </a:lnTo>
                <a:lnTo>
                  <a:pt x="84" y="235"/>
                </a:lnTo>
                <a:lnTo>
                  <a:pt x="86" y="234"/>
                </a:lnTo>
                <a:lnTo>
                  <a:pt x="86" y="234"/>
                </a:lnTo>
                <a:lnTo>
                  <a:pt x="90" y="239"/>
                </a:lnTo>
                <a:lnTo>
                  <a:pt x="94" y="243"/>
                </a:lnTo>
                <a:lnTo>
                  <a:pt x="98" y="246"/>
                </a:lnTo>
                <a:lnTo>
                  <a:pt x="100" y="246"/>
                </a:lnTo>
                <a:lnTo>
                  <a:pt x="101" y="246"/>
                </a:lnTo>
                <a:lnTo>
                  <a:pt x="101" y="246"/>
                </a:lnTo>
                <a:lnTo>
                  <a:pt x="174" y="246"/>
                </a:lnTo>
                <a:lnTo>
                  <a:pt x="174" y="246"/>
                </a:lnTo>
                <a:lnTo>
                  <a:pt x="212" y="246"/>
                </a:lnTo>
                <a:lnTo>
                  <a:pt x="212" y="246"/>
                </a:lnTo>
                <a:lnTo>
                  <a:pt x="220" y="244"/>
                </a:lnTo>
                <a:lnTo>
                  <a:pt x="225" y="243"/>
                </a:lnTo>
                <a:lnTo>
                  <a:pt x="229" y="240"/>
                </a:lnTo>
                <a:lnTo>
                  <a:pt x="232" y="236"/>
                </a:lnTo>
                <a:lnTo>
                  <a:pt x="232" y="236"/>
                </a:lnTo>
                <a:lnTo>
                  <a:pt x="235" y="231"/>
                </a:lnTo>
                <a:lnTo>
                  <a:pt x="236" y="224"/>
                </a:lnTo>
                <a:lnTo>
                  <a:pt x="238" y="219"/>
                </a:lnTo>
                <a:lnTo>
                  <a:pt x="236" y="215"/>
                </a:lnTo>
                <a:lnTo>
                  <a:pt x="236" y="215"/>
                </a:lnTo>
                <a:lnTo>
                  <a:pt x="242" y="209"/>
                </a:lnTo>
                <a:lnTo>
                  <a:pt x="243" y="203"/>
                </a:lnTo>
                <a:lnTo>
                  <a:pt x="244" y="196"/>
                </a:lnTo>
                <a:lnTo>
                  <a:pt x="244" y="190"/>
                </a:lnTo>
                <a:lnTo>
                  <a:pt x="244" y="190"/>
                </a:lnTo>
                <a:lnTo>
                  <a:pt x="244" y="185"/>
                </a:lnTo>
                <a:lnTo>
                  <a:pt x="243" y="180"/>
                </a:lnTo>
                <a:lnTo>
                  <a:pt x="243" y="180"/>
                </a:lnTo>
                <a:lnTo>
                  <a:pt x="246" y="177"/>
                </a:lnTo>
                <a:lnTo>
                  <a:pt x="248" y="171"/>
                </a:lnTo>
                <a:lnTo>
                  <a:pt x="250" y="166"/>
                </a:lnTo>
                <a:lnTo>
                  <a:pt x="251" y="159"/>
                </a:lnTo>
                <a:lnTo>
                  <a:pt x="251" y="159"/>
                </a:lnTo>
                <a:lnTo>
                  <a:pt x="251" y="154"/>
                </a:lnTo>
                <a:lnTo>
                  <a:pt x="251" y="150"/>
                </a:lnTo>
                <a:lnTo>
                  <a:pt x="247" y="143"/>
                </a:lnTo>
                <a:lnTo>
                  <a:pt x="247" y="143"/>
                </a:lnTo>
                <a:close/>
                <a:moveTo>
                  <a:pt x="70" y="234"/>
                </a:moveTo>
                <a:lnTo>
                  <a:pt x="70" y="234"/>
                </a:lnTo>
                <a:lnTo>
                  <a:pt x="69" y="235"/>
                </a:lnTo>
                <a:lnTo>
                  <a:pt x="12" y="235"/>
                </a:lnTo>
                <a:lnTo>
                  <a:pt x="12" y="235"/>
                </a:lnTo>
                <a:lnTo>
                  <a:pt x="11" y="234"/>
                </a:lnTo>
                <a:lnTo>
                  <a:pt x="11" y="123"/>
                </a:lnTo>
                <a:lnTo>
                  <a:pt x="11" y="123"/>
                </a:lnTo>
                <a:lnTo>
                  <a:pt x="12" y="121"/>
                </a:lnTo>
                <a:lnTo>
                  <a:pt x="69" y="121"/>
                </a:lnTo>
                <a:lnTo>
                  <a:pt x="69" y="121"/>
                </a:lnTo>
                <a:lnTo>
                  <a:pt x="70" y="123"/>
                </a:lnTo>
                <a:lnTo>
                  <a:pt x="70" y="234"/>
                </a:lnTo>
                <a:close/>
                <a:moveTo>
                  <a:pt x="238" y="138"/>
                </a:moveTo>
                <a:lnTo>
                  <a:pt x="232" y="142"/>
                </a:lnTo>
                <a:lnTo>
                  <a:pt x="236" y="146"/>
                </a:lnTo>
                <a:lnTo>
                  <a:pt x="236" y="146"/>
                </a:lnTo>
                <a:lnTo>
                  <a:pt x="239" y="150"/>
                </a:lnTo>
                <a:lnTo>
                  <a:pt x="240" y="154"/>
                </a:lnTo>
                <a:lnTo>
                  <a:pt x="240" y="159"/>
                </a:lnTo>
                <a:lnTo>
                  <a:pt x="240" y="159"/>
                </a:lnTo>
                <a:lnTo>
                  <a:pt x="239" y="166"/>
                </a:lnTo>
                <a:lnTo>
                  <a:pt x="236" y="170"/>
                </a:lnTo>
                <a:lnTo>
                  <a:pt x="233" y="174"/>
                </a:lnTo>
                <a:lnTo>
                  <a:pt x="225" y="177"/>
                </a:lnTo>
                <a:lnTo>
                  <a:pt x="232" y="182"/>
                </a:lnTo>
                <a:lnTo>
                  <a:pt x="232" y="182"/>
                </a:lnTo>
                <a:lnTo>
                  <a:pt x="233" y="185"/>
                </a:lnTo>
                <a:lnTo>
                  <a:pt x="233" y="188"/>
                </a:lnTo>
                <a:lnTo>
                  <a:pt x="233" y="192"/>
                </a:lnTo>
                <a:lnTo>
                  <a:pt x="233" y="192"/>
                </a:lnTo>
                <a:lnTo>
                  <a:pt x="232" y="200"/>
                </a:lnTo>
                <a:lnTo>
                  <a:pt x="231" y="205"/>
                </a:lnTo>
                <a:lnTo>
                  <a:pt x="227" y="208"/>
                </a:lnTo>
                <a:lnTo>
                  <a:pt x="221" y="211"/>
                </a:lnTo>
                <a:lnTo>
                  <a:pt x="225" y="215"/>
                </a:lnTo>
                <a:lnTo>
                  <a:pt x="225" y="215"/>
                </a:lnTo>
                <a:lnTo>
                  <a:pt x="227" y="221"/>
                </a:lnTo>
                <a:lnTo>
                  <a:pt x="225" y="227"/>
                </a:lnTo>
                <a:lnTo>
                  <a:pt x="223" y="231"/>
                </a:lnTo>
                <a:lnTo>
                  <a:pt x="223" y="231"/>
                </a:lnTo>
                <a:lnTo>
                  <a:pt x="219" y="234"/>
                </a:lnTo>
                <a:lnTo>
                  <a:pt x="212" y="235"/>
                </a:lnTo>
                <a:lnTo>
                  <a:pt x="212" y="235"/>
                </a:lnTo>
                <a:lnTo>
                  <a:pt x="103" y="235"/>
                </a:lnTo>
                <a:lnTo>
                  <a:pt x="103" y="235"/>
                </a:lnTo>
                <a:lnTo>
                  <a:pt x="94" y="231"/>
                </a:lnTo>
                <a:lnTo>
                  <a:pt x="94" y="231"/>
                </a:lnTo>
                <a:lnTo>
                  <a:pt x="93" y="230"/>
                </a:lnTo>
                <a:lnTo>
                  <a:pt x="90" y="227"/>
                </a:lnTo>
                <a:lnTo>
                  <a:pt x="88" y="224"/>
                </a:lnTo>
                <a:lnTo>
                  <a:pt x="81" y="223"/>
                </a:lnTo>
                <a:lnTo>
                  <a:pt x="81" y="132"/>
                </a:lnTo>
                <a:lnTo>
                  <a:pt x="81" y="132"/>
                </a:lnTo>
                <a:lnTo>
                  <a:pt x="96" y="132"/>
                </a:lnTo>
                <a:lnTo>
                  <a:pt x="97" y="132"/>
                </a:lnTo>
                <a:lnTo>
                  <a:pt x="100" y="131"/>
                </a:lnTo>
                <a:lnTo>
                  <a:pt x="100" y="131"/>
                </a:lnTo>
                <a:lnTo>
                  <a:pt x="108" y="121"/>
                </a:lnTo>
                <a:lnTo>
                  <a:pt x="115" y="113"/>
                </a:lnTo>
                <a:lnTo>
                  <a:pt x="120" y="105"/>
                </a:lnTo>
                <a:lnTo>
                  <a:pt x="120" y="105"/>
                </a:lnTo>
                <a:lnTo>
                  <a:pt x="127" y="89"/>
                </a:lnTo>
                <a:lnTo>
                  <a:pt x="131" y="84"/>
                </a:lnTo>
                <a:lnTo>
                  <a:pt x="135" y="80"/>
                </a:lnTo>
                <a:lnTo>
                  <a:pt x="135" y="80"/>
                </a:lnTo>
                <a:lnTo>
                  <a:pt x="136" y="77"/>
                </a:lnTo>
                <a:lnTo>
                  <a:pt x="136" y="77"/>
                </a:lnTo>
                <a:lnTo>
                  <a:pt x="146" y="70"/>
                </a:lnTo>
                <a:lnTo>
                  <a:pt x="157" y="57"/>
                </a:lnTo>
                <a:lnTo>
                  <a:pt x="161" y="50"/>
                </a:lnTo>
                <a:lnTo>
                  <a:pt x="166" y="42"/>
                </a:lnTo>
                <a:lnTo>
                  <a:pt x="169" y="32"/>
                </a:lnTo>
                <a:lnTo>
                  <a:pt x="171" y="23"/>
                </a:lnTo>
                <a:lnTo>
                  <a:pt x="171" y="23"/>
                </a:lnTo>
                <a:lnTo>
                  <a:pt x="173" y="15"/>
                </a:lnTo>
                <a:lnTo>
                  <a:pt x="175" y="11"/>
                </a:lnTo>
                <a:lnTo>
                  <a:pt x="175" y="11"/>
                </a:lnTo>
                <a:lnTo>
                  <a:pt x="179" y="11"/>
                </a:lnTo>
                <a:lnTo>
                  <a:pt x="182" y="11"/>
                </a:lnTo>
                <a:lnTo>
                  <a:pt x="182" y="11"/>
                </a:lnTo>
                <a:lnTo>
                  <a:pt x="186" y="15"/>
                </a:lnTo>
                <a:lnTo>
                  <a:pt x="190" y="22"/>
                </a:lnTo>
                <a:lnTo>
                  <a:pt x="193" y="27"/>
                </a:lnTo>
                <a:lnTo>
                  <a:pt x="194" y="32"/>
                </a:lnTo>
                <a:lnTo>
                  <a:pt x="194" y="38"/>
                </a:lnTo>
                <a:lnTo>
                  <a:pt x="193" y="45"/>
                </a:lnTo>
                <a:lnTo>
                  <a:pt x="193" y="45"/>
                </a:lnTo>
                <a:lnTo>
                  <a:pt x="186" y="59"/>
                </a:lnTo>
                <a:lnTo>
                  <a:pt x="181" y="70"/>
                </a:lnTo>
                <a:lnTo>
                  <a:pt x="174" y="80"/>
                </a:lnTo>
                <a:lnTo>
                  <a:pt x="174" y="80"/>
                </a:lnTo>
                <a:lnTo>
                  <a:pt x="171" y="84"/>
                </a:lnTo>
                <a:lnTo>
                  <a:pt x="170" y="89"/>
                </a:lnTo>
                <a:lnTo>
                  <a:pt x="170" y="94"/>
                </a:lnTo>
                <a:lnTo>
                  <a:pt x="173" y="100"/>
                </a:lnTo>
                <a:lnTo>
                  <a:pt x="173" y="100"/>
                </a:lnTo>
                <a:lnTo>
                  <a:pt x="175" y="103"/>
                </a:lnTo>
                <a:lnTo>
                  <a:pt x="178" y="104"/>
                </a:lnTo>
                <a:lnTo>
                  <a:pt x="182" y="104"/>
                </a:lnTo>
                <a:lnTo>
                  <a:pt x="219" y="104"/>
                </a:lnTo>
                <a:lnTo>
                  <a:pt x="219" y="104"/>
                </a:lnTo>
                <a:lnTo>
                  <a:pt x="223" y="105"/>
                </a:lnTo>
                <a:lnTo>
                  <a:pt x="231" y="108"/>
                </a:lnTo>
                <a:lnTo>
                  <a:pt x="236" y="111"/>
                </a:lnTo>
                <a:lnTo>
                  <a:pt x="239" y="113"/>
                </a:lnTo>
                <a:lnTo>
                  <a:pt x="242" y="119"/>
                </a:lnTo>
                <a:lnTo>
                  <a:pt x="243" y="126"/>
                </a:lnTo>
                <a:lnTo>
                  <a:pt x="243" y="126"/>
                </a:lnTo>
                <a:lnTo>
                  <a:pt x="242" y="131"/>
                </a:lnTo>
                <a:lnTo>
                  <a:pt x="240" y="135"/>
                </a:lnTo>
                <a:lnTo>
                  <a:pt x="238" y="138"/>
                </a:lnTo>
                <a:lnTo>
                  <a:pt x="238" y="138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94" name="Freeform 275"/>
          <p:cNvSpPr>
            <a:spLocks noEditPoints="1"/>
          </p:cNvSpPr>
          <p:nvPr/>
        </p:nvSpPr>
        <p:spPr bwMode="auto">
          <a:xfrm>
            <a:off x="9261480" y="2514783"/>
            <a:ext cx="445621" cy="336179"/>
          </a:xfrm>
          <a:custGeom>
            <a:avLst/>
            <a:gdLst/>
            <a:ahLst/>
            <a:cxnLst>
              <a:cxn ang="0">
                <a:pos x="276" y="33"/>
              </a:cxn>
              <a:cxn ang="0">
                <a:pos x="73" y="12"/>
              </a:cxn>
              <a:cxn ang="0">
                <a:pos x="67" y="6"/>
              </a:cxn>
              <a:cxn ang="0">
                <a:pos x="62" y="2"/>
              </a:cxn>
              <a:cxn ang="0">
                <a:pos x="58" y="2"/>
              </a:cxn>
              <a:cxn ang="0">
                <a:pos x="19" y="0"/>
              </a:cxn>
              <a:cxn ang="0">
                <a:pos x="0" y="19"/>
              </a:cxn>
              <a:cxn ang="0">
                <a:pos x="12" y="35"/>
              </a:cxn>
              <a:cxn ang="0">
                <a:pos x="55" y="60"/>
              </a:cxn>
              <a:cxn ang="0">
                <a:pos x="86" y="131"/>
              </a:cxn>
              <a:cxn ang="0">
                <a:pos x="94" y="147"/>
              </a:cxn>
              <a:cxn ang="0">
                <a:pos x="104" y="156"/>
              </a:cxn>
              <a:cxn ang="0">
                <a:pos x="235" y="156"/>
              </a:cxn>
              <a:cxn ang="0">
                <a:pos x="247" y="143"/>
              </a:cxn>
              <a:cxn ang="0">
                <a:pos x="285" y="58"/>
              </a:cxn>
              <a:cxn ang="0">
                <a:pos x="285" y="38"/>
              </a:cxn>
              <a:cxn ang="0">
                <a:pos x="237" y="139"/>
              </a:cxn>
              <a:cxn ang="0">
                <a:pos x="232" y="145"/>
              </a:cxn>
              <a:cxn ang="0">
                <a:pos x="224" y="145"/>
              </a:cxn>
              <a:cxn ang="0">
                <a:pos x="109" y="145"/>
              </a:cxn>
              <a:cxn ang="0">
                <a:pos x="102" y="139"/>
              </a:cxn>
              <a:cxn ang="0">
                <a:pos x="70" y="69"/>
              </a:cxn>
              <a:cxn ang="0">
                <a:pos x="19" y="27"/>
              </a:cxn>
              <a:cxn ang="0">
                <a:pos x="12" y="22"/>
              </a:cxn>
              <a:cxn ang="0">
                <a:pos x="13" y="14"/>
              </a:cxn>
              <a:cxn ang="0">
                <a:pos x="58" y="11"/>
              </a:cxn>
              <a:cxn ang="0">
                <a:pos x="60" y="12"/>
              </a:cxn>
              <a:cxn ang="0">
                <a:pos x="62" y="14"/>
              </a:cxn>
              <a:cxn ang="0">
                <a:pos x="272" y="42"/>
              </a:cxn>
              <a:cxn ang="0">
                <a:pos x="275" y="43"/>
              </a:cxn>
              <a:cxn ang="0">
                <a:pos x="268" y="69"/>
              </a:cxn>
              <a:cxn ang="0">
                <a:pos x="124" y="166"/>
              </a:cxn>
              <a:cxn ang="0">
                <a:pos x="108" y="177"/>
              </a:cxn>
              <a:cxn ang="0">
                <a:pos x="104" y="192"/>
              </a:cxn>
              <a:cxn ang="0">
                <a:pos x="112" y="210"/>
              </a:cxn>
              <a:cxn ang="0">
                <a:pos x="129" y="218"/>
              </a:cxn>
              <a:cxn ang="0">
                <a:pos x="144" y="212"/>
              </a:cxn>
              <a:cxn ang="0">
                <a:pos x="154" y="197"/>
              </a:cxn>
              <a:cxn ang="0">
                <a:pos x="152" y="181"/>
              </a:cxn>
              <a:cxn ang="0">
                <a:pos x="139" y="168"/>
              </a:cxn>
              <a:cxn ang="0">
                <a:pos x="129" y="208"/>
              </a:cxn>
              <a:cxn ang="0">
                <a:pos x="114" y="197"/>
              </a:cxn>
              <a:cxn ang="0">
                <a:pos x="117" y="180"/>
              </a:cxn>
              <a:cxn ang="0">
                <a:pos x="136" y="177"/>
              </a:cxn>
              <a:cxn ang="0">
                <a:pos x="145" y="192"/>
              </a:cxn>
              <a:cxn ang="0">
                <a:pos x="129" y="208"/>
              </a:cxn>
              <a:cxn ang="0">
                <a:pos x="212" y="166"/>
              </a:cxn>
              <a:cxn ang="0">
                <a:pos x="197" y="177"/>
              </a:cxn>
              <a:cxn ang="0">
                <a:pos x="191" y="192"/>
              </a:cxn>
              <a:cxn ang="0">
                <a:pos x="199" y="210"/>
              </a:cxn>
              <a:cxn ang="0">
                <a:pos x="217" y="218"/>
              </a:cxn>
              <a:cxn ang="0">
                <a:pos x="232" y="212"/>
              </a:cxn>
              <a:cxn ang="0">
                <a:pos x="243" y="197"/>
              </a:cxn>
              <a:cxn ang="0">
                <a:pos x="241" y="181"/>
              </a:cxn>
              <a:cxn ang="0">
                <a:pos x="228" y="168"/>
              </a:cxn>
              <a:cxn ang="0">
                <a:pos x="217" y="208"/>
              </a:cxn>
              <a:cxn ang="0">
                <a:pos x="202" y="197"/>
              </a:cxn>
              <a:cxn ang="0">
                <a:pos x="206" y="180"/>
              </a:cxn>
              <a:cxn ang="0">
                <a:pos x="224" y="177"/>
              </a:cxn>
              <a:cxn ang="0">
                <a:pos x="233" y="192"/>
              </a:cxn>
              <a:cxn ang="0">
                <a:pos x="217" y="208"/>
              </a:cxn>
            </a:cxnLst>
            <a:rect l="0" t="0" r="r" b="b"/>
            <a:pathLst>
              <a:path w="286" h="218">
                <a:moveTo>
                  <a:pt x="285" y="38"/>
                </a:moveTo>
                <a:lnTo>
                  <a:pt x="285" y="38"/>
                </a:lnTo>
                <a:lnTo>
                  <a:pt x="280" y="34"/>
                </a:lnTo>
                <a:lnTo>
                  <a:pt x="276" y="33"/>
                </a:lnTo>
                <a:lnTo>
                  <a:pt x="272" y="33"/>
                </a:lnTo>
                <a:lnTo>
                  <a:pt x="82" y="33"/>
                </a:lnTo>
                <a:lnTo>
                  <a:pt x="73" y="12"/>
                </a:lnTo>
                <a:lnTo>
                  <a:pt x="73" y="12"/>
                </a:lnTo>
                <a:lnTo>
                  <a:pt x="70" y="8"/>
                </a:lnTo>
                <a:lnTo>
                  <a:pt x="70" y="8"/>
                </a:lnTo>
                <a:lnTo>
                  <a:pt x="67" y="6"/>
                </a:lnTo>
                <a:lnTo>
                  <a:pt x="67" y="6"/>
                </a:lnTo>
                <a:lnTo>
                  <a:pt x="66" y="3"/>
                </a:lnTo>
                <a:lnTo>
                  <a:pt x="64" y="3"/>
                </a:lnTo>
                <a:lnTo>
                  <a:pt x="64" y="3"/>
                </a:lnTo>
                <a:lnTo>
                  <a:pt x="62" y="2"/>
                </a:lnTo>
                <a:lnTo>
                  <a:pt x="62" y="2"/>
                </a:lnTo>
                <a:lnTo>
                  <a:pt x="62" y="2"/>
                </a:lnTo>
                <a:lnTo>
                  <a:pt x="59" y="2"/>
                </a:lnTo>
                <a:lnTo>
                  <a:pt x="58" y="2"/>
                </a:lnTo>
                <a:lnTo>
                  <a:pt x="58" y="2"/>
                </a:lnTo>
                <a:lnTo>
                  <a:pt x="56" y="0"/>
                </a:lnTo>
                <a:lnTo>
                  <a:pt x="19" y="0"/>
                </a:lnTo>
                <a:lnTo>
                  <a:pt x="19" y="0"/>
                </a:lnTo>
                <a:lnTo>
                  <a:pt x="12" y="3"/>
                </a:lnTo>
                <a:lnTo>
                  <a:pt x="5" y="6"/>
                </a:lnTo>
                <a:lnTo>
                  <a:pt x="1" y="12"/>
                </a:lnTo>
                <a:lnTo>
                  <a:pt x="0" y="19"/>
                </a:lnTo>
                <a:lnTo>
                  <a:pt x="0" y="19"/>
                </a:lnTo>
                <a:lnTo>
                  <a:pt x="1" y="26"/>
                </a:lnTo>
                <a:lnTo>
                  <a:pt x="5" y="31"/>
                </a:lnTo>
                <a:lnTo>
                  <a:pt x="12" y="35"/>
                </a:lnTo>
                <a:lnTo>
                  <a:pt x="19" y="37"/>
                </a:lnTo>
                <a:lnTo>
                  <a:pt x="44" y="37"/>
                </a:lnTo>
                <a:lnTo>
                  <a:pt x="55" y="60"/>
                </a:lnTo>
                <a:lnTo>
                  <a:pt x="55" y="60"/>
                </a:lnTo>
                <a:lnTo>
                  <a:pt x="59" y="69"/>
                </a:lnTo>
                <a:lnTo>
                  <a:pt x="60" y="73"/>
                </a:lnTo>
                <a:lnTo>
                  <a:pt x="86" y="131"/>
                </a:lnTo>
                <a:lnTo>
                  <a:pt x="86" y="131"/>
                </a:lnTo>
                <a:lnTo>
                  <a:pt x="87" y="133"/>
                </a:lnTo>
                <a:lnTo>
                  <a:pt x="91" y="143"/>
                </a:lnTo>
                <a:lnTo>
                  <a:pt x="91" y="143"/>
                </a:lnTo>
                <a:lnTo>
                  <a:pt x="94" y="147"/>
                </a:lnTo>
                <a:lnTo>
                  <a:pt x="97" y="150"/>
                </a:lnTo>
                <a:lnTo>
                  <a:pt x="100" y="153"/>
                </a:lnTo>
                <a:lnTo>
                  <a:pt x="105" y="156"/>
                </a:lnTo>
                <a:lnTo>
                  <a:pt x="104" y="156"/>
                </a:lnTo>
                <a:lnTo>
                  <a:pt x="229" y="156"/>
                </a:lnTo>
                <a:lnTo>
                  <a:pt x="235" y="156"/>
                </a:lnTo>
                <a:lnTo>
                  <a:pt x="235" y="156"/>
                </a:lnTo>
                <a:lnTo>
                  <a:pt x="235" y="156"/>
                </a:lnTo>
                <a:lnTo>
                  <a:pt x="239" y="153"/>
                </a:lnTo>
                <a:lnTo>
                  <a:pt x="243" y="150"/>
                </a:lnTo>
                <a:lnTo>
                  <a:pt x="245" y="147"/>
                </a:lnTo>
                <a:lnTo>
                  <a:pt x="247" y="143"/>
                </a:lnTo>
                <a:lnTo>
                  <a:pt x="278" y="73"/>
                </a:lnTo>
                <a:lnTo>
                  <a:pt x="278" y="73"/>
                </a:lnTo>
                <a:lnTo>
                  <a:pt x="280" y="68"/>
                </a:lnTo>
                <a:lnTo>
                  <a:pt x="285" y="58"/>
                </a:lnTo>
                <a:lnTo>
                  <a:pt x="286" y="48"/>
                </a:lnTo>
                <a:lnTo>
                  <a:pt x="286" y="42"/>
                </a:lnTo>
                <a:lnTo>
                  <a:pt x="285" y="38"/>
                </a:lnTo>
                <a:lnTo>
                  <a:pt x="285" y="38"/>
                </a:lnTo>
                <a:close/>
                <a:moveTo>
                  <a:pt x="268" y="69"/>
                </a:moveTo>
                <a:lnTo>
                  <a:pt x="239" y="135"/>
                </a:lnTo>
                <a:lnTo>
                  <a:pt x="239" y="134"/>
                </a:lnTo>
                <a:lnTo>
                  <a:pt x="237" y="139"/>
                </a:lnTo>
                <a:lnTo>
                  <a:pt x="237" y="139"/>
                </a:lnTo>
                <a:lnTo>
                  <a:pt x="236" y="142"/>
                </a:lnTo>
                <a:lnTo>
                  <a:pt x="235" y="143"/>
                </a:lnTo>
                <a:lnTo>
                  <a:pt x="232" y="145"/>
                </a:lnTo>
                <a:lnTo>
                  <a:pt x="229" y="145"/>
                </a:lnTo>
                <a:lnTo>
                  <a:pt x="229" y="145"/>
                </a:lnTo>
                <a:lnTo>
                  <a:pt x="229" y="145"/>
                </a:lnTo>
                <a:lnTo>
                  <a:pt x="224" y="145"/>
                </a:lnTo>
                <a:lnTo>
                  <a:pt x="224" y="146"/>
                </a:lnTo>
                <a:lnTo>
                  <a:pt x="114" y="146"/>
                </a:lnTo>
                <a:lnTo>
                  <a:pt x="109" y="145"/>
                </a:lnTo>
                <a:lnTo>
                  <a:pt x="109" y="145"/>
                </a:lnTo>
                <a:lnTo>
                  <a:pt x="106" y="145"/>
                </a:lnTo>
                <a:lnTo>
                  <a:pt x="105" y="143"/>
                </a:lnTo>
                <a:lnTo>
                  <a:pt x="102" y="142"/>
                </a:lnTo>
                <a:lnTo>
                  <a:pt x="102" y="139"/>
                </a:lnTo>
                <a:lnTo>
                  <a:pt x="101" y="134"/>
                </a:lnTo>
                <a:lnTo>
                  <a:pt x="100" y="135"/>
                </a:lnTo>
                <a:lnTo>
                  <a:pt x="70" y="69"/>
                </a:lnTo>
                <a:lnTo>
                  <a:pt x="70" y="69"/>
                </a:lnTo>
                <a:lnTo>
                  <a:pt x="67" y="65"/>
                </a:lnTo>
                <a:lnTo>
                  <a:pt x="64" y="56"/>
                </a:lnTo>
                <a:lnTo>
                  <a:pt x="51" y="27"/>
                </a:lnTo>
                <a:lnTo>
                  <a:pt x="19" y="27"/>
                </a:lnTo>
                <a:lnTo>
                  <a:pt x="19" y="27"/>
                </a:lnTo>
                <a:lnTo>
                  <a:pt x="16" y="26"/>
                </a:lnTo>
                <a:lnTo>
                  <a:pt x="13" y="25"/>
                </a:lnTo>
                <a:lnTo>
                  <a:pt x="12" y="22"/>
                </a:lnTo>
                <a:lnTo>
                  <a:pt x="10" y="19"/>
                </a:lnTo>
                <a:lnTo>
                  <a:pt x="10" y="19"/>
                </a:lnTo>
                <a:lnTo>
                  <a:pt x="12" y="16"/>
                </a:lnTo>
                <a:lnTo>
                  <a:pt x="13" y="14"/>
                </a:lnTo>
                <a:lnTo>
                  <a:pt x="16" y="12"/>
                </a:lnTo>
                <a:lnTo>
                  <a:pt x="19" y="11"/>
                </a:lnTo>
                <a:lnTo>
                  <a:pt x="56" y="11"/>
                </a:lnTo>
                <a:lnTo>
                  <a:pt x="58" y="11"/>
                </a:lnTo>
                <a:lnTo>
                  <a:pt x="58" y="11"/>
                </a:lnTo>
                <a:lnTo>
                  <a:pt x="59" y="12"/>
                </a:lnTo>
                <a:lnTo>
                  <a:pt x="59" y="12"/>
                </a:lnTo>
                <a:lnTo>
                  <a:pt x="60" y="12"/>
                </a:lnTo>
                <a:lnTo>
                  <a:pt x="60" y="12"/>
                </a:lnTo>
                <a:lnTo>
                  <a:pt x="60" y="14"/>
                </a:lnTo>
                <a:lnTo>
                  <a:pt x="60" y="14"/>
                </a:lnTo>
                <a:lnTo>
                  <a:pt x="62" y="14"/>
                </a:lnTo>
                <a:lnTo>
                  <a:pt x="62" y="14"/>
                </a:lnTo>
                <a:lnTo>
                  <a:pt x="63" y="16"/>
                </a:lnTo>
                <a:lnTo>
                  <a:pt x="75" y="42"/>
                </a:lnTo>
                <a:lnTo>
                  <a:pt x="272" y="42"/>
                </a:lnTo>
                <a:lnTo>
                  <a:pt x="272" y="42"/>
                </a:lnTo>
                <a:lnTo>
                  <a:pt x="275" y="43"/>
                </a:lnTo>
                <a:lnTo>
                  <a:pt x="275" y="43"/>
                </a:lnTo>
                <a:lnTo>
                  <a:pt x="275" y="43"/>
                </a:lnTo>
                <a:lnTo>
                  <a:pt x="276" y="48"/>
                </a:lnTo>
                <a:lnTo>
                  <a:pt x="275" y="54"/>
                </a:lnTo>
                <a:lnTo>
                  <a:pt x="272" y="61"/>
                </a:lnTo>
                <a:lnTo>
                  <a:pt x="268" y="69"/>
                </a:lnTo>
                <a:lnTo>
                  <a:pt x="268" y="69"/>
                </a:lnTo>
                <a:close/>
                <a:moveTo>
                  <a:pt x="129" y="166"/>
                </a:moveTo>
                <a:lnTo>
                  <a:pt x="129" y="166"/>
                </a:lnTo>
                <a:lnTo>
                  <a:pt x="124" y="166"/>
                </a:lnTo>
                <a:lnTo>
                  <a:pt x="120" y="168"/>
                </a:lnTo>
                <a:lnTo>
                  <a:pt x="114" y="170"/>
                </a:lnTo>
                <a:lnTo>
                  <a:pt x="112" y="173"/>
                </a:lnTo>
                <a:lnTo>
                  <a:pt x="108" y="177"/>
                </a:lnTo>
                <a:lnTo>
                  <a:pt x="106" y="181"/>
                </a:lnTo>
                <a:lnTo>
                  <a:pt x="105" y="187"/>
                </a:lnTo>
                <a:lnTo>
                  <a:pt x="104" y="192"/>
                </a:lnTo>
                <a:lnTo>
                  <a:pt x="104" y="192"/>
                </a:lnTo>
                <a:lnTo>
                  <a:pt x="105" y="197"/>
                </a:lnTo>
                <a:lnTo>
                  <a:pt x="106" y="201"/>
                </a:lnTo>
                <a:lnTo>
                  <a:pt x="108" y="206"/>
                </a:lnTo>
                <a:lnTo>
                  <a:pt x="112" y="210"/>
                </a:lnTo>
                <a:lnTo>
                  <a:pt x="114" y="212"/>
                </a:lnTo>
                <a:lnTo>
                  <a:pt x="120" y="215"/>
                </a:lnTo>
                <a:lnTo>
                  <a:pt x="124" y="216"/>
                </a:lnTo>
                <a:lnTo>
                  <a:pt x="129" y="218"/>
                </a:lnTo>
                <a:lnTo>
                  <a:pt x="129" y="218"/>
                </a:lnTo>
                <a:lnTo>
                  <a:pt x="135" y="216"/>
                </a:lnTo>
                <a:lnTo>
                  <a:pt x="139" y="215"/>
                </a:lnTo>
                <a:lnTo>
                  <a:pt x="144" y="212"/>
                </a:lnTo>
                <a:lnTo>
                  <a:pt x="147" y="210"/>
                </a:lnTo>
                <a:lnTo>
                  <a:pt x="151" y="206"/>
                </a:lnTo>
                <a:lnTo>
                  <a:pt x="152" y="201"/>
                </a:lnTo>
                <a:lnTo>
                  <a:pt x="154" y="197"/>
                </a:lnTo>
                <a:lnTo>
                  <a:pt x="155" y="192"/>
                </a:lnTo>
                <a:lnTo>
                  <a:pt x="155" y="192"/>
                </a:lnTo>
                <a:lnTo>
                  <a:pt x="154" y="187"/>
                </a:lnTo>
                <a:lnTo>
                  <a:pt x="152" y="181"/>
                </a:lnTo>
                <a:lnTo>
                  <a:pt x="151" y="177"/>
                </a:lnTo>
                <a:lnTo>
                  <a:pt x="147" y="173"/>
                </a:lnTo>
                <a:lnTo>
                  <a:pt x="144" y="170"/>
                </a:lnTo>
                <a:lnTo>
                  <a:pt x="139" y="168"/>
                </a:lnTo>
                <a:lnTo>
                  <a:pt x="135" y="166"/>
                </a:lnTo>
                <a:lnTo>
                  <a:pt x="129" y="166"/>
                </a:lnTo>
                <a:lnTo>
                  <a:pt x="129" y="166"/>
                </a:lnTo>
                <a:close/>
                <a:moveTo>
                  <a:pt x="129" y="208"/>
                </a:moveTo>
                <a:lnTo>
                  <a:pt x="129" y="208"/>
                </a:lnTo>
                <a:lnTo>
                  <a:pt x="122" y="207"/>
                </a:lnTo>
                <a:lnTo>
                  <a:pt x="117" y="203"/>
                </a:lnTo>
                <a:lnTo>
                  <a:pt x="114" y="197"/>
                </a:lnTo>
                <a:lnTo>
                  <a:pt x="113" y="192"/>
                </a:lnTo>
                <a:lnTo>
                  <a:pt x="113" y="192"/>
                </a:lnTo>
                <a:lnTo>
                  <a:pt x="114" y="185"/>
                </a:lnTo>
                <a:lnTo>
                  <a:pt x="117" y="180"/>
                </a:lnTo>
                <a:lnTo>
                  <a:pt x="122" y="177"/>
                </a:lnTo>
                <a:lnTo>
                  <a:pt x="129" y="176"/>
                </a:lnTo>
                <a:lnTo>
                  <a:pt x="129" y="176"/>
                </a:lnTo>
                <a:lnTo>
                  <a:pt x="136" y="177"/>
                </a:lnTo>
                <a:lnTo>
                  <a:pt x="140" y="180"/>
                </a:lnTo>
                <a:lnTo>
                  <a:pt x="144" y="185"/>
                </a:lnTo>
                <a:lnTo>
                  <a:pt x="145" y="192"/>
                </a:lnTo>
                <a:lnTo>
                  <a:pt x="145" y="192"/>
                </a:lnTo>
                <a:lnTo>
                  <a:pt x="144" y="197"/>
                </a:lnTo>
                <a:lnTo>
                  <a:pt x="140" y="203"/>
                </a:lnTo>
                <a:lnTo>
                  <a:pt x="136" y="207"/>
                </a:lnTo>
                <a:lnTo>
                  <a:pt x="129" y="208"/>
                </a:lnTo>
                <a:lnTo>
                  <a:pt x="129" y="208"/>
                </a:lnTo>
                <a:close/>
                <a:moveTo>
                  <a:pt x="217" y="166"/>
                </a:moveTo>
                <a:lnTo>
                  <a:pt x="217" y="166"/>
                </a:lnTo>
                <a:lnTo>
                  <a:pt x="212" y="166"/>
                </a:lnTo>
                <a:lnTo>
                  <a:pt x="208" y="168"/>
                </a:lnTo>
                <a:lnTo>
                  <a:pt x="204" y="170"/>
                </a:lnTo>
                <a:lnTo>
                  <a:pt x="199" y="173"/>
                </a:lnTo>
                <a:lnTo>
                  <a:pt x="197" y="177"/>
                </a:lnTo>
                <a:lnTo>
                  <a:pt x="194" y="181"/>
                </a:lnTo>
                <a:lnTo>
                  <a:pt x="193" y="187"/>
                </a:lnTo>
                <a:lnTo>
                  <a:pt x="191" y="192"/>
                </a:lnTo>
                <a:lnTo>
                  <a:pt x="191" y="192"/>
                </a:lnTo>
                <a:lnTo>
                  <a:pt x="193" y="197"/>
                </a:lnTo>
                <a:lnTo>
                  <a:pt x="194" y="201"/>
                </a:lnTo>
                <a:lnTo>
                  <a:pt x="197" y="206"/>
                </a:lnTo>
                <a:lnTo>
                  <a:pt x="199" y="210"/>
                </a:lnTo>
                <a:lnTo>
                  <a:pt x="204" y="212"/>
                </a:lnTo>
                <a:lnTo>
                  <a:pt x="208" y="215"/>
                </a:lnTo>
                <a:lnTo>
                  <a:pt x="212" y="216"/>
                </a:lnTo>
                <a:lnTo>
                  <a:pt x="217" y="218"/>
                </a:lnTo>
                <a:lnTo>
                  <a:pt x="217" y="218"/>
                </a:lnTo>
                <a:lnTo>
                  <a:pt x="222" y="216"/>
                </a:lnTo>
                <a:lnTo>
                  <a:pt x="228" y="215"/>
                </a:lnTo>
                <a:lnTo>
                  <a:pt x="232" y="212"/>
                </a:lnTo>
                <a:lnTo>
                  <a:pt x="236" y="210"/>
                </a:lnTo>
                <a:lnTo>
                  <a:pt x="239" y="206"/>
                </a:lnTo>
                <a:lnTo>
                  <a:pt x="241" y="201"/>
                </a:lnTo>
                <a:lnTo>
                  <a:pt x="243" y="197"/>
                </a:lnTo>
                <a:lnTo>
                  <a:pt x="243" y="192"/>
                </a:lnTo>
                <a:lnTo>
                  <a:pt x="243" y="192"/>
                </a:lnTo>
                <a:lnTo>
                  <a:pt x="243" y="187"/>
                </a:lnTo>
                <a:lnTo>
                  <a:pt x="241" y="181"/>
                </a:lnTo>
                <a:lnTo>
                  <a:pt x="239" y="177"/>
                </a:lnTo>
                <a:lnTo>
                  <a:pt x="236" y="173"/>
                </a:lnTo>
                <a:lnTo>
                  <a:pt x="232" y="170"/>
                </a:lnTo>
                <a:lnTo>
                  <a:pt x="228" y="168"/>
                </a:lnTo>
                <a:lnTo>
                  <a:pt x="222" y="166"/>
                </a:lnTo>
                <a:lnTo>
                  <a:pt x="217" y="166"/>
                </a:lnTo>
                <a:lnTo>
                  <a:pt x="217" y="166"/>
                </a:lnTo>
                <a:close/>
                <a:moveTo>
                  <a:pt x="217" y="208"/>
                </a:moveTo>
                <a:lnTo>
                  <a:pt x="217" y="208"/>
                </a:lnTo>
                <a:lnTo>
                  <a:pt x="212" y="207"/>
                </a:lnTo>
                <a:lnTo>
                  <a:pt x="206" y="203"/>
                </a:lnTo>
                <a:lnTo>
                  <a:pt x="202" y="197"/>
                </a:lnTo>
                <a:lnTo>
                  <a:pt x="201" y="192"/>
                </a:lnTo>
                <a:lnTo>
                  <a:pt x="201" y="192"/>
                </a:lnTo>
                <a:lnTo>
                  <a:pt x="202" y="185"/>
                </a:lnTo>
                <a:lnTo>
                  <a:pt x="206" y="180"/>
                </a:lnTo>
                <a:lnTo>
                  <a:pt x="212" y="177"/>
                </a:lnTo>
                <a:lnTo>
                  <a:pt x="217" y="176"/>
                </a:lnTo>
                <a:lnTo>
                  <a:pt x="217" y="176"/>
                </a:lnTo>
                <a:lnTo>
                  <a:pt x="224" y="177"/>
                </a:lnTo>
                <a:lnTo>
                  <a:pt x="229" y="180"/>
                </a:lnTo>
                <a:lnTo>
                  <a:pt x="232" y="185"/>
                </a:lnTo>
                <a:lnTo>
                  <a:pt x="233" y="192"/>
                </a:lnTo>
                <a:lnTo>
                  <a:pt x="233" y="192"/>
                </a:lnTo>
                <a:lnTo>
                  <a:pt x="232" y="197"/>
                </a:lnTo>
                <a:lnTo>
                  <a:pt x="229" y="203"/>
                </a:lnTo>
                <a:lnTo>
                  <a:pt x="224" y="207"/>
                </a:lnTo>
                <a:lnTo>
                  <a:pt x="217" y="208"/>
                </a:lnTo>
                <a:lnTo>
                  <a:pt x="217" y="208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95" name="Freeform 276"/>
          <p:cNvSpPr>
            <a:spLocks noEditPoints="1"/>
          </p:cNvSpPr>
          <p:nvPr/>
        </p:nvSpPr>
        <p:spPr bwMode="auto">
          <a:xfrm>
            <a:off x="4481621" y="3280524"/>
            <a:ext cx="333044" cy="196104"/>
          </a:xfrm>
          <a:custGeom>
            <a:avLst/>
            <a:gdLst/>
            <a:ahLst/>
            <a:cxnLst>
              <a:cxn ang="0">
                <a:pos x="31" y="127"/>
              </a:cxn>
              <a:cxn ang="0">
                <a:pos x="0" y="127"/>
              </a:cxn>
              <a:cxn ang="0">
                <a:pos x="0" y="43"/>
              </a:cxn>
              <a:cxn ang="0">
                <a:pos x="155" y="43"/>
              </a:cxn>
              <a:cxn ang="0">
                <a:pos x="155" y="0"/>
              </a:cxn>
              <a:cxn ang="0">
                <a:pos x="213" y="60"/>
              </a:cxn>
              <a:cxn ang="0">
                <a:pos x="155" y="118"/>
              </a:cxn>
              <a:cxn ang="0">
                <a:pos x="155" y="74"/>
              </a:cxn>
              <a:cxn ang="0">
                <a:pos x="31" y="74"/>
              </a:cxn>
              <a:cxn ang="0">
                <a:pos x="31" y="127"/>
              </a:cxn>
              <a:cxn ang="0">
                <a:pos x="6" y="122"/>
              </a:cxn>
              <a:cxn ang="0">
                <a:pos x="26" y="122"/>
              </a:cxn>
              <a:cxn ang="0">
                <a:pos x="26" y="69"/>
              </a:cxn>
              <a:cxn ang="0">
                <a:pos x="161" y="69"/>
              </a:cxn>
              <a:cxn ang="0">
                <a:pos x="161" y="104"/>
              </a:cxn>
              <a:cxn ang="0">
                <a:pos x="207" y="60"/>
              </a:cxn>
              <a:cxn ang="0">
                <a:pos x="161" y="14"/>
              </a:cxn>
              <a:cxn ang="0">
                <a:pos x="161" y="49"/>
              </a:cxn>
              <a:cxn ang="0">
                <a:pos x="6" y="49"/>
              </a:cxn>
              <a:cxn ang="0">
                <a:pos x="6" y="122"/>
              </a:cxn>
            </a:cxnLst>
            <a:rect l="0" t="0" r="r" b="b"/>
            <a:pathLst>
              <a:path w="213" h="127">
                <a:moveTo>
                  <a:pt x="31" y="127"/>
                </a:moveTo>
                <a:lnTo>
                  <a:pt x="0" y="127"/>
                </a:lnTo>
                <a:lnTo>
                  <a:pt x="0" y="43"/>
                </a:lnTo>
                <a:lnTo>
                  <a:pt x="155" y="43"/>
                </a:lnTo>
                <a:lnTo>
                  <a:pt x="155" y="0"/>
                </a:lnTo>
                <a:lnTo>
                  <a:pt x="213" y="60"/>
                </a:lnTo>
                <a:lnTo>
                  <a:pt x="155" y="118"/>
                </a:lnTo>
                <a:lnTo>
                  <a:pt x="155" y="74"/>
                </a:lnTo>
                <a:lnTo>
                  <a:pt x="31" y="74"/>
                </a:lnTo>
                <a:lnTo>
                  <a:pt x="31" y="127"/>
                </a:lnTo>
                <a:close/>
                <a:moveTo>
                  <a:pt x="6" y="122"/>
                </a:moveTo>
                <a:lnTo>
                  <a:pt x="26" y="122"/>
                </a:lnTo>
                <a:lnTo>
                  <a:pt x="26" y="69"/>
                </a:lnTo>
                <a:lnTo>
                  <a:pt x="161" y="69"/>
                </a:lnTo>
                <a:lnTo>
                  <a:pt x="161" y="104"/>
                </a:lnTo>
                <a:lnTo>
                  <a:pt x="207" y="60"/>
                </a:lnTo>
                <a:lnTo>
                  <a:pt x="161" y="14"/>
                </a:lnTo>
                <a:lnTo>
                  <a:pt x="161" y="49"/>
                </a:lnTo>
                <a:lnTo>
                  <a:pt x="6" y="49"/>
                </a:lnTo>
                <a:lnTo>
                  <a:pt x="6" y="122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96" name="Freeform 277"/>
          <p:cNvSpPr>
            <a:spLocks noEditPoints="1"/>
          </p:cNvSpPr>
          <p:nvPr/>
        </p:nvSpPr>
        <p:spPr bwMode="auto">
          <a:xfrm>
            <a:off x="4476932" y="3439276"/>
            <a:ext cx="342425" cy="210113"/>
          </a:xfrm>
          <a:custGeom>
            <a:avLst/>
            <a:gdLst/>
            <a:ahLst/>
            <a:cxnLst>
              <a:cxn ang="0">
                <a:pos x="65" y="135"/>
              </a:cxn>
              <a:cxn ang="0">
                <a:pos x="0" y="70"/>
              </a:cxn>
              <a:cxn ang="0">
                <a:pos x="65" y="5"/>
              </a:cxn>
              <a:cxn ang="0">
                <a:pos x="65" y="51"/>
              </a:cxn>
              <a:cxn ang="0">
                <a:pos x="183" y="51"/>
              </a:cxn>
              <a:cxn ang="0">
                <a:pos x="183" y="0"/>
              </a:cxn>
              <a:cxn ang="0">
                <a:pos x="220" y="0"/>
              </a:cxn>
              <a:cxn ang="0">
                <a:pos x="220" y="89"/>
              </a:cxn>
              <a:cxn ang="0">
                <a:pos x="65" y="89"/>
              </a:cxn>
              <a:cxn ang="0">
                <a:pos x="65" y="135"/>
              </a:cxn>
              <a:cxn ang="0">
                <a:pos x="15" y="70"/>
              </a:cxn>
              <a:cxn ang="0">
                <a:pos x="54" y="109"/>
              </a:cxn>
              <a:cxn ang="0">
                <a:pos x="54" y="78"/>
              </a:cxn>
              <a:cxn ang="0">
                <a:pos x="209" y="78"/>
              </a:cxn>
              <a:cxn ang="0">
                <a:pos x="209" y="11"/>
              </a:cxn>
              <a:cxn ang="0">
                <a:pos x="194" y="11"/>
              </a:cxn>
              <a:cxn ang="0">
                <a:pos x="194" y="62"/>
              </a:cxn>
              <a:cxn ang="0">
                <a:pos x="54" y="62"/>
              </a:cxn>
              <a:cxn ang="0">
                <a:pos x="54" y="31"/>
              </a:cxn>
              <a:cxn ang="0">
                <a:pos x="15" y="70"/>
              </a:cxn>
            </a:cxnLst>
            <a:rect l="0" t="0" r="r" b="b"/>
            <a:pathLst>
              <a:path w="220" h="135">
                <a:moveTo>
                  <a:pt x="65" y="135"/>
                </a:moveTo>
                <a:lnTo>
                  <a:pt x="0" y="70"/>
                </a:lnTo>
                <a:lnTo>
                  <a:pt x="65" y="5"/>
                </a:lnTo>
                <a:lnTo>
                  <a:pt x="65" y="51"/>
                </a:lnTo>
                <a:lnTo>
                  <a:pt x="183" y="51"/>
                </a:lnTo>
                <a:lnTo>
                  <a:pt x="183" y="0"/>
                </a:lnTo>
                <a:lnTo>
                  <a:pt x="220" y="0"/>
                </a:lnTo>
                <a:lnTo>
                  <a:pt x="220" y="89"/>
                </a:lnTo>
                <a:lnTo>
                  <a:pt x="65" y="89"/>
                </a:lnTo>
                <a:lnTo>
                  <a:pt x="65" y="135"/>
                </a:lnTo>
                <a:close/>
                <a:moveTo>
                  <a:pt x="15" y="70"/>
                </a:moveTo>
                <a:lnTo>
                  <a:pt x="54" y="109"/>
                </a:lnTo>
                <a:lnTo>
                  <a:pt x="54" y="78"/>
                </a:lnTo>
                <a:lnTo>
                  <a:pt x="209" y="78"/>
                </a:lnTo>
                <a:lnTo>
                  <a:pt x="209" y="11"/>
                </a:lnTo>
                <a:lnTo>
                  <a:pt x="194" y="11"/>
                </a:lnTo>
                <a:lnTo>
                  <a:pt x="194" y="62"/>
                </a:lnTo>
                <a:lnTo>
                  <a:pt x="54" y="62"/>
                </a:lnTo>
                <a:lnTo>
                  <a:pt x="54" y="31"/>
                </a:lnTo>
                <a:lnTo>
                  <a:pt x="15" y="70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97" name="Freeform 278"/>
          <p:cNvSpPr>
            <a:spLocks noEditPoints="1"/>
          </p:cNvSpPr>
          <p:nvPr/>
        </p:nvSpPr>
        <p:spPr bwMode="auto">
          <a:xfrm>
            <a:off x="2858628" y="3294533"/>
            <a:ext cx="342425" cy="140075"/>
          </a:xfrm>
          <a:custGeom>
            <a:avLst/>
            <a:gdLst/>
            <a:ahLst/>
            <a:cxnLst>
              <a:cxn ang="0">
                <a:pos x="128" y="90"/>
              </a:cxn>
              <a:cxn ang="0">
                <a:pos x="161" y="58"/>
              </a:cxn>
              <a:cxn ang="0">
                <a:pos x="136" y="41"/>
              </a:cxn>
              <a:cxn ang="0">
                <a:pos x="107" y="36"/>
              </a:cxn>
              <a:cxn ang="0">
                <a:pos x="94" y="36"/>
              </a:cxn>
              <a:cxn ang="0">
                <a:pos x="71" y="44"/>
              </a:cxn>
              <a:cxn ang="0">
                <a:pos x="53" y="58"/>
              </a:cxn>
              <a:cxn ang="0">
                <a:pos x="38" y="77"/>
              </a:cxn>
              <a:cxn ang="0">
                <a:pos x="31" y="90"/>
              </a:cxn>
              <a:cxn ang="0">
                <a:pos x="1" y="77"/>
              </a:cxn>
              <a:cxn ang="0">
                <a:pos x="8" y="60"/>
              </a:cxn>
              <a:cxn ang="0">
                <a:pos x="30" y="33"/>
              </a:cxn>
              <a:cxn ang="0">
                <a:pos x="57" y="14"/>
              </a:cxn>
              <a:cxn ang="0">
                <a:pos x="89" y="4"/>
              </a:cxn>
              <a:cxn ang="0">
                <a:pos x="107" y="2"/>
              </a:cxn>
              <a:cxn ang="0">
                <a:pos x="128" y="5"/>
              </a:cxn>
              <a:cxn ang="0">
                <a:pos x="148" y="10"/>
              </a:cxn>
              <a:cxn ang="0">
                <a:pos x="167" y="21"/>
              </a:cxn>
              <a:cxn ang="0">
                <a:pos x="183" y="33"/>
              </a:cxn>
              <a:cxn ang="0">
                <a:pos x="219" y="90"/>
              </a:cxn>
              <a:cxn ang="0">
                <a:pos x="213" y="85"/>
              </a:cxn>
              <a:cxn ang="0">
                <a:pos x="185" y="41"/>
              </a:cxn>
              <a:cxn ang="0">
                <a:pos x="182" y="40"/>
              </a:cxn>
              <a:cxn ang="0">
                <a:pos x="166" y="27"/>
              </a:cxn>
              <a:cxn ang="0">
                <a:pos x="147" y="16"/>
              </a:cxn>
              <a:cxn ang="0">
                <a:pos x="128" y="10"/>
              </a:cxn>
              <a:cxn ang="0">
                <a:pos x="107" y="8"/>
              </a:cxn>
              <a:cxn ang="0">
                <a:pos x="90" y="9"/>
              </a:cxn>
              <a:cxn ang="0">
                <a:pos x="61" y="19"/>
              </a:cxn>
              <a:cxn ang="0">
                <a:pos x="35" y="36"/>
              </a:cxn>
              <a:cxn ang="0">
                <a:pos x="15" y="60"/>
              </a:cxn>
              <a:cxn ang="0">
                <a:pos x="28" y="83"/>
              </a:cxn>
              <a:cxn ang="0">
                <a:pos x="34" y="71"/>
              </a:cxn>
              <a:cxn ang="0">
                <a:pos x="50" y="52"/>
              </a:cxn>
              <a:cxn ang="0">
                <a:pos x="70" y="39"/>
              </a:cxn>
              <a:cxn ang="0">
                <a:pos x="94" y="31"/>
              </a:cxn>
              <a:cxn ang="0">
                <a:pos x="107" y="31"/>
              </a:cxn>
              <a:cxn ang="0">
                <a:pos x="123" y="32"/>
              </a:cxn>
              <a:cxn ang="0">
                <a:pos x="139" y="37"/>
              </a:cxn>
              <a:cxn ang="0">
                <a:pos x="154" y="44"/>
              </a:cxn>
              <a:cxn ang="0">
                <a:pos x="167" y="55"/>
              </a:cxn>
              <a:cxn ang="0">
                <a:pos x="140" y="85"/>
              </a:cxn>
            </a:cxnLst>
            <a:rect l="0" t="0" r="r" b="b"/>
            <a:pathLst>
              <a:path w="219" h="90">
                <a:moveTo>
                  <a:pt x="219" y="90"/>
                </a:moveTo>
                <a:lnTo>
                  <a:pt x="128" y="90"/>
                </a:lnTo>
                <a:lnTo>
                  <a:pt x="161" y="58"/>
                </a:lnTo>
                <a:lnTo>
                  <a:pt x="161" y="58"/>
                </a:lnTo>
                <a:lnTo>
                  <a:pt x="148" y="48"/>
                </a:lnTo>
                <a:lnTo>
                  <a:pt x="136" y="41"/>
                </a:lnTo>
                <a:lnTo>
                  <a:pt x="121" y="37"/>
                </a:lnTo>
                <a:lnTo>
                  <a:pt x="107" y="36"/>
                </a:lnTo>
                <a:lnTo>
                  <a:pt x="107" y="36"/>
                </a:lnTo>
                <a:lnTo>
                  <a:pt x="94" y="36"/>
                </a:lnTo>
                <a:lnTo>
                  <a:pt x="82" y="40"/>
                </a:lnTo>
                <a:lnTo>
                  <a:pt x="71" y="44"/>
                </a:lnTo>
                <a:lnTo>
                  <a:pt x="61" y="50"/>
                </a:lnTo>
                <a:lnTo>
                  <a:pt x="53" y="58"/>
                </a:lnTo>
                <a:lnTo>
                  <a:pt x="44" y="66"/>
                </a:lnTo>
                <a:lnTo>
                  <a:pt x="38" y="77"/>
                </a:lnTo>
                <a:lnTo>
                  <a:pt x="32" y="87"/>
                </a:lnTo>
                <a:lnTo>
                  <a:pt x="31" y="90"/>
                </a:lnTo>
                <a:lnTo>
                  <a:pt x="0" y="78"/>
                </a:lnTo>
                <a:lnTo>
                  <a:pt x="1" y="77"/>
                </a:lnTo>
                <a:lnTo>
                  <a:pt x="1" y="77"/>
                </a:lnTo>
                <a:lnTo>
                  <a:pt x="8" y="60"/>
                </a:lnTo>
                <a:lnTo>
                  <a:pt x="17" y="46"/>
                </a:lnTo>
                <a:lnTo>
                  <a:pt x="30" y="33"/>
                </a:lnTo>
                <a:lnTo>
                  <a:pt x="43" y="23"/>
                </a:lnTo>
                <a:lnTo>
                  <a:pt x="57" y="14"/>
                </a:lnTo>
                <a:lnTo>
                  <a:pt x="73" y="8"/>
                </a:lnTo>
                <a:lnTo>
                  <a:pt x="89" y="4"/>
                </a:lnTo>
                <a:lnTo>
                  <a:pt x="107" y="2"/>
                </a:lnTo>
                <a:lnTo>
                  <a:pt x="107" y="2"/>
                </a:lnTo>
                <a:lnTo>
                  <a:pt x="117" y="4"/>
                </a:lnTo>
                <a:lnTo>
                  <a:pt x="128" y="5"/>
                </a:lnTo>
                <a:lnTo>
                  <a:pt x="139" y="8"/>
                </a:lnTo>
                <a:lnTo>
                  <a:pt x="148" y="10"/>
                </a:lnTo>
                <a:lnTo>
                  <a:pt x="158" y="16"/>
                </a:lnTo>
                <a:lnTo>
                  <a:pt x="167" y="21"/>
                </a:lnTo>
                <a:lnTo>
                  <a:pt x="175" y="27"/>
                </a:lnTo>
                <a:lnTo>
                  <a:pt x="183" y="33"/>
                </a:lnTo>
                <a:lnTo>
                  <a:pt x="219" y="0"/>
                </a:lnTo>
                <a:lnTo>
                  <a:pt x="219" y="90"/>
                </a:lnTo>
                <a:close/>
                <a:moveTo>
                  <a:pt x="140" y="85"/>
                </a:moveTo>
                <a:lnTo>
                  <a:pt x="213" y="85"/>
                </a:lnTo>
                <a:lnTo>
                  <a:pt x="213" y="12"/>
                </a:lnTo>
                <a:lnTo>
                  <a:pt x="185" y="41"/>
                </a:lnTo>
                <a:lnTo>
                  <a:pt x="182" y="40"/>
                </a:lnTo>
                <a:lnTo>
                  <a:pt x="182" y="40"/>
                </a:lnTo>
                <a:lnTo>
                  <a:pt x="174" y="32"/>
                </a:lnTo>
                <a:lnTo>
                  <a:pt x="166" y="27"/>
                </a:lnTo>
                <a:lnTo>
                  <a:pt x="156" y="21"/>
                </a:lnTo>
                <a:lnTo>
                  <a:pt x="147" y="16"/>
                </a:lnTo>
                <a:lnTo>
                  <a:pt x="138" y="13"/>
                </a:lnTo>
                <a:lnTo>
                  <a:pt x="128" y="10"/>
                </a:lnTo>
                <a:lnTo>
                  <a:pt x="117" y="9"/>
                </a:lnTo>
                <a:lnTo>
                  <a:pt x="107" y="8"/>
                </a:lnTo>
                <a:lnTo>
                  <a:pt x="107" y="8"/>
                </a:lnTo>
                <a:lnTo>
                  <a:pt x="90" y="9"/>
                </a:lnTo>
                <a:lnTo>
                  <a:pt x="75" y="13"/>
                </a:lnTo>
                <a:lnTo>
                  <a:pt x="61" y="19"/>
                </a:lnTo>
                <a:lnTo>
                  <a:pt x="47" y="27"/>
                </a:lnTo>
                <a:lnTo>
                  <a:pt x="35" y="36"/>
                </a:lnTo>
                <a:lnTo>
                  <a:pt x="23" y="48"/>
                </a:lnTo>
                <a:lnTo>
                  <a:pt x="15" y="60"/>
                </a:lnTo>
                <a:lnTo>
                  <a:pt x="7" y="75"/>
                </a:lnTo>
                <a:lnTo>
                  <a:pt x="28" y="83"/>
                </a:lnTo>
                <a:lnTo>
                  <a:pt x="28" y="83"/>
                </a:lnTo>
                <a:lnTo>
                  <a:pt x="34" y="71"/>
                </a:lnTo>
                <a:lnTo>
                  <a:pt x="40" y="62"/>
                </a:lnTo>
                <a:lnTo>
                  <a:pt x="50" y="52"/>
                </a:lnTo>
                <a:lnTo>
                  <a:pt x="59" y="44"/>
                </a:lnTo>
                <a:lnTo>
                  <a:pt x="70" y="39"/>
                </a:lnTo>
                <a:lnTo>
                  <a:pt x="82" y="35"/>
                </a:lnTo>
                <a:lnTo>
                  <a:pt x="94" y="31"/>
                </a:lnTo>
                <a:lnTo>
                  <a:pt x="107" y="31"/>
                </a:lnTo>
                <a:lnTo>
                  <a:pt x="107" y="31"/>
                </a:lnTo>
                <a:lnTo>
                  <a:pt x="115" y="31"/>
                </a:lnTo>
                <a:lnTo>
                  <a:pt x="123" y="32"/>
                </a:lnTo>
                <a:lnTo>
                  <a:pt x="131" y="33"/>
                </a:lnTo>
                <a:lnTo>
                  <a:pt x="139" y="37"/>
                </a:lnTo>
                <a:lnTo>
                  <a:pt x="147" y="40"/>
                </a:lnTo>
                <a:lnTo>
                  <a:pt x="154" y="44"/>
                </a:lnTo>
                <a:lnTo>
                  <a:pt x="161" y="50"/>
                </a:lnTo>
                <a:lnTo>
                  <a:pt x="167" y="55"/>
                </a:lnTo>
                <a:lnTo>
                  <a:pt x="169" y="58"/>
                </a:lnTo>
                <a:lnTo>
                  <a:pt x="140" y="85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98" name="Freeform 279"/>
          <p:cNvSpPr>
            <a:spLocks noEditPoints="1"/>
          </p:cNvSpPr>
          <p:nvPr/>
        </p:nvSpPr>
        <p:spPr bwMode="auto">
          <a:xfrm>
            <a:off x="2849245" y="3509314"/>
            <a:ext cx="347115" cy="158751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65" y="37"/>
              </a:cxn>
              <a:cxn ang="0">
                <a:pos x="75" y="45"/>
              </a:cxn>
              <a:cxn ang="0">
                <a:pos x="101" y="54"/>
              </a:cxn>
              <a:cxn ang="0">
                <a:pos x="115" y="56"/>
              </a:cxn>
              <a:cxn ang="0">
                <a:pos x="137" y="52"/>
              </a:cxn>
              <a:cxn ang="0">
                <a:pos x="158" y="42"/>
              </a:cxn>
              <a:cxn ang="0">
                <a:pos x="175" y="26"/>
              </a:cxn>
              <a:cxn ang="0">
                <a:pos x="186" y="6"/>
              </a:cxn>
              <a:cxn ang="0">
                <a:pos x="224" y="14"/>
              </a:cxn>
              <a:cxn ang="0">
                <a:pos x="223" y="19"/>
              </a:cxn>
              <a:cxn ang="0">
                <a:pos x="205" y="49"/>
              </a:cxn>
              <a:cxn ang="0">
                <a:pos x="181" y="73"/>
              </a:cxn>
              <a:cxn ang="0">
                <a:pos x="150" y="88"/>
              </a:cxn>
              <a:cxn ang="0">
                <a:pos x="115" y="94"/>
              </a:cxn>
              <a:cxn ang="0">
                <a:pos x="104" y="94"/>
              </a:cxn>
              <a:cxn ang="0">
                <a:pos x="83" y="89"/>
              </a:cxn>
              <a:cxn ang="0">
                <a:pos x="63" y="81"/>
              </a:cxn>
              <a:cxn ang="0">
                <a:pos x="46" y="71"/>
              </a:cxn>
              <a:cxn ang="0">
                <a:pos x="0" y="102"/>
              </a:cxn>
              <a:cxn ang="0">
                <a:pos x="40" y="52"/>
              </a:cxn>
              <a:cxn ang="0">
                <a:pos x="48" y="60"/>
              </a:cxn>
              <a:cxn ang="0">
                <a:pos x="66" y="71"/>
              </a:cxn>
              <a:cxn ang="0">
                <a:pos x="83" y="79"/>
              </a:cxn>
              <a:cxn ang="0">
                <a:pos x="104" y="83"/>
              </a:cxn>
              <a:cxn ang="0">
                <a:pos x="115" y="83"/>
              </a:cxn>
              <a:cxn ang="0">
                <a:pos x="144" y="79"/>
              </a:cxn>
              <a:cxn ang="0">
                <a:pos x="171" y="65"/>
              </a:cxn>
              <a:cxn ang="0">
                <a:pos x="194" y="46"/>
              </a:cxn>
              <a:cxn ang="0">
                <a:pos x="210" y="21"/>
              </a:cxn>
              <a:cxn ang="0">
                <a:pos x="194" y="14"/>
              </a:cxn>
              <a:cxn ang="0">
                <a:pos x="181" y="35"/>
              </a:cxn>
              <a:cxn ang="0">
                <a:pos x="162" y="52"/>
              </a:cxn>
              <a:cxn ang="0">
                <a:pos x="140" y="62"/>
              </a:cxn>
              <a:cxn ang="0">
                <a:pos x="115" y="67"/>
              </a:cxn>
              <a:cxn ang="0">
                <a:pos x="106" y="65"/>
              </a:cxn>
              <a:cxn ang="0">
                <a:pos x="89" y="62"/>
              </a:cxn>
              <a:cxn ang="0">
                <a:pos x="73" y="56"/>
              </a:cxn>
              <a:cxn ang="0">
                <a:pos x="59" y="46"/>
              </a:cxn>
              <a:cxn ang="0">
                <a:pos x="48" y="37"/>
              </a:cxn>
              <a:cxn ang="0">
                <a:pos x="11" y="11"/>
              </a:cxn>
              <a:cxn ang="0">
                <a:pos x="36" y="49"/>
              </a:cxn>
            </a:cxnLst>
            <a:rect l="0" t="0" r="r" b="b"/>
            <a:pathLst>
              <a:path w="224" h="102">
                <a:moveTo>
                  <a:pt x="0" y="102"/>
                </a:moveTo>
                <a:lnTo>
                  <a:pt x="0" y="0"/>
                </a:lnTo>
                <a:lnTo>
                  <a:pt x="100" y="0"/>
                </a:lnTo>
                <a:lnTo>
                  <a:pt x="65" y="37"/>
                </a:lnTo>
                <a:lnTo>
                  <a:pt x="65" y="37"/>
                </a:lnTo>
                <a:lnTo>
                  <a:pt x="75" y="45"/>
                </a:lnTo>
                <a:lnTo>
                  <a:pt x="88" y="50"/>
                </a:lnTo>
                <a:lnTo>
                  <a:pt x="101" y="54"/>
                </a:lnTo>
                <a:lnTo>
                  <a:pt x="115" y="56"/>
                </a:lnTo>
                <a:lnTo>
                  <a:pt x="115" y="56"/>
                </a:lnTo>
                <a:lnTo>
                  <a:pt x="127" y="54"/>
                </a:lnTo>
                <a:lnTo>
                  <a:pt x="137" y="52"/>
                </a:lnTo>
                <a:lnTo>
                  <a:pt x="148" y="48"/>
                </a:lnTo>
                <a:lnTo>
                  <a:pt x="158" y="42"/>
                </a:lnTo>
                <a:lnTo>
                  <a:pt x="167" y="34"/>
                </a:lnTo>
                <a:lnTo>
                  <a:pt x="175" y="26"/>
                </a:lnTo>
                <a:lnTo>
                  <a:pt x="182" y="17"/>
                </a:lnTo>
                <a:lnTo>
                  <a:pt x="186" y="6"/>
                </a:lnTo>
                <a:lnTo>
                  <a:pt x="189" y="0"/>
                </a:lnTo>
                <a:lnTo>
                  <a:pt x="224" y="14"/>
                </a:lnTo>
                <a:lnTo>
                  <a:pt x="223" y="19"/>
                </a:lnTo>
                <a:lnTo>
                  <a:pt x="223" y="19"/>
                </a:lnTo>
                <a:lnTo>
                  <a:pt x="214" y="35"/>
                </a:lnTo>
                <a:lnTo>
                  <a:pt x="205" y="49"/>
                </a:lnTo>
                <a:lnTo>
                  <a:pt x="193" y="62"/>
                </a:lnTo>
                <a:lnTo>
                  <a:pt x="181" y="73"/>
                </a:lnTo>
                <a:lnTo>
                  <a:pt x="166" y="81"/>
                </a:lnTo>
                <a:lnTo>
                  <a:pt x="150" y="88"/>
                </a:lnTo>
                <a:lnTo>
                  <a:pt x="132" y="92"/>
                </a:lnTo>
                <a:lnTo>
                  <a:pt x="115" y="94"/>
                </a:lnTo>
                <a:lnTo>
                  <a:pt x="115" y="94"/>
                </a:lnTo>
                <a:lnTo>
                  <a:pt x="104" y="94"/>
                </a:lnTo>
                <a:lnTo>
                  <a:pt x="93" y="92"/>
                </a:lnTo>
                <a:lnTo>
                  <a:pt x="83" y="89"/>
                </a:lnTo>
                <a:lnTo>
                  <a:pt x="73" y="85"/>
                </a:lnTo>
                <a:lnTo>
                  <a:pt x="63" y="81"/>
                </a:lnTo>
                <a:lnTo>
                  <a:pt x="54" y="76"/>
                </a:lnTo>
                <a:lnTo>
                  <a:pt x="46" y="71"/>
                </a:lnTo>
                <a:lnTo>
                  <a:pt x="38" y="64"/>
                </a:lnTo>
                <a:lnTo>
                  <a:pt x="0" y="102"/>
                </a:lnTo>
                <a:close/>
                <a:moveTo>
                  <a:pt x="36" y="49"/>
                </a:moveTo>
                <a:lnTo>
                  <a:pt x="40" y="52"/>
                </a:lnTo>
                <a:lnTo>
                  <a:pt x="40" y="52"/>
                </a:lnTo>
                <a:lnTo>
                  <a:pt x="48" y="60"/>
                </a:lnTo>
                <a:lnTo>
                  <a:pt x="56" y="65"/>
                </a:lnTo>
                <a:lnTo>
                  <a:pt x="66" y="71"/>
                </a:lnTo>
                <a:lnTo>
                  <a:pt x="74" y="75"/>
                </a:lnTo>
                <a:lnTo>
                  <a:pt x="83" y="79"/>
                </a:lnTo>
                <a:lnTo>
                  <a:pt x="94" y="81"/>
                </a:lnTo>
                <a:lnTo>
                  <a:pt x="104" y="83"/>
                </a:lnTo>
                <a:lnTo>
                  <a:pt x="115" y="83"/>
                </a:lnTo>
                <a:lnTo>
                  <a:pt x="115" y="83"/>
                </a:lnTo>
                <a:lnTo>
                  <a:pt x="129" y="81"/>
                </a:lnTo>
                <a:lnTo>
                  <a:pt x="144" y="79"/>
                </a:lnTo>
                <a:lnTo>
                  <a:pt x="159" y="73"/>
                </a:lnTo>
                <a:lnTo>
                  <a:pt x="171" y="65"/>
                </a:lnTo>
                <a:lnTo>
                  <a:pt x="183" y="57"/>
                </a:lnTo>
                <a:lnTo>
                  <a:pt x="194" y="46"/>
                </a:lnTo>
                <a:lnTo>
                  <a:pt x="204" y="34"/>
                </a:lnTo>
                <a:lnTo>
                  <a:pt x="210" y="21"/>
                </a:lnTo>
                <a:lnTo>
                  <a:pt x="194" y="14"/>
                </a:lnTo>
                <a:lnTo>
                  <a:pt x="194" y="14"/>
                </a:lnTo>
                <a:lnTo>
                  <a:pt x="189" y="26"/>
                </a:lnTo>
                <a:lnTo>
                  <a:pt x="181" y="35"/>
                </a:lnTo>
                <a:lnTo>
                  <a:pt x="173" y="45"/>
                </a:lnTo>
                <a:lnTo>
                  <a:pt x="162" y="52"/>
                </a:lnTo>
                <a:lnTo>
                  <a:pt x="151" y="58"/>
                </a:lnTo>
                <a:lnTo>
                  <a:pt x="140" y="62"/>
                </a:lnTo>
                <a:lnTo>
                  <a:pt x="127" y="65"/>
                </a:lnTo>
                <a:lnTo>
                  <a:pt x="115" y="67"/>
                </a:lnTo>
                <a:lnTo>
                  <a:pt x="115" y="67"/>
                </a:lnTo>
                <a:lnTo>
                  <a:pt x="106" y="65"/>
                </a:lnTo>
                <a:lnTo>
                  <a:pt x="97" y="65"/>
                </a:lnTo>
                <a:lnTo>
                  <a:pt x="89" y="62"/>
                </a:lnTo>
                <a:lnTo>
                  <a:pt x="81" y="60"/>
                </a:lnTo>
                <a:lnTo>
                  <a:pt x="73" y="56"/>
                </a:lnTo>
                <a:lnTo>
                  <a:pt x="66" y="52"/>
                </a:lnTo>
                <a:lnTo>
                  <a:pt x="59" y="46"/>
                </a:lnTo>
                <a:lnTo>
                  <a:pt x="52" y="41"/>
                </a:lnTo>
                <a:lnTo>
                  <a:pt x="48" y="37"/>
                </a:lnTo>
                <a:lnTo>
                  <a:pt x="74" y="11"/>
                </a:lnTo>
                <a:lnTo>
                  <a:pt x="11" y="11"/>
                </a:lnTo>
                <a:lnTo>
                  <a:pt x="11" y="75"/>
                </a:lnTo>
                <a:lnTo>
                  <a:pt x="36" y="49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99" name="Freeform 280"/>
          <p:cNvSpPr>
            <a:spLocks noEditPoints="1"/>
          </p:cNvSpPr>
          <p:nvPr/>
        </p:nvSpPr>
        <p:spPr bwMode="auto">
          <a:xfrm>
            <a:off x="5260284" y="3355231"/>
            <a:ext cx="234536" cy="214781"/>
          </a:xfrm>
          <a:custGeom>
            <a:avLst/>
            <a:gdLst/>
            <a:ahLst/>
            <a:cxnLst>
              <a:cxn ang="0">
                <a:pos x="152" y="140"/>
              </a:cxn>
              <a:cxn ang="0">
                <a:pos x="50" y="140"/>
              </a:cxn>
              <a:cxn ang="0">
                <a:pos x="50" y="69"/>
              </a:cxn>
              <a:cxn ang="0">
                <a:pos x="0" y="69"/>
              </a:cxn>
              <a:cxn ang="0">
                <a:pos x="69" y="0"/>
              </a:cxn>
              <a:cxn ang="0">
                <a:pos x="139" y="69"/>
              </a:cxn>
              <a:cxn ang="0">
                <a:pos x="89" y="69"/>
              </a:cxn>
              <a:cxn ang="0">
                <a:pos x="89" y="100"/>
              </a:cxn>
              <a:cxn ang="0">
                <a:pos x="113" y="100"/>
              </a:cxn>
              <a:cxn ang="0">
                <a:pos x="152" y="140"/>
              </a:cxn>
              <a:cxn ang="0">
                <a:pos x="60" y="129"/>
              </a:cxn>
              <a:cxn ang="0">
                <a:pos x="127" y="129"/>
              </a:cxn>
              <a:cxn ang="0">
                <a:pos x="109" y="111"/>
              </a:cxn>
              <a:cxn ang="0">
                <a:pos x="78" y="111"/>
              </a:cxn>
              <a:cxn ang="0">
                <a:pos x="78" y="58"/>
              </a:cxn>
              <a:cxn ang="0">
                <a:pos x="113" y="58"/>
              </a:cxn>
              <a:cxn ang="0">
                <a:pos x="69" y="15"/>
              </a:cxn>
              <a:cxn ang="0">
                <a:pos x="25" y="58"/>
              </a:cxn>
              <a:cxn ang="0">
                <a:pos x="60" y="58"/>
              </a:cxn>
              <a:cxn ang="0">
                <a:pos x="60" y="129"/>
              </a:cxn>
            </a:cxnLst>
            <a:rect l="0" t="0" r="r" b="b"/>
            <a:pathLst>
              <a:path w="152" h="140">
                <a:moveTo>
                  <a:pt x="152" y="140"/>
                </a:moveTo>
                <a:lnTo>
                  <a:pt x="50" y="140"/>
                </a:lnTo>
                <a:lnTo>
                  <a:pt x="50" y="69"/>
                </a:lnTo>
                <a:lnTo>
                  <a:pt x="0" y="69"/>
                </a:lnTo>
                <a:lnTo>
                  <a:pt x="69" y="0"/>
                </a:lnTo>
                <a:lnTo>
                  <a:pt x="139" y="69"/>
                </a:lnTo>
                <a:lnTo>
                  <a:pt x="89" y="69"/>
                </a:lnTo>
                <a:lnTo>
                  <a:pt x="89" y="100"/>
                </a:lnTo>
                <a:lnTo>
                  <a:pt x="113" y="100"/>
                </a:lnTo>
                <a:lnTo>
                  <a:pt x="152" y="140"/>
                </a:lnTo>
                <a:close/>
                <a:moveTo>
                  <a:pt x="60" y="129"/>
                </a:moveTo>
                <a:lnTo>
                  <a:pt x="127" y="129"/>
                </a:lnTo>
                <a:lnTo>
                  <a:pt x="109" y="111"/>
                </a:lnTo>
                <a:lnTo>
                  <a:pt x="78" y="111"/>
                </a:lnTo>
                <a:lnTo>
                  <a:pt x="78" y="58"/>
                </a:lnTo>
                <a:lnTo>
                  <a:pt x="113" y="58"/>
                </a:lnTo>
                <a:lnTo>
                  <a:pt x="69" y="15"/>
                </a:lnTo>
                <a:lnTo>
                  <a:pt x="25" y="58"/>
                </a:lnTo>
                <a:lnTo>
                  <a:pt x="60" y="58"/>
                </a:lnTo>
                <a:lnTo>
                  <a:pt x="60" y="129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00" name="Freeform 281"/>
          <p:cNvSpPr>
            <a:spLocks noEditPoints="1"/>
          </p:cNvSpPr>
          <p:nvPr/>
        </p:nvSpPr>
        <p:spPr bwMode="auto">
          <a:xfrm>
            <a:off x="5438533" y="3383246"/>
            <a:ext cx="220465" cy="210113"/>
          </a:xfrm>
          <a:custGeom>
            <a:avLst/>
            <a:gdLst/>
            <a:ahLst/>
            <a:cxnLst>
              <a:cxn ang="0">
                <a:pos x="77" y="134"/>
              </a:cxn>
              <a:cxn ang="0">
                <a:pos x="13" y="71"/>
              </a:cxn>
              <a:cxn ang="0">
                <a:pos x="61" y="71"/>
              </a:cxn>
              <a:cxn ang="0">
                <a:pos x="61" y="34"/>
              </a:cxn>
              <a:cxn ang="0">
                <a:pos x="34" y="34"/>
              </a:cxn>
              <a:cxn ang="0">
                <a:pos x="0" y="0"/>
              </a:cxn>
              <a:cxn ang="0">
                <a:pos x="93" y="0"/>
              </a:cxn>
              <a:cxn ang="0">
                <a:pos x="93" y="71"/>
              </a:cxn>
              <a:cxn ang="0">
                <a:pos x="140" y="71"/>
              </a:cxn>
              <a:cxn ang="0">
                <a:pos x="77" y="134"/>
              </a:cxn>
              <a:cxn ang="0">
                <a:pos x="27" y="76"/>
              </a:cxn>
              <a:cxn ang="0">
                <a:pos x="77" y="126"/>
              </a:cxn>
              <a:cxn ang="0">
                <a:pos x="127" y="76"/>
              </a:cxn>
              <a:cxn ang="0">
                <a:pos x="88" y="76"/>
              </a:cxn>
              <a:cxn ang="0">
                <a:pos x="88" y="6"/>
              </a:cxn>
              <a:cxn ang="0">
                <a:pos x="13" y="6"/>
              </a:cxn>
              <a:cxn ang="0">
                <a:pos x="35" y="29"/>
              </a:cxn>
              <a:cxn ang="0">
                <a:pos x="66" y="29"/>
              </a:cxn>
              <a:cxn ang="0">
                <a:pos x="66" y="76"/>
              </a:cxn>
              <a:cxn ang="0">
                <a:pos x="27" y="76"/>
              </a:cxn>
            </a:cxnLst>
            <a:rect l="0" t="0" r="r" b="b"/>
            <a:pathLst>
              <a:path w="140" h="134">
                <a:moveTo>
                  <a:pt x="77" y="134"/>
                </a:moveTo>
                <a:lnTo>
                  <a:pt x="13" y="71"/>
                </a:lnTo>
                <a:lnTo>
                  <a:pt x="61" y="71"/>
                </a:lnTo>
                <a:lnTo>
                  <a:pt x="61" y="34"/>
                </a:lnTo>
                <a:lnTo>
                  <a:pt x="34" y="34"/>
                </a:lnTo>
                <a:lnTo>
                  <a:pt x="0" y="0"/>
                </a:lnTo>
                <a:lnTo>
                  <a:pt x="93" y="0"/>
                </a:lnTo>
                <a:lnTo>
                  <a:pt x="93" y="71"/>
                </a:lnTo>
                <a:lnTo>
                  <a:pt x="140" y="71"/>
                </a:lnTo>
                <a:lnTo>
                  <a:pt x="77" y="134"/>
                </a:lnTo>
                <a:close/>
                <a:moveTo>
                  <a:pt x="27" y="76"/>
                </a:moveTo>
                <a:lnTo>
                  <a:pt x="77" y="126"/>
                </a:lnTo>
                <a:lnTo>
                  <a:pt x="127" y="76"/>
                </a:lnTo>
                <a:lnTo>
                  <a:pt x="88" y="76"/>
                </a:lnTo>
                <a:lnTo>
                  <a:pt x="88" y="6"/>
                </a:lnTo>
                <a:lnTo>
                  <a:pt x="13" y="6"/>
                </a:lnTo>
                <a:lnTo>
                  <a:pt x="35" y="29"/>
                </a:lnTo>
                <a:lnTo>
                  <a:pt x="66" y="29"/>
                </a:lnTo>
                <a:lnTo>
                  <a:pt x="66" y="76"/>
                </a:lnTo>
                <a:lnTo>
                  <a:pt x="27" y="76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01" name="Freeform 282"/>
          <p:cNvSpPr>
            <a:spLocks noEditPoints="1"/>
          </p:cNvSpPr>
          <p:nvPr/>
        </p:nvSpPr>
        <p:spPr bwMode="auto">
          <a:xfrm>
            <a:off x="3660745" y="3285195"/>
            <a:ext cx="361188" cy="378203"/>
          </a:xfrm>
          <a:custGeom>
            <a:avLst/>
            <a:gdLst/>
            <a:ahLst/>
            <a:cxnLst>
              <a:cxn ang="0">
                <a:pos x="163" y="194"/>
              </a:cxn>
              <a:cxn ang="0">
                <a:pos x="112" y="182"/>
              </a:cxn>
              <a:cxn ang="0">
                <a:pos x="90" y="163"/>
              </a:cxn>
              <a:cxn ang="0">
                <a:pos x="70" y="129"/>
              </a:cxn>
              <a:cxn ang="0">
                <a:pos x="55" y="105"/>
              </a:cxn>
              <a:cxn ang="0">
                <a:pos x="31" y="89"/>
              </a:cxn>
              <a:cxn ang="0">
                <a:pos x="0" y="86"/>
              </a:cxn>
              <a:cxn ang="0">
                <a:pos x="5" y="48"/>
              </a:cxn>
              <a:cxn ang="0">
                <a:pos x="53" y="57"/>
              </a:cxn>
              <a:cxn ang="0">
                <a:pos x="73" y="70"/>
              </a:cxn>
              <a:cxn ang="0">
                <a:pos x="92" y="90"/>
              </a:cxn>
              <a:cxn ang="0">
                <a:pos x="104" y="113"/>
              </a:cxn>
              <a:cxn ang="0">
                <a:pos x="124" y="143"/>
              </a:cxn>
              <a:cxn ang="0">
                <a:pos x="150" y="155"/>
              </a:cxn>
              <a:cxn ang="0">
                <a:pos x="163" y="86"/>
              </a:cxn>
              <a:cxn ang="0">
                <a:pos x="134" y="93"/>
              </a:cxn>
              <a:cxn ang="0">
                <a:pos x="113" y="111"/>
              </a:cxn>
              <a:cxn ang="0">
                <a:pos x="104" y="92"/>
              </a:cxn>
              <a:cxn ang="0">
                <a:pos x="96" y="73"/>
              </a:cxn>
              <a:cxn ang="0">
                <a:pos x="100" y="70"/>
              </a:cxn>
              <a:cxn ang="0">
                <a:pos x="144" y="50"/>
              </a:cxn>
              <a:cxn ang="0">
                <a:pos x="231" y="67"/>
              </a:cxn>
              <a:cxn ang="0">
                <a:pos x="163" y="243"/>
              </a:cxn>
              <a:cxn ang="0">
                <a:pos x="26" y="77"/>
              </a:cxn>
              <a:cxn ang="0">
                <a:pos x="57" y="92"/>
              </a:cxn>
              <a:cxn ang="0">
                <a:pos x="80" y="125"/>
              </a:cxn>
              <a:cxn ang="0">
                <a:pos x="90" y="146"/>
              </a:cxn>
              <a:cxn ang="0">
                <a:pos x="107" y="165"/>
              </a:cxn>
              <a:cxn ang="0">
                <a:pos x="150" y="184"/>
              </a:cxn>
              <a:cxn ang="0">
                <a:pos x="174" y="217"/>
              </a:cxn>
              <a:cxn ang="0">
                <a:pos x="174" y="167"/>
              </a:cxn>
              <a:cxn ang="0">
                <a:pos x="151" y="167"/>
              </a:cxn>
              <a:cxn ang="0">
                <a:pos x="117" y="152"/>
              </a:cxn>
              <a:cxn ang="0">
                <a:pos x="94" y="117"/>
              </a:cxn>
              <a:cxn ang="0">
                <a:pos x="82" y="97"/>
              </a:cxn>
              <a:cxn ang="0">
                <a:pos x="66" y="78"/>
              </a:cxn>
              <a:cxn ang="0">
                <a:pos x="27" y="61"/>
              </a:cxn>
              <a:cxn ang="0">
                <a:pos x="169" y="75"/>
              </a:cxn>
              <a:cxn ang="0">
                <a:pos x="215" y="67"/>
              </a:cxn>
              <a:cxn ang="0">
                <a:pos x="169" y="59"/>
              </a:cxn>
              <a:cxn ang="0">
                <a:pos x="134" y="63"/>
              </a:cxn>
              <a:cxn ang="0">
                <a:pos x="107" y="78"/>
              </a:cxn>
              <a:cxn ang="0">
                <a:pos x="126" y="85"/>
              </a:cxn>
              <a:cxn ang="0">
                <a:pos x="169" y="75"/>
              </a:cxn>
            </a:cxnLst>
            <a:rect l="0" t="0" r="r" b="b"/>
            <a:pathLst>
              <a:path w="231" h="243">
                <a:moveTo>
                  <a:pt x="163" y="243"/>
                </a:moveTo>
                <a:lnTo>
                  <a:pt x="163" y="194"/>
                </a:lnTo>
                <a:lnTo>
                  <a:pt x="163" y="194"/>
                </a:lnTo>
                <a:lnTo>
                  <a:pt x="144" y="193"/>
                </a:lnTo>
                <a:lnTo>
                  <a:pt x="127" y="189"/>
                </a:lnTo>
                <a:lnTo>
                  <a:pt x="112" y="182"/>
                </a:lnTo>
                <a:lnTo>
                  <a:pt x="100" y="174"/>
                </a:lnTo>
                <a:lnTo>
                  <a:pt x="100" y="174"/>
                </a:lnTo>
                <a:lnTo>
                  <a:pt x="90" y="163"/>
                </a:lnTo>
                <a:lnTo>
                  <a:pt x="82" y="152"/>
                </a:lnTo>
                <a:lnTo>
                  <a:pt x="76" y="142"/>
                </a:lnTo>
                <a:lnTo>
                  <a:pt x="70" y="129"/>
                </a:lnTo>
                <a:lnTo>
                  <a:pt x="70" y="129"/>
                </a:lnTo>
                <a:lnTo>
                  <a:pt x="61" y="112"/>
                </a:lnTo>
                <a:lnTo>
                  <a:pt x="55" y="105"/>
                </a:lnTo>
                <a:lnTo>
                  <a:pt x="49" y="98"/>
                </a:lnTo>
                <a:lnTo>
                  <a:pt x="40" y="93"/>
                </a:lnTo>
                <a:lnTo>
                  <a:pt x="31" y="89"/>
                </a:lnTo>
                <a:lnTo>
                  <a:pt x="19" y="86"/>
                </a:lnTo>
                <a:lnTo>
                  <a:pt x="5" y="86"/>
                </a:lnTo>
                <a:lnTo>
                  <a:pt x="0" y="86"/>
                </a:lnTo>
                <a:lnTo>
                  <a:pt x="0" y="48"/>
                </a:lnTo>
                <a:lnTo>
                  <a:pt x="5" y="48"/>
                </a:lnTo>
                <a:lnTo>
                  <a:pt x="5" y="48"/>
                </a:lnTo>
                <a:lnTo>
                  <a:pt x="26" y="50"/>
                </a:lnTo>
                <a:lnTo>
                  <a:pt x="43" y="54"/>
                </a:lnTo>
                <a:lnTo>
                  <a:pt x="53" y="57"/>
                </a:lnTo>
                <a:lnTo>
                  <a:pt x="59" y="61"/>
                </a:lnTo>
                <a:lnTo>
                  <a:pt x="67" y="65"/>
                </a:lnTo>
                <a:lnTo>
                  <a:pt x="73" y="70"/>
                </a:lnTo>
                <a:lnTo>
                  <a:pt x="73" y="70"/>
                </a:lnTo>
                <a:lnTo>
                  <a:pt x="84" y="80"/>
                </a:lnTo>
                <a:lnTo>
                  <a:pt x="92" y="90"/>
                </a:lnTo>
                <a:lnTo>
                  <a:pt x="97" y="101"/>
                </a:lnTo>
                <a:lnTo>
                  <a:pt x="104" y="113"/>
                </a:lnTo>
                <a:lnTo>
                  <a:pt x="104" y="113"/>
                </a:lnTo>
                <a:lnTo>
                  <a:pt x="112" y="129"/>
                </a:lnTo>
                <a:lnTo>
                  <a:pt x="117" y="138"/>
                </a:lnTo>
                <a:lnTo>
                  <a:pt x="124" y="143"/>
                </a:lnTo>
                <a:lnTo>
                  <a:pt x="131" y="148"/>
                </a:lnTo>
                <a:lnTo>
                  <a:pt x="139" y="152"/>
                </a:lnTo>
                <a:lnTo>
                  <a:pt x="150" y="155"/>
                </a:lnTo>
                <a:lnTo>
                  <a:pt x="163" y="157"/>
                </a:lnTo>
                <a:lnTo>
                  <a:pt x="163" y="86"/>
                </a:lnTo>
                <a:lnTo>
                  <a:pt x="163" y="86"/>
                </a:lnTo>
                <a:lnTo>
                  <a:pt x="154" y="86"/>
                </a:lnTo>
                <a:lnTo>
                  <a:pt x="146" y="88"/>
                </a:lnTo>
                <a:lnTo>
                  <a:pt x="134" y="93"/>
                </a:lnTo>
                <a:lnTo>
                  <a:pt x="124" y="98"/>
                </a:lnTo>
                <a:lnTo>
                  <a:pt x="119" y="105"/>
                </a:lnTo>
                <a:lnTo>
                  <a:pt x="113" y="111"/>
                </a:lnTo>
                <a:lnTo>
                  <a:pt x="109" y="104"/>
                </a:lnTo>
                <a:lnTo>
                  <a:pt x="109" y="104"/>
                </a:lnTo>
                <a:lnTo>
                  <a:pt x="104" y="92"/>
                </a:lnTo>
                <a:lnTo>
                  <a:pt x="96" y="80"/>
                </a:lnTo>
                <a:lnTo>
                  <a:pt x="93" y="75"/>
                </a:lnTo>
                <a:lnTo>
                  <a:pt x="96" y="73"/>
                </a:lnTo>
                <a:lnTo>
                  <a:pt x="96" y="73"/>
                </a:lnTo>
                <a:lnTo>
                  <a:pt x="100" y="70"/>
                </a:lnTo>
                <a:lnTo>
                  <a:pt x="100" y="70"/>
                </a:lnTo>
                <a:lnTo>
                  <a:pt x="112" y="61"/>
                </a:lnTo>
                <a:lnTo>
                  <a:pt x="127" y="54"/>
                </a:lnTo>
                <a:lnTo>
                  <a:pt x="144" y="50"/>
                </a:lnTo>
                <a:lnTo>
                  <a:pt x="163" y="48"/>
                </a:lnTo>
                <a:lnTo>
                  <a:pt x="163" y="0"/>
                </a:lnTo>
                <a:lnTo>
                  <a:pt x="231" y="67"/>
                </a:lnTo>
                <a:lnTo>
                  <a:pt x="175" y="121"/>
                </a:lnTo>
                <a:lnTo>
                  <a:pt x="231" y="175"/>
                </a:lnTo>
                <a:lnTo>
                  <a:pt x="163" y="243"/>
                </a:lnTo>
                <a:close/>
                <a:moveTo>
                  <a:pt x="11" y="75"/>
                </a:moveTo>
                <a:lnTo>
                  <a:pt x="11" y="75"/>
                </a:lnTo>
                <a:lnTo>
                  <a:pt x="26" y="77"/>
                </a:lnTo>
                <a:lnTo>
                  <a:pt x="38" y="81"/>
                </a:lnTo>
                <a:lnTo>
                  <a:pt x="49" y="85"/>
                </a:lnTo>
                <a:lnTo>
                  <a:pt x="57" y="92"/>
                </a:lnTo>
                <a:lnTo>
                  <a:pt x="63" y="98"/>
                </a:lnTo>
                <a:lnTo>
                  <a:pt x="69" y="107"/>
                </a:lnTo>
                <a:lnTo>
                  <a:pt x="80" y="125"/>
                </a:lnTo>
                <a:lnTo>
                  <a:pt x="80" y="125"/>
                </a:lnTo>
                <a:lnTo>
                  <a:pt x="85" y="136"/>
                </a:lnTo>
                <a:lnTo>
                  <a:pt x="90" y="146"/>
                </a:lnTo>
                <a:lnTo>
                  <a:pt x="98" y="157"/>
                </a:lnTo>
                <a:lnTo>
                  <a:pt x="107" y="165"/>
                </a:lnTo>
                <a:lnTo>
                  <a:pt x="107" y="165"/>
                </a:lnTo>
                <a:lnTo>
                  <a:pt x="119" y="174"/>
                </a:lnTo>
                <a:lnTo>
                  <a:pt x="134" y="179"/>
                </a:lnTo>
                <a:lnTo>
                  <a:pt x="150" y="184"/>
                </a:lnTo>
                <a:lnTo>
                  <a:pt x="169" y="185"/>
                </a:lnTo>
                <a:lnTo>
                  <a:pt x="174" y="185"/>
                </a:lnTo>
                <a:lnTo>
                  <a:pt x="174" y="217"/>
                </a:lnTo>
                <a:lnTo>
                  <a:pt x="215" y="175"/>
                </a:lnTo>
                <a:lnTo>
                  <a:pt x="174" y="135"/>
                </a:lnTo>
                <a:lnTo>
                  <a:pt x="174" y="167"/>
                </a:lnTo>
                <a:lnTo>
                  <a:pt x="169" y="167"/>
                </a:lnTo>
                <a:lnTo>
                  <a:pt x="169" y="167"/>
                </a:lnTo>
                <a:lnTo>
                  <a:pt x="151" y="167"/>
                </a:lnTo>
                <a:lnTo>
                  <a:pt x="138" y="163"/>
                </a:lnTo>
                <a:lnTo>
                  <a:pt x="127" y="159"/>
                </a:lnTo>
                <a:lnTo>
                  <a:pt x="117" y="152"/>
                </a:lnTo>
                <a:lnTo>
                  <a:pt x="111" y="146"/>
                </a:lnTo>
                <a:lnTo>
                  <a:pt x="104" y="138"/>
                </a:lnTo>
                <a:lnTo>
                  <a:pt x="94" y="117"/>
                </a:lnTo>
                <a:lnTo>
                  <a:pt x="94" y="117"/>
                </a:lnTo>
                <a:lnTo>
                  <a:pt x="89" y="108"/>
                </a:lnTo>
                <a:lnTo>
                  <a:pt x="82" y="97"/>
                </a:lnTo>
                <a:lnTo>
                  <a:pt x="76" y="86"/>
                </a:lnTo>
                <a:lnTo>
                  <a:pt x="66" y="78"/>
                </a:lnTo>
                <a:lnTo>
                  <a:pt x="66" y="78"/>
                </a:lnTo>
                <a:lnTo>
                  <a:pt x="55" y="70"/>
                </a:lnTo>
                <a:lnTo>
                  <a:pt x="42" y="65"/>
                </a:lnTo>
                <a:lnTo>
                  <a:pt x="27" y="61"/>
                </a:lnTo>
                <a:lnTo>
                  <a:pt x="11" y="59"/>
                </a:lnTo>
                <a:lnTo>
                  <a:pt x="11" y="75"/>
                </a:lnTo>
                <a:close/>
                <a:moveTo>
                  <a:pt x="169" y="75"/>
                </a:moveTo>
                <a:lnTo>
                  <a:pt x="174" y="75"/>
                </a:lnTo>
                <a:lnTo>
                  <a:pt x="174" y="108"/>
                </a:lnTo>
                <a:lnTo>
                  <a:pt x="215" y="67"/>
                </a:lnTo>
                <a:lnTo>
                  <a:pt x="174" y="26"/>
                </a:lnTo>
                <a:lnTo>
                  <a:pt x="174" y="59"/>
                </a:lnTo>
                <a:lnTo>
                  <a:pt x="169" y="59"/>
                </a:lnTo>
                <a:lnTo>
                  <a:pt x="169" y="59"/>
                </a:lnTo>
                <a:lnTo>
                  <a:pt x="150" y="61"/>
                </a:lnTo>
                <a:lnTo>
                  <a:pt x="134" y="63"/>
                </a:lnTo>
                <a:lnTo>
                  <a:pt x="119" y="69"/>
                </a:lnTo>
                <a:lnTo>
                  <a:pt x="107" y="78"/>
                </a:lnTo>
                <a:lnTo>
                  <a:pt x="107" y="78"/>
                </a:lnTo>
                <a:lnTo>
                  <a:pt x="116" y="92"/>
                </a:lnTo>
                <a:lnTo>
                  <a:pt x="116" y="92"/>
                </a:lnTo>
                <a:lnTo>
                  <a:pt x="126" y="85"/>
                </a:lnTo>
                <a:lnTo>
                  <a:pt x="138" y="80"/>
                </a:lnTo>
                <a:lnTo>
                  <a:pt x="151" y="77"/>
                </a:lnTo>
                <a:lnTo>
                  <a:pt x="169" y="75"/>
                </a:lnTo>
                <a:lnTo>
                  <a:pt x="169" y="75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02" name="Freeform 283"/>
          <p:cNvSpPr>
            <a:spLocks noEditPoints="1"/>
          </p:cNvSpPr>
          <p:nvPr/>
        </p:nvSpPr>
        <p:spPr bwMode="auto">
          <a:xfrm>
            <a:off x="3665432" y="3499976"/>
            <a:ext cx="117269" cy="84045"/>
          </a:xfrm>
          <a:custGeom>
            <a:avLst/>
            <a:gdLst/>
            <a:ahLst/>
            <a:cxnLst>
              <a:cxn ang="0">
                <a:pos x="2" y="55"/>
              </a:cxn>
              <a:cxn ang="0">
                <a:pos x="0" y="55"/>
              </a:cxn>
              <a:cxn ang="0">
                <a:pos x="0" y="21"/>
              </a:cxn>
              <a:cxn ang="0">
                <a:pos x="2" y="21"/>
              </a:cxn>
              <a:cxn ang="0">
                <a:pos x="2" y="21"/>
              </a:cxn>
              <a:cxn ang="0">
                <a:pos x="19" y="21"/>
              </a:cxn>
              <a:cxn ang="0">
                <a:pos x="33" y="17"/>
              </a:cxn>
              <a:cxn ang="0">
                <a:pos x="39" y="14"/>
              </a:cxn>
              <a:cxn ang="0">
                <a:pos x="44" y="10"/>
              </a:cxn>
              <a:cxn ang="0">
                <a:pos x="50" y="6"/>
              </a:cxn>
              <a:cxn ang="0">
                <a:pos x="54" y="2"/>
              </a:cxn>
              <a:cxn ang="0">
                <a:pos x="56" y="0"/>
              </a:cxn>
              <a:cxn ang="0">
                <a:pos x="58" y="2"/>
              </a:cxn>
              <a:cxn ang="0">
                <a:pos x="58" y="2"/>
              </a:cxn>
              <a:cxn ang="0">
                <a:pos x="64" y="14"/>
              </a:cxn>
              <a:cxn ang="0">
                <a:pos x="73" y="27"/>
              </a:cxn>
              <a:cxn ang="0">
                <a:pos x="74" y="29"/>
              </a:cxn>
              <a:cxn ang="0">
                <a:pos x="73" y="31"/>
              </a:cxn>
              <a:cxn ang="0">
                <a:pos x="73" y="31"/>
              </a:cxn>
              <a:cxn ang="0">
                <a:pos x="68" y="33"/>
              </a:cxn>
              <a:cxn ang="0">
                <a:pos x="68" y="33"/>
              </a:cxn>
              <a:cxn ang="0">
                <a:pos x="62" y="39"/>
              </a:cxn>
              <a:cxn ang="0">
                <a:pos x="55" y="43"/>
              </a:cxn>
              <a:cxn ang="0">
                <a:pos x="48" y="47"/>
              </a:cxn>
              <a:cxn ang="0">
                <a:pos x="40" y="50"/>
              </a:cxn>
              <a:cxn ang="0">
                <a:pos x="23" y="54"/>
              </a:cxn>
              <a:cxn ang="0">
                <a:pos x="2" y="55"/>
              </a:cxn>
              <a:cxn ang="0">
                <a:pos x="2" y="55"/>
              </a:cxn>
              <a:cxn ang="0">
                <a:pos x="5" y="27"/>
              </a:cxn>
              <a:cxn ang="0">
                <a:pos x="5" y="50"/>
              </a:cxn>
              <a:cxn ang="0">
                <a:pos x="5" y="50"/>
              </a:cxn>
              <a:cxn ang="0">
                <a:pos x="23" y="47"/>
              </a:cxn>
              <a:cxn ang="0">
                <a:pos x="39" y="44"/>
              </a:cxn>
              <a:cxn ang="0">
                <a:pos x="54" y="37"/>
              </a:cxn>
              <a:cxn ang="0">
                <a:pos x="66" y="29"/>
              </a:cxn>
              <a:cxn ang="0">
                <a:pos x="66" y="29"/>
              </a:cxn>
              <a:cxn ang="0">
                <a:pos x="67" y="28"/>
              </a:cxn>
              <a:cxn ang="0">
                <a:pos x="67" y="28"/>
              </a:cxn>
              <a:cxn ang="0">
                <a:pos x="60" y="19"/>
              </a:cxn>
              <a:cxn ang="0">
                <a:pos x="55" y="9"/>
              </a:cxn>
              <a:cxn ang="0">
                <a:pos x="55" y="9"/>
              </a:cxn>
              <a:cxn ang="0">
                <a:pos x="46" y="17"/>
              </a:cxn>
              <a:cxn ang="0">
                <a:pos x="35" y="23"/>
              </a:cxn>
              <a:cxn ang="0">
                <a:pos x="21" y="25"/>
              </a:cxn>
              <a:cxn ang="0">
                <a:pos x="5" y="27"/>
              </a:cxn>
              <a:cxn ang="0">
                <a:pos x="5" y="27"/>
              </a:cxn>
            </a:cxnLst>
            <a:rect l="0" t="0" r="r" b="b"/>
            <a:pathLst>
              <a:path w="74" h="55">
                <a:moveTo>
                  <a:pt x="2" y="55"/>
                </a:moveTo>
                <a:lnTo>
                  <a:pt x="0" y="55"/>
                </a:lnTo>
                <a:lnTo>
                  <a:pt x="0" y="21"/>
                </a:lnTo>
                <a:lnTo>
                  <a:pt x="2" y="21"/>
                </a:lnTo>
                <a:lnTo>
                  <a:pt x="2" y="21"/>
                </a:lnTo>
                <a:lnTo>
                  <a:pt x="19" y="21"/>
                </a:lnTo>
                <a:lnTo>
                  <a:pt x="33" y="17"/>
                </a:lnTo>
                <a:lnTo>
                  <a:pt x="39" y="14"/>
                </a:lnTo>
                <a:lnTo>
                  <a:pt x="44" y="10"/>
                </a:lnTo>
                <a:lnTo>
                  <a:pt x="50" y="6"/>
                </a:lnTo>
                <a:lnTo>
                  <a:pt x="54" y="2"/>
                </a:lnTo>
                <a:lnTo>
                  <a:pt x="56" y="0"/>
                </a:lnTo>
                <a:lnTo>
                  <a:pt x="58" y="2"/>
                </a:lnTo>
                <a:lnTo>
                  <a:pt x="58" y="2"/>
                </a:lnTo>
                <a:lnTo>
                  <a:pt x="64" y="14"/>
                </a:lnTo>
                <a:lnTo>
                  <a:pt x="73" y="27"/>
                </a:lnTo>
                <a:lnTo>
                  <a:pt x="74" y="29"/>
                </a:lnTo>
                <a:lnTo>
                  <a:pt x="73" y="31"/>
                </a:lnTo>
                <a:lnTo>
                  <a:pt x="73" y="31"/>
                </a:lnTo>
                <a:lnTo>
                  <a:pt x="68" y="33"/>
                </a:lnTo>
                <a:lnTo>
                  <a:pt x="68" y="33"/>
                </a:lnTo>
                <a:lnTo>
                  <a:pt x="62" y="39"/>
                </a:lnTo>
                <a:lnTo>
                  <a:pt x="55" y="43"/>
                </a:lnTo>
                <a:lnTo>
                  <a:pt x="48" y="47"/>
                </a:lnTo>
                <a:lnTo>
                  <a:pt x="40" y="50"/>
                </a:lnTo>
                <a:lnTo>
                  <a:pt x="23" y="54"/>
                </a:lnTo>
                <a:lnTo>
                  <a:pt x="2" y="55"/>
                </a:lnTo>
                <a:lnTo>
                  <a:pt x="2" y="55"/>
                </a:lnTo>
                <a:close/>
                <a:moveTo>
                  <a:pt x="5" y="27"/>
                </a:moveTo>
                <a:lnTo>
                  <a:pt x="5" y="50"/>
                </a:lnTo>
                <a:lnTo>
                  <a:pt x="5" y="50"/>
                </a:lnTo>
                <a:lnTo>
                  <a:pt x="23" y="47"/>
                </a:lnTo>
                <a:lnTo>
                  <a:pt x="39" y="44"/>
                </a:lnTo>
                <a:lnTo>
                  <a:pt x="54" y="37"/>
                </a:lnTo>
                <a:lnTo>
                  <a:pt x="66" y="29"/>
                </a:lnTo>
                <a:lnTo>
                  <a:pt x="66" y="29"/>
                </a:lnTo>
                <a:lnTo>
                  <a:pt x="67" y="28"/>
                </a:lnTo>
                <a:lnTo>
                  <a:pt x="67" y="28"/>
                </a:lnTo>
                <a:lnTo>
                  <a:pt x="60" y="19"/>
                </a:lnTo>
                <a:lnTo>
                  <a:pt x="55" y="9"/>
                </a:lnTo>
                <a:lnTo>
                  <a:pt x="55" y="9"/>
                </a:lnTo>
                <a:lnTo>
                  <a:pt x="46" y="17"/>
                </a:lnTo>
                <a:lnTo>
                  <a:pt x="35" y="23"/>
                </a:lnTo>
                <a:lnTo>
                  <a:pt x="21" y="25"/>
                </a:lnTo>
                <a:lnTo>
                  <a:pt x="5" y="27"/>
                </a:lnTo>
                <a:lnTo>
                  <a:pt x="5" y="27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03" name="Freeform 284"/>
          <p:cNvSpPr>
            <a:spLocks/>
          </p:cNvSpPr>
          <p:nvPr/>
        </p:nvSpPr>
        <p:spPr bwMode="auto">
          <a:xfrm>
            <a:off x="11006436" y="3308539"/>
            <a:ext cx="18763" cy="224120"/>
          </a:xfrm>
          <a:custGeom>
            <a:avLst/>
            <a:gdLst/>
            <a:ahLst/>
            <a:cxnLst>
              <a:cxn ang="0">
                <a:pos x="4" y="143"/>
              </a:cxn>
              <a:cxn ang="0">
                <a:pos x="4" y="143"/>
              </a:cxn>
              <a:cxn ang="0">
                <a:pos x="11" y="143"/>
              </a:cxn>
              <a:cxn ang="0">
                <a:pos x="11" y="5"/>
              </a:cxn>
              <a:cxn ang="0">
                <a:pos x="11" y="5"/>
              </a:cxn>
              <a:cxn ang="0">
                <a:pos x="10" y="3"/>
              </a:cxn>
              <a:cxn ang="0">
                <a:pos x="8" y="1"/>
              </a:cxn>
              <a:cxn ang="0">
                <a:pos x="7" y="0"/>
              </a:cxn>
              <a:cxn ang="0">
                <a:pos x="6" y="0"/>
              </a:cxn>
              <a:cxn ang="0">
                <a:pos x="6" y="0"/>
              </a:cxn>
              <a:cxn ang="0">
                <a:pos x="3" y="0"/>
              </a:cxn>
              <a:cxn ang="0">
                <a:pos x="2" y="1"/>
              </a:cxn>
              <a:cxn ang="0">
                <a:pos x="0" y="3"/>
              </a:cxn>
              <a:cxn ang="0">
                <a:pos x="0" y="5"/>
              </a:cxn>
              <a:cxn ang="0">
                <a:pos x="0" y="143"/>
              </a:cxn>
              <a:cxn ang="0">
                <a:pos x="0" y="143"/>
              </a:cxn>
              <a:cxn ang="0">
                <a:pos x="4" y="143"/>
              </a:cxn>
              <a:cxn ang="0">
                <a:pos x="4" y="143"/>
              </a:cxn>
            </a:cxnLst>
            <a:rect l="0" t="0" r="r" b="b"/>
            <a:pathLst>
              <a:path w="11" h="143">
                <a:moveTo>
                  <a:pt x="4" y="143"/>
                </a:moveTo>
                <a:lnTo>
                  <a:pt x="4" y="143"/>
                </a:lnTo>
                <a:lnTo>
                  <a:pt x="11" y="143"/>
                </a:lnTo>
                <a:lnTo>
                  <a:pt x="11" y="5"/>
                </a:lnTo>
                <a:lnTo>
                  <a:pt x="11" y="5"/>
                </a:lnTo>
                <a:lnTo>
                  <a:pt x="10" y="3"/>
                </a:lnTo>
                <a:lnTo>
                  <a:pt x="8" y="1"/>
                </a:lnTo>
                <a:lnTo>
                  <a:pt x="7" y="0"/>
                </a:lnTo>
                <a:lnTo>
                  <a:pt x="6" y="0"/>
                </a:lnTo>
                <a:lnTo>
                  <a:pt x="6" y="0"/>
                </a:lnTo>
                <a:lnTo>
                  <a:pt x="3" y="0"/>
                </a:lnTo>
                <a:lnTo>
                  <a:pt x="2" y="1"/>
                </a:lnTo>
                <a:lnTo>
                  <a:pt x="0" y="3"/>
                </a:lnTo>
                <a:lnTo>
                  <a:pt x="0" y="5"/>
                </a:lnTo>
                <a:lnTo>
                  <a:pt x="0" y="143"/>
                </a:lnTo>
                <a:lnTo>
                  <a:pt x="0" y="143"/>
                </a:lnTo>
                <a:lnTo>
                  <a:pt x="4" y="143"/>
                </a:lnTo>
                <a:lnTo>
                  <a:pt x="4" y="143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04" name="Freeform 285"/>
          <p:cNvSpPr>
            <a:spLocks/>
          </p:cNvSpPr>
          <p:nvPr/>
        </p:nvSpPr>
        <p:spPr bwMode="auto">
          <a:xfrm>
            <a:off x="11006436" y="3598030"/>
            <a:ext cx="18763" cy="46692"/>
          </a:xfrm>
          <a:custGeom>
            <a:avLst/>
            <a:gdLst/>
            <a:ahLst/>
            <a:cxnLst>
              <a:cxn ang="0">
                <a:pos x="4" y="1"/>
              </a:cxn>
              <a:cxn ang="0">
                <a:pos x="4" y="1"/>
              </a:cxn>
              <a:cxn ang="0">
                <a:pos x="0" y="1"/>
              </a:cxn>
              <a:cxn ang="0">
                <a:pos x="0" y="27"/>
              </a:cxn>
              <a:cxn ang="0">
                <a:pos x="0" y="27"/>
              </a:cxn>
              <a:cxn ang="0">
                <a:pos x="0" y="28"/>
              </a:cxn>
              <a:cxn ang="0">
                <a:pos x="2" y="29"/>
              </a:cxn>
              <a:cxn ang="0">
                <a:pos x="3" y="31"/>
              </a:cxn>
              <a:cxn ang="0">
                <a:pos x="6" y="32"/>
              </a:cxn>
              <a:cxn ang="0">
                <a:pos x="6" y="32"/>
              </a:cxn>
              <a:cxn ang="0">
                <a:pos x="7" y="31"/>
              </a:cxn>
              <a:cxn ang="0">
                <a:pos x="8" y="29"/>
              </a:cxn>
              <a:cxn ang="0">
                <a:pos x="10" y="28"/>
              </a:cxn>
              <a:cxn ang="0">
                <a:pos x="11" y="27"/>
              </a:cxn>
              <a:cxn ang="0">
                <a:pos x="11" y="0"/>
              </a:cxn>
              <a:cxn ang="0">
                <a:pos x="11" y="0"/>
              </a:cxn>
              <a:cxn ang="0">
                <a:pos x="4" y="1"/>
              </a:cxn>
              <a:cxn ang="0">
                <a:pos x="4" y="1"/>
              </a:cxn>
            </a:cxnLst>
            <a:rect l="0" t="0" r="r" b="b"/>
            <a:pathLst>
              <a:path w="11" h="32">
                <a:moveTo>
                  <a:pt x="4" y="1"/>
                </a:moveTo>
                <a:lnTo>
                  <a:pt x="4" y="1"/>
                </a:lnTo>
                <a:lnTo>
                  <a:pt x="0" y="1"/>
                </a:lnTo>
                <a:lnTo>
                  <a:pt x="0" y="27"/>
                </a:lnTo>
                <a:lnTo>
                  <a:pt x="0" y="27"/>
                </a:lnTo>
                <a:lnTo>
                  <a:pt x="0" y="28"/>
                </a:lnTo>
                <a:lnTo>
                  <a:pt x="2" y="29"/>
                </a:lnTo>
                <a:lnTo>
                  <a:pt x="3" y="31"/>
                </a:lnTo>
                <a:lnTo>
                  <a:pt x="6" y="32"/>
                </a:lnTo>
                <a:lnTo>
                  <a:pt x="6" y="32"/>
                </a:lnTo>
                <a:lnTo>
                  <a:pt x="7" y="31"/>
                </a:lnTo>
                <a:lnTo>
                  <a:pt x="8" y="29"/>
                </a:lnTo>
                <a:lnTo>
                  <a:pt x="10" y="28"/>
                </a:lnTo>
                <a:lnTo>
                  <a:pt x="11" y="27"/>
                </a:lnTo>
                <a:lnTo>
                  <a:pt x="11" y="0"/>
                </a:lnTo>
                <a:lnTo>
                  <a:pt x="11" y="0"/>
                </a:lnTo>
                <a:lnTo>
                  <a:pt x="4" y="1"/>
                </a:lnTo>
                <a:lnTo>
                  <a:pt x="4" y="1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05" name="Freeform 286"/>
          <p:cNvSpPr>
            <a:spLocks/>
          </p:cNvSpPr>
          <p:nvPr/>
        </p:nvSpPr>
        <p:spPr bwMode="auto">
          <a:xfrm>
            <a:off x="11123703" y="3308539"/>
            <a:ext cx="18763" cy="60700"/>
          </a:xfrm>
          <a:custGeom>
            <a:avLst/>
            <a:gdLst/>
            <a:ahLst/>
            <a:cxnLst>
              <a:cxn ang="0">
                <a:pos x="5" y="38"/>
              </a:cxn>
              <a:cxn ang="0">
                <a:pos x="5" y="38"/>
              </a:cxn>
              <a:cxn ang="0">
                <a:pos x="11" y="38"/>
              </a:cxn>
              <a:cxn ang="0">
                <a:pos x="11" y="5"/>
              </a:cxn>
              <a:cxn ang="0">
                <a:pos x="11" y="5"/>
              </a:cxn>
              <a:cxn ang="0">
                <a:pos x="11" y="3"/>
              </a:cxn>
              <a:cxn ang="0">
                <a:pos x="9" y="1"/>
              </a:cxn>
              <a:cxn ang="0">
                <a:pos x="8" y="0"/>
              </a:cxn>
              <a:cxn ang="0">
                <a:pos x="5" y="0"/>
              </a:cxn>
              <a:cxn ang="0">
                <a:pos x="5" y="0"/>
              </a:cxn>
              <a:cxn ang="0">
                <a:pos x="3" y="0"/>
              </a:cxn>
              <a:cxn ang="0">
                <a:pos x="1" y="1"/>
              </a:cxn>
              <a:cxn ang="0">
                <a:pos x="0" y="3"/>
              </a:cxn>
              <a:cxn ang="0">
                <a:pos x="0" y="5"/>
              </a:cxn>
              <a:cxn ang="0">
                <a:pos x="0" y="38"/>
              </a:cxn>
              <a:cxn ang="0">
                <a:pos x="0" y="38"/>
              </a:cxn>
              <a:cxn ang="0">
                <a:pos x="5" y="38"/>
              </a:cxn>
              <a:cxn ang="0">
                <a:pos x="5" y="38"/>
              </a:cxn>
            </a:cxnLst>
            <a:rect l="0" t="0" r="r" b="b"/>
            <a:pathLst>
              <a:path w="11" h="38">
                <a:moveTo>
                  <a:pt x="5" y="38"/>
                </a:moveTo>
                <a:lnTo>
                  <a:pt x="5" y="38"/>
                </a:lnTo>
                <a:lnTo>
                  <a:pt x="11" y="38"/>
                </a:lnTo>
                <a:lnTo>
                  <a:pt x="11" y="5"/>
                </a:lnTo>
                <a:lnTo>
                  <a:pt x="11" y="5"/>
                </a:lnTo>
                <a:lnTo>
                  <a:pt x="11" y="3"/>
                </a:lnTo>
                <a:lnTo>
                  <a:pt x="9" y="1"/>
                </a:lnTo>
                <a:lnTo>
                  <a:pt x="8" y="0"/>
                </a:lnTo>
                <a:lnTo>
                  <a:pt x="5" y="0"/>
                </a:lnTo>
                <a:lnTo>
                  <a:pt x="5" y="0"/>
                </a:lnTo>
                <a:lnTo>
                  <a:pt x="3" y="0"/>
                </a:lnTo>
                <a:lnTo>
                  <a:pt x="1" y="1"/>
                </a:lnTo>
                <a:lnTo>
                  <a:pt x="0" y="3"/>
                </a:lnTo>
                <a:lnTo>
                  <a:pt x="0" y="5"/>
                </a:lnTo>
                <a:lnTo>
                  <a:pt x="0" y="38"/>
                </a:lnTo>
                <a:lnTo>
                  <a:pt x="0" y="38"/>
                </a:lnTo>
                <a:lnTo>
                  <a:pt x="5" y="38"/>
                </a:lnTo>
                <a:lnTo>
                  <a:pt x="5" y="38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06" name="Freeform 287"/>
          <p:cNvSpPr>
            <a:spLocks/>
          </p:cNvSpPr>
          <p:nvPr/>
        </p:nvSpPr>
        <p:spPr bwMode="auto">
          <a:xfrm>
            <a:off x="11123703" y="3434609"/>
            <a:ext cx="18763" cy="210113"/>
          </a:xfrm>
          <a:custGeom>
            <a:avLst/>
            <a:gdLst/>
            <a:ahLst/>
            <a:cxnLst>
              <a:cxn ang="0">
                <a:pos x="5" y="0"/>
              </a:cxn>
              <a:cxn ang="0">
                <a:pos x="5" y="0"/>
              </a:cxn>
              <a:cxn ang="0">
                <a:pos x="0" y="0"/>
              </a:cxn>
              <a:cxn ang="0">
                <a:pos x="0" y="131"/>
              </a:cxn>
              <a:cxn ang="0">
                <a:pos x="0" y="131"/>
              </a:cxn>
              <a:cxn ang="0">
                <a:pos x="0" y="132"/>
              </a:cxn>
              <a:cxn ang="0">
                <a:pos x="1" y="133"/>
              </a:cxn>
              <a:cxn ang="0">
                <a:pos x="3" y="135"/>
              </a:cxn>
              <a:cxn ang="0">
                <a:pos x="5" y="136"/>
              </a:cxn>
              <a:cxn ang="0">
                <a:pos x="5" y="136"/>
              </a:cxn>
              <a:cxn ang="0">
                <a:pos x="8" y="135"/>
              </a:cxn>
              <a:cxn ang="0">
                <a:pos x="9" y="133"/>
              </a:cxn>
              <a:cxn ang="0">
                <a:pos x="11" y="132"/>
              </a:cxn>
              <a:cxn ang="0">
                <a:pos x="11" y="131"/>
              </a:cxn>
              <a:cxn ang="0">
                <a:pos x="11" y="0"/>
              </a:cxn>
              <a:cxn ang="0">
                <a:pos x="11" y="0"/>
              </a:cxn>
              <a:cxn ang="0">
                <a:pos x="5" y="0"/>
              </a:cxn>
              <a:cxn ang="0">
                <a:pos x="5" y="0"/>
              </a:cxn>
            </a:cxnLst>
            <a:rect l="0" t="0" r="r" b="b"/>
            <a:pathLst>
              <a:path w="11" h="136">
                <a:moveTo>
                  <a:pt x="5" y="0"/>
                </a:moveTo>
                <a:lnTo>
                  <a:pt x="5" y="0"/>
                </a:lnTo>
                <a:lnTo>
                  <a:pt x="0" y="0"/>
                </a:lnTo>
                <a:lnTo>
                  <a:pt x="0" y="131"/>
                </a:lnTo>
                <a:lnTo>
                  <a:pt x="0" y="131"/>
                </a:lnTo>
                <a:lnTo>
                  <a:pt x="0" y="132"/>
                </a:lnTo>
                <a:lnTo>
                  <a:pt x="1" y="133"/>
                </a:lnTo>
                <a:lnTo>
                  <a:pt x="3" y="135"/>
                </a:lnTo>
                <a:lnTo>
                  <a:pt x="5" y="136"/>
                </a:lnTo>
                <a:lnTo>
                  <a:pt x="5" y="136"/>
                </a:lnTo>
                <a:lnTo>
                  <a:pt x="8" y="135"/>
                </a:lnTo>
                <a:lnTo>
                  <a:pt x="9" y="133"/>
                </a:lnTo>
                <a:lnTo>
                  <a:pt x="11" y="132"/>
                </a:lnTo>
                <a:lnTo>
                  <a:pt x="11" y="131"/>
                </a:lnTo>
                <a:lnTo>
                  <a:pt x="11" y="0"/>
                </a:lnTo>
                <a:lnTo>
                  <a:pt x="11" y="0"/>
                </a:lnTo>
                <a:lnTo>
                  <a:pt x="5" y="0"/>
                </a:lnTo>
                <a:lnTo>
                  <a:pt x="5" y="0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07" name="Freeform 288"/>
          <p:cNvSpPr>
            <a:spLocks/>
          </p:cNvSpPr>
          <p:nvPr/>
        </p:nvSpPr>
        <p:spPr bwMode="auto">
          <a:xfrm>
            <a:off x="11240972" y="3308539"/>
            <a:ext cx="18763" cy="177428"/>
          </a:xfrm>
          <a:custGeom>
            <a:avLst/>
            <a:gdLst/>
            <a:ahLst/>
            <a:cxnLst>
              <a:cxn ang="0">
                <a:pos x="6" y="113"/>
              </a:cxn>
              <a:cxn ang="0">
                <a:pos x="6" y="113"/>
              </a:cxn>
              <a:cxn ang="0">
                <a:pos x="11" y="113"/>
              </a:cxn>
              <a:cxn ang="0">
                <a:pos x="11" y="5"/>
              </a:cxn>
              <a:cxn ang="0">
                <a:pos x="11" y="5"/>
              </a:cxn>
              <a:cxn ang="0">
                <a:pos x="11" y="3"/>
              </a:cxn>
              <a:cxn ang="0">
                <a:pos x="10" y="1"/>
              </a:cxn>
              <a:cxn ang="0">
                <a:pos x="9" y="0"/>
              </a:cxn>
              <a:cxn ang="0">
                <a:pos x="6" y="0"/>
              </a:cxn>
              <a:cxn ang="0">
                <a:pos x="6" y="0"/>
              </a:cxn>
              <a:cxn ang="0">
                <a:pos x="5" y="0"/>
              </a:cxn>
              <a:cxn ang="0">
                <a:pos x="3" y="1"/>
              </a:cxn>
              <a:cxn ang="0">
                <a:pos x="2" y="3"/>
              </a:cxn>
              <a:cxn ang="0">
                <a:pos x="0" y="5"/>
              </a:cxn>
              <a:cxn ang="0">
                <a:pos x="0" y="113"/>
              </a:cxn>
              <a:cxn ang="0">
                <a:pos x="0" y="113"/>
              </a:cxn>
              <a:cxn ang="0">
                <a:pos x="6" y="113"/>
              </a:cxn>
              <a:cxn ang="0">
                <a:pos x="6" y="113"/>
              </a:cxn>
            </a:cxnLst>
            <a:rect l="0" t="0" r="r" b="b"/>
            <a:pathLst>
              <a:path w="11" h="113">
                <a:moveTo>
                  <a:pt x="6" y="113"/>
                </a:moveTo>
                <a:lnTo>
                  <a:pt x="6" y="113"/>
                </a:lnTo>
                <a:lnTo>
                  <a:pt x="11" y="113"/>
                </a:lnTo>
                <a:lnTo>
                  <a:pt x="11" y="5"/>
                </a:lnTo>
                <a:lnTo>
                  <a:pt x="11" y="5"/>
                </a:lnTo>
                <a:lnTo>
                  <a:pt x="11" y="3"/>
                </a:lnTo>
                <a:lnTo>
                  <a:pt x="10" y="1"/>
                </a:lnTo>
                <a:lnTo>
                  <a:pt x="9" y="0"/>
                </a:lnTo>
                <a:lnTo>
                  <a:pt x="6" y="0"/>
                </a:lnTo>
                <a:lnTo>
                  <a:pt x="6" y="0"/>
                </a:lnTo>
                <a:lnTo>
                  <a:pt x="5" y="0"/>
                </a:lnTo>
                <a:lnTo>
                  <a:pt x="3" y="1"/>
                </a:lnTo>
                <a:lnTo>
                  <a:pt x="2" y="3"/>
                </a:lnTo>
                <a:lnTo>
                  <a:pt x="0" y="5"/>
                </a:lnTo>
                <a:lnTo>
                  <a:pt x="0" y="113"/>
                </a:lnTo>
                <a:lnTo>
                  <a:pt x="0" y="113"/>
                </a:lnTo>
                <a:lnTo>
                  <a:pt x="6" y="113"/>
                </a:lnTo>
                <a:lnTo>
                  <a:pt x="6" y="113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08" name="Freeform 289"/>
          <p:cNvSpPr>
            <a:spLocks/>
          </p:cNvSpPr>
          <p:nvPr/>
        </p:nvSpPr>
        <p:spPr bwMode="auto">
          <a:xfrm>
            <a:off x="11240972" y="3551338"/>
            <a:ext cx="18763" cy="93383"/>
          </a:xfrm>
          <a:custGeom>
            <a:avLst/>
            <a:gdLst/>
            <a:ahLst/>
            <a:cxnLst>
              <a:cxn ang="0">
                <a:pos x="6" y="1"/>
              </a:cxn>
              <a:cxn ang="0">
                <a:pos x="6" y="1"/>
              </a:cxn>
              <a:cxn ang="0">
                <a:pos x="0" y="1"/>
              </a:cxn>
              <a:cxn ang="0">
                <a:pos x="0" y="57"/>
              </a:cxn>
              <a:cxn ang="0">
                <a:pos x="0" y="57"/>
              </a:cxn>
              <a:cxn ang="0">
                <a:pos x="2" y="58"/>
              </a:cxn>
              <a:cxn ang="0">
                <a:pos x="3" y="59"/>
              </a:cxn>
              <a:cxn ang="0">
                <a:pos x="5" y="61"/>
              </a:cxn>
              <a:cxn ang="0">
                <a:pos x="6" y="62"/>
              </a:cxn>
              <a:cxn ang="0">
                <a:pos x="6" y="62"/>
              </a:cxn>
              <a:cxn ang="0">
                <a:pos x="9" y="61"/>
              </a:cxn>
              <a:cxn ang="0">
                <a:pos x="10" y="59"/>
              </a:cxn>
              <a:cxn ang="0">
                <a:pos x="11" y="58"/>
              </a:cxn>
              <a:cxn ang="0">
                <a:pos x="11" y="57"/>
              </a:cxn>
              <a:cxn ang="0">
                <a:pos x="11" y="0"/>
              </a:cxn>
              <a:cxn ang="0">
                <a:pos x="11" y="0"/>
              </a:cxn>
              <a:cxn ang="0">
                <a:pos x="6" y="1"/>
              </a:cxn>
              <a:cxn ang="0">
                <a:pos x="6" y="1"/>
              </a:cxn>
            </a:cxnLst>
            <a:rect l="0" t="0" r="r" b="b"/>
            <a:pathLst>
              <a:path w="11" h="62">
                <a:moveTo>
                  <a:pt x="6" y="1"/>
                </a:moveTo>
                <a:lnTo>
                  <a:pt x="6" y="1"/>
                </a:lnTo>
                <a:lnTo>
                  <a:pt x="0" y="1"/>
                </a:lnTo>
                <a:lnTo>
                  <a:pt x="0" y="57"/>
                </a:lnTo>
                <a:lnTo>
                  <a:pt x="0" y="57"/>
                </a:lnTo>
                <a:lnTo>
                  <a:pt x="2" y="58"/>
                </a:lnTo>
                <a:lnTo>
                  <a:pt x="3" y="59"/>
                </a:lnTo>
                <a:lnTo>
                  <a:pt x="5" y="61"/>
                </a:lnTo>
                <a:lnTo>
                  <a:pt x="6" y="62"/>
                </a:lnTo>
                <a:lnTo>
                  <a:pt x="6" y="62"/>
                </a:lnTo>
                <a:lnTo>
                  <a:pt x="9" y="61"/>
                </a:lnTo>
                <a:lnTo>
                  <a:pt x="10" y="59"/>
                </a:lnTo>
                <a:lnTo>
                  <a:pt x="11" y="58"/>
                </a:lnTo>
                <a:lnTo>
                  <a:pt x="11" y="57"/>
                </a:lnTo>
                <a:lnTo>
                  <a:pt x="11" y="0"/>
                </a:lnTo>
                <a:lnTo>
                  <a:pt x="11" y="0"/>
                </a:lnTo>
                <a:lnTo>
                  <a:pt x="6" y="1"/>
                </a:lnTo>
                <a:lnTo>
                  <a:pt x="6" y="1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09" name="Freeform 290"/>
          <p:cNvSpPr>
            <a:spLocks noEditPoints="1"/>
          </p:cNvSpPr>
          <p:nvPr/>
        </p:nvSpPr>
        <p:spPr bwMode="auto">
          <a:xfrm>
            <a:off x="10978291" y="3527991"/>
            <a:ext cx="75052" cy="74707"/>
          </a:xfrm>
          <a:custGeom>
            <a:avLst/>
            <a:gdLst/>
            <a:ahLst/>
            <a:cxnLst>
              <a:cxn ang="0">
                <a:pos x="23" y="47"/>
              </a:cxn>
              <a:cxn ang="0">
                <a:pos x="23" y="47"/>
              </a:cxn>
              <a:cxn ang="0">
                <a:pos x="19" y="47"/>
              </a:cxn>
              <a:cxn ang="0">
                <a:pos x="14" y="45"/>
              </a:cxn>
              <a:cxn ang="0">
                <a:pos x="10" y="43"/>
              </a:cxn>
              <a:cxn ang="0">
                <a:pos x="7" y="40"/>
              </a:cxn>
              <a:cxn ang="0">
                <a:pos x="4" y="36"/>
              </a:cxn>
              <a:cxn ang="0">
                <a:pos x="2" y="32"/>
              </a:cxn>
              <a:cxn ang="0">
                <a:pos x="0" y="28"/>
              </a:cxn>
              <a:cxn ang="0">
                <a:pos x="0" y="22"/>
              </a:cxn>
              <a:cxn ang="0">
                <a:pos x="0" y="22"/>
              </a:cxn>
              <a:cxn ang="0">
                <a:pos x="0" y="18"/>
              </a:cxn>
              <a:cxn ang="0">
                <a:pos x="2" y="13"/>
              </a:cxn>
              <a:cxn ang="0">
                <a:pos x="4" y="9"/>
              </a:cxn>
              <a:cxn ang="0">
                <a:pos x="7" y="6"/>
              </a:cxn>
              <a:cxn ang="0">
                <a:pos x="10" y="4"/>
              </a:cxn>
              <a:cxn ang="0">
                <a:pos x="14" y="1"/>
              </a:cxn>
              <a:cxn ang="0">
                <a:pos x="19" y="0"/>
              </a:cxn>
              <a:cxn ang="0">
                <a:pos x="23" y="0"/>
              </a:cxn>
              <a:cxn ang="0">
                <a:pos x="23" y="0"/>
              </a:cxn>
              <a:cxn ang="0">
                <a:pos x="29" y="0"/>
              </a:cxn>
              <a:cxn ang="0">
                <a:pos x="33" y="1"/>
              </a:cxn>
              <a:cxn ang="0">
                <a:pos x="37" y="4"/>
              </a:cxn>
              <a:cxn ang="0">
                <a:pos x="41" y="6"/>
              </a:cxn>
              <a:cxn ang="0">
                <a:pos x="44" y="9"/>
              </a:cxn>
              <a:cxn ang="0">
                <a:pos x="46" y="13"/>
              </a:cxn>
              <a:cxn ang="0">
                <a:pos x="48" y="18"/>
              </a:cxn>
              <a:cxn ang="0">
                <a:pos x="48" y="22"/>
              </a:cxn>
              <a:cxn ang="0">
                <a:pos x="48" y="22"/>
              </a:cxn>
              <a:cxn ang="0">
                <a:pos x="48" y="28"/>
              </a:cxn>
              <a:cxn ang="0">
                <a:pos x="46" y="32"/>
              </a:cxn>
              <a:cxn ang="0">
                <a:pos x="44" y="36"/>
              </a:cxn>
              <a:cxn ang="0">
                <a:pos x="41" y="40"/>
              </a:cxn>
              <a:cxn ang="0">
                <a:pos x="37" y="43"/>
              </a:cxn>
              <a:cxn ang="0">
                <a:pos x="33" y="45"/>
              </a:cxn>
              <a:cxn ang="0">
                <a:pos x="29" y="47"/>
              </a:cxn>
              <a:cxn ang="0">
                <a:pos x="23" y="47"/>
              </a:cxn>
              <a:cxn ang="0">
                <a:pos x="23" y="47"/>
              </a:cxn>
              <a:cxn ang="0">
                <a:pos x="23" y="5"/>
              </a:cxn>
              <a:cxn ang="0">
                <a:pos x="23" y="5"/>
              </a:cxn>
              <a:cxn ang="0">
                <a:pos x="17" y="6"/>
              </a:cxn>
              <a:cxn ang="0">
                <a:pos x="11" y="10"/>
              </a:cxn>
              <a:cxn ang="0">
                <a:pos x="7" y="16"/>
              </a:cxn>
              <a:cxn ang="0">
                <a:pos x="6" y="22"/>
              </a:cxn>
              <a:cxn ang="0">
                <a:pos x="6" y="22"/>
              </a:cxn>
              <a:cxn ang="0">
                <a:pos x="7" y="31"/>
              </a:cxn>
              <a:cxn ang="0">
                <a:pos x="11" y="36"/>
              </a:cxn>
              <a:cxn ang="0">
                <a:pos x="17" y="40"/>
              </a:cxn>
              <a:cxn ang="0">
                <a:pos x="23" y="41"/>
              </a:cxn>
              <a:cxn ang="0">
                <a:pos x="23" y="41"/>
              </a:cxn>
              <a:cxn ang="0">
                <a:pos x="31" y="40"/>
              </a:cxn>
              <a:cxn ang="0">
                <a:pos x="37" y="36"/>
              </a:cxn>
              <a:cxn ang="0">
                <a:pos x="41" y="31"/>
              </a:cxn>
              <a:cxn ang="0">
                <a:pos x="42" y="22"/>
              </a:cxn>
              <a:cxn ang="0">
                <a:pos x="42" y="22"/>
              </a:cxn>
              <a:cxn ang="0">
                <a:pos x="41" y="16"/>
              </a:cxn>
              <a:cxn ang="0">
                <a:pos x="37" y="10"/>
              </a:cxn>
              <a:cxn ang="0">
                <a:pos x="31" y="6"/>
              </a:cxn>
              <a:cxn ang="0">
                <a:pos x="23" y="5"/>
              </a:cxn>
              <a:cxn ang="0">
                <a:pos x="23" y="5"/>
              </a:cxn>
            </a:cxnLst>
            <a:rect l="0" t="0" r="r" b="b"/>
            <a:pathLst>
              <a:path w="48" h="47">
                <a:moveTo>
                  <a:pt x="23" y="47"/>
                </a:moveTo>
                <a:lnTo>
                  <a:pt x="23" y="47"/>
                </a:lnTo>
                <a:lnTo>
                  <a:pt x="19" y="47"/>
                </a:lnTo>
                <a:lnTo>
                  <a:pt x="14" y="45"/>
                </a:lnTo>
                <a:lnTo>
                  <a:pt x="10" y="43"/>
                </a:lnTo>
                <a:lnTo>
                  <a:pt x="7" y="40"/>
                </a:lnTo>
                <a:lnTo>
                  <a:pt x="4" y="36"/>
                </a:lnTo>
                <a:lnTo>
                  <a:pt x="2" y="32"/>
                </a:lnTo>
                <a:lnTo>
                  <a:pt x="0" y="28"/>
                </a:lnTo>
                <a:lnTo>
                  <a:pt x="0" y="22"/>
                </a:lnTo>
                <a:lnTo>
                  <a:pt x="0" y="22"/>
                </a:lnTo>
                <a:lnTo>
                  <a:pt x="0" y="18"/>
                </a:lnTo>
                <a:lnTo>
                  <a:pt x="2" y="13"/>
                </a:lnTo>
                <a:lnTo>
                  <a:pt x="4" y="9"/>
                </a:lnTo>
                <a:lnTo>
                  <a:pt x="7" y="6"/>
                </a:lnTo>
                <a:lnTo>
                  <a:pt x="10" y="4"/>
                </a:lnTo>
                <a:lnTo>
                  <a:pt x="14" y="1"/>
                </a:lnTo>
                <a:lnTo>
                  <a:pt x="19" y="0"/>
                </a:lnTo>
                <a:lnTo>
                  <a:pt x="23" y="0"/>
                </a:lnTo>
                <a:lnTo>
                  <a:pt x="23" y="0"/>
                </a:lnTo>
                <a:lnTo>
                  <a:pt x="29" y="0"/>
                </a:lnTo>
                <a:lnTo>
                  <a:pt x="33" y="1"/>
                </a:lnTo>
                <a:lnTo>
                  <a:pt x="37" y="4"/>
                </a:lnTo>
                <a:lnTo>
                  <a:pt x="41" y="6"/>
                </a:lnTo>
                <a:lnTo>
                  <a:pt x="44" y="9"/>
                </a:lnTo>
                <a:lnTo>
                  <a:pt x="46" y="13"/>
                </a:lnTo>
                <a:lnTo>
                  <a:pt x="48" y="18"/>
                </a:lnTo>
                <a:lnTo>
                  <a:pt x="48" y="22"/>
                </a:lnTo>
                <a:lnTo>
                  <a:pt x="48" y="22"/>
                </a:lnTo>
                <a:lnTo>
                  <a:pt x="48" y="28"/>
                </a:lnTo>
                <a:lnTo>
                  <a:pt x="46" y="32"/>
                </a:lnTo>
                <a:lnTo>
                  <a:pt x="44" y="36"/>
                </a:lnTo>
                <a:lnTo>
                  <a:pt x="41" y="40"/>
                </a:lnTo>
                <a:lnTo>
                  <a:pt x="37" y="43"/>
                </a:lnTo>
                <a:lnTo>
                  <a:pt x="33" y="45"/>
                </a:lnTo>
                <a:lnTo>
                  <a:pt x="29" y="47"/>
                </a:lnTo>
                <a:lnTo>
                  <a:pt x="23" y="47"/>
                </a:lnTo>
                <a:lnTo>
                  <a:pt x="23" y="47"/>
                </a:lnTo>
                <a:close/>
                <a:moveTo>
                  <a:pt x="23" y="5"/>
                </a:moveTo>
                <a:lnTo>
                  <a:pt x="23" y="5"/>
                </a:lnTo>
                <a:lnTo>
                  <a:pt x="17" y="6"/>
                </a:lnTo>
                <a:lnTo>
                  <a:pt x="11" y="10"/>
                </a:lnTo>
                <a:lnTo>
                  <a:pt x="7" y="16"/>
                </a:lnTo>
                <a:lnTo>
                  <a:pt x="6" y="22"/>
                </a:lnTo>
                <a:lnTo>
                  <a:pt x="6" y="22"/>
                </a:lnTo>
                <a:lnTo>
                  <a:pt x="7" y="31"/>
                </a:lnTo>
                <a:lnTo>
                  <a:pt x="11" y="36"/>
                </a:lnTo>
                <a:lnTo>
                  <a:pt x="17" y="40"/>
                </a:lnTo>
                <a:lnTo>
                  <a:pt x="23" y="41"/>
                </a:lnTo>
                <a:lnTo>
                  <a:pt x="23" y="41"/>
                </a:lnTo>
                <a:lnTo>
                  <a:pt x="31" y="40"/>
                </a:lnTo>
                <a:lnTo>
                  <a:pt x="37" y="36"/>
                </a:lnTo>
                <a:lnTo>
                  <a:pt x="41" y="31"/>
                </a:lnTo>
                <a:lnTo>
                  <a:pt x="42" y="22"/>
                </a:lnTo>
                <a:lnTo>
                  <a:pt x="42" y="22"/>
                </a:lnTo>
                <a:lnTo>
                  <a:pt x="41" y="16"/>
                </a:lnTo>
                <a:lnTo>
                  <a:pt x="37" y="10"/>
                </a:lnTo>
                <a:lnTo>
                  <a:pt x="31" y="6"/>
                </a:lnTo>
                <a:lnTo>
                  <a:pt x="23" y="5"/>
                </a:lnTo>
                <a:lnTo>
                  <a:pt x="23" y="5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10" name="Freeform 291"/>
          <p:cNvSpPr>
            <a:spLocks noEditPoints="1"/>
          </p:cNvSpPr>
          <p:nvPr/>
        </p:nvSpPr>
        <p:spPr bwMode="auto">
          <a:xfrm>
            <a:off x="11095558" y="3364568"/>
            <a:ext cx="75052" cy="74707"/>
          </a:xfrm>
          <a:custGeom>
            <a:avLst/>
            <a:gdLst/>
            <a:ahLst/>
            <a:cxnLst>
              <a:cxn ang="0">
                <a:pos x="24" y="47"/>
              </a:cxn>
              <a:cxn ang="0">
                <a:pos x="24" y="47"/>
              </a:cxn>
              <a:cxn ang="0">
                <a:pos x="19" y="47"/>
              </a:cxn>
              <a:cxn ang="0">
                <a:pos x="15" y="46"/>
              </a:cxn>
              <a:cxn ang="0">
                <a:pos x="11" y="43"/>
              </a:cxn>
              <a:cxn ang="0">
                <a:pos x="7" y="41"/>
              </a:cxn>
              <a:cxn ang="0">
                <a:pos x="4" y="37"/>
              </a:cxn>
              <a:cxn ang="0">
                <a:pos x="1" y="33"/>
              </a:cxn>
              <a:cxn ang="0">
                <a:pos x="0" y="29"/>
              </a:cxn>
              <a:cxn ang="0">
                <a:pos x="0" y="24"/>
              </a:cxn>
              <a:cxn ang="0">
                <a:pos x="0" y="24"/>
              </a:cxn>
              <a:cxn ang="0">
                <a:pos x="0" y="19"/>
              </a:cxn>
              <a:cxn ang="0">
                <a:pos x="1" y="15"/>
              </a:cxn>
              <a:cxn ang="0">
                <a:pos x="4" y="11"/>
              </a:cxn>
              <a:cxn ang="0">
                <a:pos x="7" y="7"/>
              </a:cxn>
              <a:cxn ang="0">
                <a:pos x="11" y="4"/>
              </a:cxn>
              <a:cxn ang="0">
                <a:pos x="15" y="2"/>
              </a:cxn>
              <a:cxn ang="0">
                <a:pos x="19" y="0"/>
              </a:cxn>
              <a:cxn ang="0">
                <a:pos x="24" y="0"/>
              </a:cxn>
              <a:cxn ang="0">
                <a:pos x="24" y="0"/>
              </a:cxn>
              <a:cxn ang="0">
                <a:pos x="28" y="0"/>
              </a:cxn>
              <a:cxn ang="0">
                <a:pos x="34" y="2"/>
              </a:cxn>
              <a:cxn ang="0">
                <a:pos x="38" y="4"/>
              </a:cxn>
              <a:cxn ang="0">
                <a:pos x="40" y="7"/>
              </a:cxn>
              <a:cxn ang="0">
                <a:pos x="43" y="11"/>
              </a:cxn>
              <a:cxn ang="0">
                <a:pos x="46" y="15"/>
              </a:cxn>
              <a:cxn ang="0">
                <a:pos x="47" y="19"/>
              </a:cxn>
              <a:cxn ang="0">
                <a:pos x="47" y="24"/>
              </a:cxn>
              <a:cxn ang="0">
                <a:pos x="47" y="24"/>
              </a:cxn>
              <a:cxn ang="0">
                <a:pos x="47" y="29"/>
              </a:cxn>
              <a:cxn ang="0">
                <a:pos x="46" y="33"/>
              </a:cxn>
              <a:cxn ang="0">
                <a:pos x="43" y="37"/>
              </a:cxn>
              <a:cxn ang="0">
                <a:pos x="40" y="41"/>
              </a:cxn>
              <a:cxn ang="0">
                <a:pos x="38" y="43"/>
              </a:cxn>
              <a:cxn ang="0">
                <a:pos x="34" y="46"/>
              </a:cxn>
              <a:cxn ang="0">
                <a:pos x="28" y="47"/>
              </a:cxn>
              <a:cxn ang="0">
                <a:pos x="24" y="47"/>
              </a:cxn>
              <a:cxn ang="0">
                <a:pos x="24" y="47"/>
              </a:cxn>
              <a:cxn ang="0">
                <a:pos x="24" y="6"/>
              </a:cxn>
              <a:cxn ang="0">
                <a:pos x="24" y="6"/>
              </a:cxn>
              <a:cxn ang="0">
                <a:pos x="16" y="7"/>
              </a:cxn>
              <a:cxn ang="0">
                <a:pos x="11" y="11"/>
              </a:cxn>
              <a:cxn ang="0">
                <a:pos x="7" y="16"/>
              </a:cxn>
              <a:cxn ang="0">
                <a:pos x="5" y="24"/>
              </a:cxn>
              <a:cxn ang="0">
                <a:pos x="5" y="24"/>
              </a:cxn>
              <a:cxn ang="0">
                <a:pos x="7" y="31"/>
              </a:cxn>
              <a:cxn ang="0">
                <a:pos x="11" y="37"/>
              </a:cxn>
              <a:cxn ang="0">
                <a:pos x="16" y="41"/>
              </a:cxn>
              <a:cxn ang="0">
                <a:pos x="24" y="42"/>
              </a:cxn>
              <a:cxn ang="0">
                <a:pos x="24" y="42"/>
              </a:cxn>
              <a:cxn ang="0">
                <a:pos x="31" y="41"/>
              </a:cxn>
              <a:cxn ang="0">
                <a:pos x="36" y="37"/>
              </a:cxn>
              <a:cxn ang="0">
                <a:pos x="40" y="31"/>
              </a:cxn>
              <a:cxn ang="0">
                <a:pos x="42" y="24"/>
              </a:cxn>
              <a:cxn ang="0">
                <a:pos x="42" y="24"/>
              </a:cxn>
              <a:cxn ang="0">
                <a:pos x="40" y="16"/>
              </a:cxn>
              <a:cxn ang="0">
                <a:pos x="36" y="11"/>
              </a:cxn>
              <a:cxn ang="0">
                <a:pos x="31" y="7"/>
              </a:cxn>
              <a:cxn ang="0">
                <a:pos x="24" y="6"/>
              </a:cxn>
              <a:cxn ang="0">
                <a:pos x="24" y="6"/>
              </a:cxn>
            </a:cxnLst>
            <a:rect l="0" t="0" r="r" b="b"/>
            <a:pathLst>
              <a:path w="47" h="47">
                <a:moveTo>
                  <a:pt x="24" y="47"/>
                </a:moveTo>
                <a:lnTo>
                  <a:pt x="24" y="47"/>
                </a:lnTo>
                <a:lnTo>
                  <a:pt x="19" y="47"/>
                </a:lnTo>
                <a:lnTo>
                  <a:pt x="15" y="46"/>
                </a:lnTo>
                <a:lnTo>
                  <a:pt x="11" y="43"/>
                </a:lnTo>
                <a:lnTo>
                  <a:pt x="7" y="41"/>
                </a:lnTo>
                <a:lnTo>
                  <a:pt x="4" y="37"/>
                </a:lnTo>
                <a:lnTo>
                  <a:pt x="1" y="33"/>
                </a:lnTo>
                <a:lnTo>
                  <a:pt x="0" y="29"/>
                </a:lnTo>
                <a:lnTo>
                  <a:pt x="0" y="24"/>
                </a:lnTo>
                <a:lnTo>
                  <a:pt x="0" y="24"/>
                </a:lnTo>
                <a:lnTo>
                  <a:pt x="0" y="19"/>
                </a:lnTo>
                <a:lnTo>
                  <a:pt x="1" y="15"/>
                </a:lnTo>
                <a:lnTo>
                  <a:pt x="4" y="11"/>
                </a:lnTo>
                <a:lnTo>
                  <a:pt x="7" y="7"/>
                </a:lnTo>
                <a:lnTo>
                  <a:pt x="11" y="4"/>
                </a:lnTo>
                <a:lnTo>
                  <a:pt x="15" y="2"/>
                </a:lnTo>
                <a:lnTo>
                  <a:pt x="19" y="0"/>
                </a:lnTo>
                <a:lnTo>
                  <a:pt x="24" y="0"/>
                </a:lnTo>
                <a:lnTo>
                  <a:pt x="24" y="0"/>
                </a:lnTo>
                <a:lnTo>
                  <a:pt x="28" y="0"/>
                </a:lnTo>
                <a:lnTo>
                  <a:pt x="34" y="2"/>
                </a:lnTo>
                <a:lnTo>
                  <a:pt x="38" y="4"/>
                </a:lnTo>
                <a:lnTo>
                  <a:pt x="40" y="7"/>
                </a:lnTo>
                <a:lnTo>
                  <a:pt x="43" y="11"/>
                </a:lnTo>
                <a:lnTo>
                  <a:pt x="46" y="15"/>
                </a:lnTo>
                <a:lnTo>
                  <a:pt x="47" y="19"/>
                </a:lnTo>
                <a:lnTo>
                  <a:pt x="47" y="24"/>
                </a:lnTo>
                <a:lnTo>
                  <a:pt x="47" y="24"/>
                </a:lnTo>
                <a:lnTo>
                  <a:pt x="47" y="29"/>
                </a:lnTo>
                <a:lnTo>
                  <a:pt x="46" y="33"/>
                </a:lnTo>
                <a:lnTo>
                  <a:pt x="43" y="37"/>
                </a:lnTo>
                <a:lnTo>
                  <a:pt x="40" y="41"/>
                </a:lnTo>
                <a:lnTo>
                  <a:pt x="38" y="43"/>
                </a:lnTo>
                <a:lnTo>
                  <a:pt x="34" y="46"/>
                </a:lnTo>
                <a:lnTo>
                  <a:pt x="28" y="47"/>
                </a:lnTo>
                <a:lnTo>
                  <a:pt x="24" y="47"/>
                </a:lnTo>
                <a:lnTo>
                  <a:pt x="24" y="47"/>
                </a:lnTo>
                <a:close/>
                <a:moveTo>
                  <a:pt x="24" y="6"/>
                </a:moveTo>
                <a:lnTo>
                  <a:pt x="24" y="6"/>
                </a:lnTo>
                <a:lnTo>
                  <a:pt x="16" y="7"/>
                </a:lnTo>
                <a:lnTo>
                  <a:pt x="11" y="11"/>
                </a:lnTo>
                <a:lnTo>
                  <a:pt x="7" y="16"/>
                </a:lnTo>
                <a:lnTo>
                  <a:pt x="5" y="24"/>
                </a:lnTo>
                <a:lnTo>
                  <a:pt x="5" y="24"/>
                </a:lnTo>
                <a:lnTo>
                  <a:pt x="7" y="31"/>
                </a:lnTo>
                <a:lnTo>
                  <a:pt x="11" y="37"/>
                </a:lnTo>
                <a:lnTo>
                  <a:pt x="16" y="41"/>
                </a:lnTo>
                <a:lnTo>
                  <a:pt x="24" y="42"/>
                </a:lnTo>
                <a:lnTo>
                  <a:pt x="24" y="42"/>
                </a:lnTo>
                <a:lnTo>
                  <a:pt x="31" y="41"/>
                </a:lnTo>
                <a:lnTo>
                  <a:pt x="36" y="37"/>
                </a:lnTo>
                <a:lnTo>
                  <a:pt x="40" y="31"/>
                </a:lnTo>
                <a:lnTo>
                  <a:pt x="42" y="24"/>
                </a:lnTo>
                <a:lnTo>
                  <a:pt x="42" y="24"/>
                </a:lnTo>
                <a:lnTo>
                  <a:pt x="40" y="16"/>
                </a:lnTo>
                <a:lnTo>
                  <a:pt x="36" y="11"/>
                </a:lnTo>
                <a:lnTo>
                  <a:pt x="31" y="7"/>
                </a:lnTo>
                <a:lnTo>
                  <a:pt x="24" y="6"/>
                </a:lnTo>
                <a:lnTo>
                  <a:pt x="24" y="6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11" name="Freeform 292"/>
          <p:cNvSpPr>
            <a:spLocks noEditPoints="1"/>
          </p:cNvSpPr>
          <p:nvPr/>
        </p:nvSpPr>
        <p:spPr bwMode="auto">
          <a:xfrm>
            <a:off x="11212829" y="3481299"/>
            <a:ext cx="75052" cy="74707"/>
          </a:xfrm>
          <a:custGeom>
            <a:avLst/>
            <a:gdLst/>
            <a:ahLst/>
            <a:cxnLst>
              <a:cxn ang="0">
                <a:pos x="24" y="47"/>
              </a:cxn>
              <a:cxn ang="0">
                <a:pos x="24" y="47"/>
              </a:cxn>
              <a:cxn ang="0">
                <a:pos x="20" y="47"/>
              </a:cxn>
              <a:cxn ang="0">
                <a:pos x="14" y="46"/>
              </a:cxn>
              <a:cxn ang="0">
                <a:pos x="10" y="43"/>
              </a:cxn>
              <a:cxn ang="0">
                <a:pos x="8" y="40"/>
              </a:cxn>
              <a:cxn ang="0">
                <a:pos x="5" y="36"/>
              </a:cxn>
              <a:cxn ang="0">
                <a:pos x="2" y="32"/>
              </a:cxn>
              <a:cxn ang="0">
                <a:pos x="1" y="28"/>
              </a:cxn>
              <a:cxn ang="0">
                <a:pos x="0" y="23"/>
              </a:cxn>
              <a:cxn ang="0">
                <a:pos x="0" y="23"/>
              </a:cxn>
              <a:cxn ang="0">
                <a:pos x="1" y="19"/>
              </a:cxn>
              <a:cxn ang="0">
                <a:pos x="2" y="13"/>
              </a:cxn>
              <a:cxn ang="0">
                <a:pos x="5" y="9"/>
              </a:cxn>
              <a:cxn ang="0">
                <a:pos x="8" y="7"/>
              </a:cxn>
              <a:cxn ang="0">
                <a:pos x="10" y="4"/>
              </a:cxn>
              <a:cxn ang="0">
                <a:pos x="14" y="1"/>
              </a:cxn>
              <a:cxn ang="0">
                <a:pos x="20" y="0"/>
              </a:cxn>
              <a:cxn ang="0">
                <a:pos x="24" y="0"/>
              </a:cxn>
              <a:cxn ang="0">
                <a:pos x="24" y="0"/>
              </a:cxn>
              <a:cxn ang="0">
                <a:pos x="29" y="0"/>
              </a:cxn>
              <a:cxn ang="0">
                <a:pos x="33" y="1"/>
              </a:cxn>
              <a:cxn ang="0">
                <a:pos x="37" y="4"/>
              </a:cxn>
              <a:cxn ang="0">
                <a:pos x="41" y="7"/>
              </a:cxn>
              <a:cxn ang="0">
                <a:pos x="44" y="9"/>
              </a:cxn>
              <a:cxn ang="0">
                <a:pos x="47" y="13"/>
              </a:cxn>
              <a:cxn ang="0">
                <a:pos x="48" y="19"/>
              </a:cxn>
              <a:cxn ang="0">
                <a:pos x="48" y="23"/>
              </a:cxn>
              <a:cxn ang="0">
                <a:pos x="48" y="23"/>
              </a:cxn>
              <a:cxn ang="0">
                <a:pos x="48" y="28"/>
              </a:cxn>
              <a:cxn ang="0">
                <a:pos x="47" y="32"/>
              </a:cxn>
              <a:cxn ang="0">
                <a:pos x="44" y="36"/>
              </a:cxn>
              <a:cxn ang="0">
                <a:pos x="41" y="40"/>
              </a:cxn>
              <a:cxn ang="0">
                <a:pos x="37" y="43"/>
              </a:cxn>
              <a:cxn ang="0">
                <a:pos x="33" y="46"/>
              </a:cxn>
              <a:cxn ang="0">
                <a:pos x="29" y="47"/>
              </a:cxn>
              <a:cxn ang="0">
                <a:pos x="24" y="47"/>
              </a:cxn>
              <a:cxn ang="0">
                <a:pos x="24" y="47"/>
              </a:cxn>
              <a:cxn ang="0">
                <a:pos x="24" y="5"/>
              </a:cxn>
              <a:cxn ang="0">
                <a:pos x="24" y="5"/>
              </a:cxn>
              <a:cxn ang="0">
                <a:pos x="17" y="7"/>
              </a:cxn>
              <a:cxn ang="0">
                <a:pos x="12" y="11"/>
              </a:cxn>
              <a:cxn ang="0">
                <a:pos x="8" y="16"/>
              </a:cxn>
              <a:cxn ang="0">
                <a:pos x="5" y="23"/>
              </a:cxn>
              <a:cxn ang="0">
                <a:pos x="5" y="23"/>
              </a:cxn>
              <a:cxn ang="0">
                <a:pos x="8" y="31"/>
              </a:cxn>
              <a:cxn ang="0">
                <a:pos x="12" y="36"/>
              </a:cxn>
              <a:cxn ang="0">
                <a:pos x="17" y="40"/>
              </a:cxn>
              <a:cxn ang="0">
                <a:pos x="24" y="42"/>
              </a:cxn>
              <a:cxn ang="0">
                <a:pos x="24" y="42"/>
              </a:cxn>
              <a:cxn ang="0">
                <a:pos x="32" y="40"/>
              </a:cxn>
              <a:cxn ang="0">
                <a:pos x="37" y="36"/>
              </a:cxn>
              <a:cxn ang="0">
                <a:pos x="41" y="31"/>
              </a:cxn>
              <a:cxn ang="0">
                <a:pos x="43" y="23"/>
              </a:cxn>
              <a:cxn ang="0">
                <a:pos x="43" y="23"/>
              </a:cxn>
              <a:cxn ang="0">
                <a:pos x="41" y="16"/>
              </a:cxn>
              <a:cxn ang="0">
                <a:pos x="37" y="11"/>
              </a:cxn>
              <a:cxn ang="0">
                <a:pos x="32" y="7"/>
              </a:cxn>
              <a:cxn ang="0">
                <a:pos x="24" y="5"/>
              </a:cxn>
              <a:cxn ang="0">
                <a:pos x="24" y="5"/>
              </a:cxn>
            </a:cxnLst>
            <a:rect l="0" t="0" r="r" b="b"/>
            <a:pathLst>
              <a:path w="48" h="47">
                <a:moveTo>
                  <a:pt x="24" y="47"/>
                </a:moveTo>
                <a:lnTo>
                  <a:pt x="24" y="47"/>
                </a:lnTo>
                <a:lnTo>
                  <a:pt x="20" y="47"/>
                </a:lnTo>
                <a:lnTo>
                  <a:pt x="14" y="46"/>
                </a:lnTo>
                <a:lnTo>
                  <a:pt x="10" y="43"/>
                </a:lnTo>
                <a:lnTo>
                  <a:pt x="8" y="40"/>
                </a:lnTo>
                <a:lnTo>
                  <a:pt x="5" y="36"/>
                </a:lnTo>
                <a:lnTo>
                  <a:pt x="2" y="32"/>
                </a:lnTo>
                <a:lnTo>
                  <a:pt x="1" y="28"/>
                </a:lnTo>
                <a:lnTo>
                  <a:pt x="0" y="23"/>
                </a:lnTo>
                <a:lnTo>
                  <a:pt x="0" y="23"/>
                </a:lnTo>
                <a:lnTo>
                  <a:pt x="1" y="19"/>
                </a:lnTo>
                <a:lnTo>
                  <a:pt x="2" y="13"/>
                </a:lnTo>
                <a:lnTo>
                  <a:pt x="5" y="9"/>
                </a:lnTo>
                <a:lnTo>
                  <a:pt x="8" y="7"/>
                </a:lnTo>
                <a:lnTo>
                  <a:pt x="10" y="4"/>
                </a:lnTo>
                <a:lnTo>
                  <a:pt x="14" y="1"/>
                </a:lnTo>
                <a:lnTo>
                  <a:pt x="20" y="0"/>
                </a:lnTo>
                <a:lnTo>
                  <a:pt x="24" y="0"/>
                </a:lnTo>
                <a:lnTo>
                  <a:pt x="24" y="0"/>
                </a:lnTo>
                <a:lnTo>
                  <a:pt x="29" y="0"/>
                </a:lnTo>
                <a:lnTo>
                  <a:pt x="33" y="1"/>
                </a:lnTo>
                <a:lnTo>
                  <a:pt x="37" y="4"/>
                </a:lnTo>
                <a:lnTo>
                  <a:pt x="41" y="7"/>
                </a:lnTo>
                <a:lnTo>
                  <a:pt x="44" y="9"/>
                </a:lnTo>
                <a:lnTo>
                  <a:pt x="47" y="13"/>
                </a:lnTo>
                <a:lnTo>
                  <a:pt x="48" y="19"/>
                </a:lnTo>
                <a:lnTo>
                  <a:pt x="48" y="23"/>
                </a:lnTo>
                <a:lnTo>
                  <a:pt x="48" y="23"/>
                </a:lnTo>
                <a:lnTo>
                  <a:pt x="48" y="28"/>
                </a:lnTo>
                <a:lnTo>
                  <a:pt x="47" y="32"/>
                </a:lnTo>
                <a:lnTo>
                  <a:pt x="44" y="36"/>
                </a:lnTo>
                <a:lnTo>
                  <a:pt x="41" y="40"/>
                </a:lnTo>
                <a:lnTo>
                  <a:pt x="37" y="43"/>
                </a:lnTo>
                <a:lnTo>
                  <a:pt x="33" y="46"/>
                </a:lnTo>
                <a:lnTo>
                  <a:pt x="29" y="47"/>
                </a:lnTo>
                <a:lnTo>
                  <a:pt x="24" y="47"/>
                </a:lnTo>
                <a:lnTo>
                  <a:pt x="24" y="47"/>
                </a:lnTo>
                <a:close/>
                <a:moveTo>
                  <a:pt x="24" y="5"/>
                </a:moveTo>
                <a:lnTo>
                  <a:pt x="24" y="5"/>
                </a:lnTo>
                <a:lnTo>
                  <a:pt x="17" y="7"/>
                </a:lnTo>
                <a:lnTo>
                  <a:pt x="12" y="11"/>
                </a:lnTo>
                <a:lnTo>
                  <a:pt x="8" y="16"/>
                </a:lnTo>
                <a:lnTo>
                  <a:pt x="5" y="23"/>
                </a:lnTo>
                <a:lnTo>
                  <a:pt x="5" y="23"/>
                </a:lnTo>
                <a:lnTo>
                  <a:pt x="8" y="31"/>
                </a:lnTo>
                <a:lnTo>
                  <a:pt x="12" y="36"/>
                </a:lnTo>
                <a:lnTo>
                  <a:pt x="17" y="40"/>
                </a:lnTo>
                <a:lnTo>
                  <a:pt x="24" y="42"/>
                </a:lnTo>
                <a:lnTo>
                  <a:pt x="24" y="42"/>
                </a:lnTo>
                <a:lnTo>
                  <a:pt x="32" y="40"/>
                </a:lnTo>
                <a:lnTo>
                  <a:pt x="37" y="36"/>
                </a:lnTo>
                <a:lnTo>
                  <a:pt x="41" y="31"/>
                </a:lnTo>
                <a:lnTo>
                  <a:pt x="43" y="23"/>
                </a:lnTo>
                <a:lnTo>
                  <a:pt x="43" y="23"/>
                </a:lnTo>
                <a:lnTo>
                  <a:pt x="41" y="16"/>
                </a:lnTo>
                <a:lnTo>
                  <a:pt x="37" y="11"/>
                </a:lnTo>
                <a:lnTo>
                  <a:pt x="32" y="7"/>
                </a:lnTo>
                <a:lnTo>
                  <a:pt x="24" y="5"/>
                </a:lnTo>
                <a:lnTo>
                  <a:pt x="24" y="5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12" name="Freeform 293"/>
          <p:cNvSpPr>
            <a:spLocks/>
          </p:cNvSpPr>
          <p:nvPr/>
        </p:nvSpPr>
        <p:spPr bwMode="auto">
          <a:xfrm>
            <a:off x="10265300" y="3350563"/>
            <a:ext cx="225155" cy="18676"/>
          </a:xfrm>
          <a:custGeom>
            <a:avLst/>
            <a:gdLst/>
            <a:ahLst/>
            <a:cxnLst>
              <a:cxn ang="0">
                <a:pos x="1" y="5"/>
              </a:cxn>
              <a:cxn ang="0">
                <a:pos x="1" y="5"/>
              </a:cxn>
              <a:cxn ang="0">
                <a:pos x="0" y="11"/>
              </a:cxn>
              <a:cxn ang="0">
                <a:pos x="139" y="11"/>
              </a:cxn>
              <a:cxn ang="0">
                <a:pos x="139" y="11"/>
              </a:cxn>
              <a:cxn ang="0">
                <a:pos x="140" y="11"/>
              </a:cxn>
              <a:cxn ang="0">
                <a:pos x="143" y="9"/>
              </a:cxn>
              <a:cxn ang="0">
                <a:pos x="144" y="8"/>
              </a:cxn>
              <a:cxn ang="0">
                <a:pos x="144" y="5"/>
              </a:cxn>
              <a:cxn ang="0">
                <a:pos x="144" y="5"/>
              </a:cxn>
              <a:cxn ang="0">
                <a:pos x="144" y="4"/>
              </a:cxn>
              <a:cxn ang="0">
                <a:pos x="143" y="1"/>
              </a:cxn>
              <a:cxn ang="0">
                <a:pos x="140" y="1"/>
              </a:cxn>
              <a:cxn ang="0">
                <a:pos x="139" y="0"/>
              </a:cxn>
              <a:cxn ang="0">
                <a:pos x="0" y="0"/>
              </a:cxn>
              <a:cxn ang="0">
                <a:pos x="0" y="0"/>
              </a:cxn>
              <a:cxn ang="0">
                <a:pos x="1" y="5"/>
              </a:cxn>
              <a:cxn ang="0">
                <a:pos x="1" y="5"/>
              </a:cxn>
            </a:cxnLst>
            <a:rect l="0" t="0" r="r" b="b"/>
            <a:pathLst>
              <a:path w="144" h="11">
                <a:moveTo>
                  <a:pt x="1" y="5"/>
                </a:moveTo>
                <a:lnTo>
                  <a:pt x="1" y="5"/>
                </a:lnTo>
                <a:lnTo>
                  <a:pt x="0" y="11"/>
                </a:lnTo>
                <a:lnTo>
                  <a:pt x="139" y="11"/>
                </a:lnTo>
                <a:lnTo>
                  <a:pt x="139" y="11"/>
                </a:lnTo>
                <a:lnTo>
                  <a:pt x="140" y="11"/>
                </a:lnTo>
                <a:lnTo>
                  <a:pt x="143" y="9"/>
                </a:lnTo>
                <a:lnTo>
                  <a:pt x="144" y="8"/>
                </a:lnTo>
                <a:lnTo>
                  <a:pt x="144" y="5"/>
                </a:lnTo>
                <a:lnTo>
                  <a:pt x="144" y="5"/>
                </a:lnTo>
                <a:lnTo>
                  <a:pt x="144" y="4"/>
                </a:lnTo>
                <a:lnTo>
                  <a:pt x="143" y="1"/>
                </a:lnTo>
                <a:lnTo>
                  <a:pt x="140" y="1"/>
                </a:lnTo>
                <a:lnTo>
                  <a:pt x="139" y="0"/>
                </a:lnTo>
                <a:lnTo>
                  <a:pt x="0" y="0"/>
                </a:lnTo>
                <a:lnTo>
                  <a:pt x="0" y="0"/>
                </a:lnTo>
                <a:lnTo>
                  <a:pt x="1" y="5"/>
                </a:lnTo>
                <a:lnTo>
                  <a:pt x="1" y="5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13" name="Freeform 294"/>
          <p:cNvSpPr>
            <a:spLocks/>
          </p:cNvSpPr>
          <p:nvPr/>
        </p:nvSpPr>
        <p:spPr bwMode="auto">
          <a:xfrm>
            <a:off x="10152723" y="3350563"/>
            <a:ext cx="46907" cy="18676"/>
          </a:xfrm>
          <a:custGeom>
            <a:avLst/>
            <a:gdLst/>
            <a:ahLst/>
            <a:cxnLst>
              <a:cxn ang="0">
                <a:pos x="30" y="5"/>
              </a:cxn>
              <a:cxn ang="0">
                <a:pos x="30" y="5"/>
              </a:cxn>
              <a:cxn ang="0">
                <a:pos x="31" y="0"/>
              </a:cxn>
              <a:cxn ang="0">
                <a:pos x="6" y="0"/>
              </a:cxn>
              <a:cxn ang="0">
                <a:pos x="6" y="0"/>
              </a:cxn>
              <a:cxn ang="0">
                <a:pos x="3" y="1"/>
              </a:cxn>
              <a:cxn ang="0">
                <a:pos x="2" y="1"/>
              </a:cxn>
              <a:cxn ang="0">
                <a:pos x="0" y="4"/>
              </a:cxn>
              <a:cxn ang="0">
                <a:pos x="0" y="5"/>
              </a:cxn>
              <a:cxn ang="0">
                <a:pos x="0" y="5"/>
              </a:cxn>
              <a:cxn ang="0">
                <a:pos x="0" y="8"/>
              </a:cxn>
              <a:cxn ang="0">
                <a:pos x="2" y="9"/>
              </a:cxn>
              <a:cxn ang="0">
                <a:pos x="3" y="11"/>
              </a:cxn>
              <a:cxn ang="0">
                <a:pos x="6" y="11"/>
              </a:cxn>
              <a:cxn ang="0">
                <a:pos x="31" y="11"/>
              </a:cxn>
              <a:cxn ang="0">
                <a:pos x="31" y="11"/>
              </a:cxn>
              <a:cxn ang="0">
                <a:pos x="30" y="5"/>
              </a:cxn>
              <a:cxn ang="0">
                <a:pos x="30" y="5"/>
              </a:cxn>
            </a:cxnLst>
            <a:rect l="0" t="0" r="r" b="b"/>
            <a:pathLst>
              <a:path w="31" h="11">
                <a:moveTo>
                  <a:pt x="30" y="5"/>
                </a:moveTo>
                <a:lnTo>
                  <a:pt x="30" y="5"/>
                </a:lnTo>
                <a:lnTo>
                  <a:pt x="31" y="0"/>
                </a:lnTo>
                <a:lnTo>
                  <a:pt x="6" y="0"/>
                </a:lnTo>
                <a:lnTo>
                  <a:pt x="6" y="0"/>
                </a:lnTo>
                <a:lnTo>
                  <a:pt x="3" y="1"/>
                </a:lnTo>
                <a:lnTo>
                  <a:pt x="2" y="1"/>
                </a:lnTo>
                <a:lnTo>
                  <a:pt x="0" y="4"/>
                </a:lnTo>
                <a:lnTo>
                  <a:pt x="0" y="5"/>
                </a:lnTo>
                <a:lnTo>
                  <a:pt x="0" y="5"/>
                </a:lnTo>
                <a:lnTo>
                  <a:pt x="0" y="8"/>
                </a:lnTo>
                <a:lnTo>
                  <a:pt x="2" y="9"/>
                </a:lnTo>
                <a:lnTo>
                  <a:pt x="3" y="11"/>
                </a:lnTo>
                <a:lnTo>
                  <a:pt x="6" y="11"/>
                </a:lnTo>
                <a:lnTo>
                  <a:pt x="31" y="11"/>
                </a:lnTo>
                <a:lnTo>
                  <a:pt x="31" y="11"/>
                </a:lnTo>
                <a:lnTo>
                  <a:pt x="30" y="5"/>
                </a:lnTo>
                <a:lnTo>
                  <a:pt x="30" y="5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14" name="Freeform 295"/>
          <p:cNvSpPr>
            <a:spLocks/>
          </p:cNvSpPr>
          <p:nvPr/>
        </p:nvSpPr>
        <p:spPr bwMode="auto">
          <a:xfrm>
            <a:off x="10429474" y="3471961"/>
            <a:ext cx="60981" cy="14009"/>
          </a:xfrm>
          <a:custGeom>
            <a:avLst/>
            <a:gdLst/>
            <a:ahLst/>
            <a:cxnLst>
              <a:cxn ang="0">
                <a:pos x="2" y="5"/>
              </a:cxn>
              <a:cxn ang="0">
                <a:pos x="2" y="5"/>
              </a:cxn>
              <a:cxn ang="0">
                <a:pos x="0" y="10"/>
              </a:cxn>
              <a:cxn ang="0">
                <a:pos x="34" y="10"/>
              </a:cxn>
              <a:cxn ang="0">
                <a:pos x="34" y="10"/>
              </a:cxn>
              <a:cxn ang="0">
                <a:pos x="35" y="9"/>
              </a:cxn>
              <a:cxn ang="0">
                <a:pos x="38" y="9"/>
              </a:cxn>
              <a:cxn ang="0">
                <a:pos x="39" y="6"/>
              </a:cxn>
              <a:cxn ang="0">
                <a:pos x="39" y="5"/>
              </a:cxn>
              <a:cxn ang="0">
                <a:pos x="39" y="5"/>
              </a:cxn>
              <a:cxn ang="0">
                <a:pos x="39" y="2"/>
              </a:cxn>
              <a:cxn ang="0">
                <a:pos x="38" y="1"/>
              </a:cxn>
              <a:cxn ang="0">
                <a:pos x="35" y="0"/>
              </a:cxn>
              <a:cxn ang="0">
                <a:pos x="34" y="0"/>
              </a:cxn>
              <a:cxn ang="0">
                <a:pos x="0" y="0"/>
              </a:cxn>
              <a:cxn ang="0">
                <a:pos x="0" y="0"/>
              </a:cxn>
              <a:cxn ang="0">
                <a:pos x="2" y="5"/>
              </a:cxn>
              <a:cxn ang="0">
                <a:pos x="2" y="5"/>
              </a:cxn>
            </a:cxnLst>
            <a:rect l="0" t="0" r="r" b="b"/>
            <a:pathLst>
              <a:path w="39" h="10">
                <a:moveTo>
                  <a:pt x="2" y="5"/>
                </a:moveTo>
                <a:lnTo>
                  <a:pt x="2" y="5"/>
                </a:lnTo>
                <a:lnTo>
                  <a:pt x="0" y="10"/>
                </a:lnTo>
                <a:lnTo>
                  <a:pt x="34" y="10"/>
                </a:lnTo>
                <a:lnTo>
                  <a:pt x="34" y="10"/>
                </a:lnTo>
                <a:lnTo>
                  <a:pt x="35" y="9"/>
                </a:lnTo>
                <a:lnTo>
                  <a:pt x="38" y="9"/>
                </a:lnTo>
                <a:lnTo>
                  <a:pt x="39" y="6"/>
                </a:lnTo>
                <a:lnTo>
                  <a:pt x="39" y="5"/>
                </a:lnTo>
                <a:lnTo>
                  <a:pt x="39" y="5"/>
                </a:lnTo>
                <a:lnTo>
                  <a:pt x="39" y="2"/>
                </a:lnTo>
                <a:lnTo>
                  <a:pt x="38" y="1"/>
                </a:lnTo>
                <a:lnTo>
                  <a:pt x="35" y="0"/>
                </a:lnTo>
                <a:lnTo>
                  <a:pt x="34" y="0"/>
                </a:lnTo>
                <a:lnTo>
                  <a:pt x="0" y="0"/>
                </a:lnTo>
                <a:lnTo>
                  <a:pt x="0" y="0"/>
                </a:lnTo>
                <a:lnTo>
                  <a:pt x="2" y="5"/>
                </a:lnTo>
                <a:lnTo>
                  <a:pt x="2" y="5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15" name="Freeform 296"/>
          <p:cNvSpPr>
            <a:spLocks/>
          </p:cNvSpPr>
          <p:nvPr/>
        </p:nvSpPr>
        <p:spPr bwMode="auto">
          <a:xfrm>
            <a:off x="10152723" y="3471961"/>
            <a:ext cx="211084" cy="14009"/>
          </a:xfrm>
          <a:custGeom>
            <a:avLst/>
            <a:gdLst/>
            <a:ahLst/>
            <a:cxnLst>
              <a:cxn ang="0">
                <a:pos x="135" y="5"/>
              </a:cxn>
              <a:cxn ang="0">
                <a:pos x="135" y="5"/>
              </a:cxn>
              <a:cxn ang="0">
                <a:pos x="137" y="0"/>
              </a:cxn>
              <a:cxn ang="0">
                <a:pos x="6" y="0"/>
              </a:cxn>
              <a:cxn ang="0">
                <a:pos x="6" y="0"/>
              </a:cxn>
              <a:cxn ang="0">
                <a:pos x="3" y="0"/>
              </a:cxn>
              <a:cxn ang="0">
                <a:pos x="2" y="1"/>
              </a:cxn>
              <a:cxn ang="0">
                <a:pos x="0" y="2"/>
              </a:cxn>
              <a:cxn ang="0">
                <a:pos x="0" y="5"/>
              </a:cxn>
              <a:cxn ang="0">
                <a:pos x="0" y="5"/>
              </a:cxn>
              <a:cxn ang="0">
                <a:pos x="0" y="6"/>
              </a:cxn>
              <a:cxn ang="0">
                <a:pos x="2" y="9"/>
              </a:cxn>
              <a:cxn ang="0">
                <a:pos x="3" y="9"/>
              </a:cxn>
              <a:cxn ang="0">
                <a:pos x="6" y="10"/>
              </a:cxn>
              <a:cxn ang="0">
                <a:pos x="137" y="10"/>
              </a:cxn>
              <a:cxn ang="0">
                <a:pos x="137" y="10"/>
              </a:cxn>
              <a:cxn ang="0">
                <a:pos x="135" y="5"/>
              </a:cxn>
              <a:cxn ang="0">
                <a:pos x="135" y="5"/>
              </a:cxn>
            </a:cxnLst>
            <a:rect l="0" t="0" r="r" b="b"/>
            <a:pathLst>
              <a:path w="137" h="10">
                <a:moveTo>
                  <a:pt x="135" y="5"/>
                </a:moveTo>
                <a:lnTo>
                  <a:pt x="135" y="5"/>
                </a:lnTo>
                <a:lnTo>
                  <a:pt x="137" y="0"/>
                </a:lnTo>
                <a:lnTo>
                  <a:pt x="6" y="0"/>
                </a:lnTo>
                <a:lnTo>
                  <a:pt x="6" y="0"/>
                </a:lnTo>
                <a:lnTo>
                  <a:pt x="3" y="0"/>
                </a:lnTo>
                <a:lnTo>
                  <a:pt x="2" y="1"/>
                </a:lnTo>
                <a:lnTo>
                  <a:pt x="0" y="2"/>
                </a:lnTo>
                <a:lnTo>
                  <a:pt x="0" y="5"/>
                </a:lnTo>
                <a:lnTo>
                  <a:pt x="0" y="5"/>
                </a:lnTo>
                <a:lnTo>
                  <a:pt x="0" y="6"/>
                </a:lnTo>
                <a:lnTo>
                  <a:pt x="2" y="9"/>
                </a:lnTo>
                <a:lnTo>
                  <a:pt x="3" y="9"/>
                </a:lnTo>
                <a:lnTo>
                  <a:pt x="6" y="10"/>
                </a:lnTo>
                <a:lnTo>
                  <a:pt x="137" y="10"/>
                </a:lnTo>
                <a:lnTo>
                  <a:pt x="137" y="10"/>
                </a:lnTo>
                <a:lnTo>
                  <a:pt x="135" y="5"/>
                </a:lnTo>
                <a:lnTo>
                  <a:pt x="135" y="5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16" name="Freeform 297"/>
          <p:cNvSpPr>
            <a:spLocks/>
          </p:cNvSpPr>
          <p:nvPr/>
        </p:nvSpPr>
        <p:spPr bwMode="auto">
          <a:xfrm>
            <a:off x="10312207" y="3588692"/>
            <a:ext cx="178248" cy="14009"/>
          </a:xfrm>
          <a:custGeom>
            <a:avLst/>
            <a:gdLst/>
            <a:ahLst/>
            <a:cxnLst>
              <a:cxn ang="0">
                <a:pos x="1" y="6"/>
              </a:cxn>
              <a:cxn ang="0">
                <a:pos x="1" y="6"/>
              </a:cxn>
              <a:cxn ang="0">
                <a:pos x="0" y="11"/>
              </a:cxn>
              <a:cxn ang="0">
                <a:pos x="109" y="11"/>
              </a:cxn>
              <a:cxn ang="0">
                <a:pos x="109" y="11"/>
              </a:cxn>
              <a:cxn ang="0">
                <a:pos x="110" y="11"/>
              </a:cxn>
              <a:cxn ang="0">
                <a:pos x="113" y="10"/>
              </a:cxn>
              <a:cxn ang="0">
                <a:pos x="114" y="8"/>
              </a:cxn>
              <a:cxn ang="0">
                <a:pos x="114" y="6"/>
              </a:cxn>
              <a:cxn ang="0">
                <a:pos x="114" y="6"/>
              </a:cxn>
              <a:cxn ang="0">
                <a:pos x="114" y="4"/>
              </a:cxn>
              <a:cxn ang="0">
                <a:pos x="113" y="2"/>
              </a:cxn>
              <a:cxn ang="0">
                <a:pos x="110" y="2"/>
              </a:cxn>
              <a:cxn ang="0">
                <a:pos x="109" y="0"/>
              </a:cxn>
              <a:cxn ang="0">
                <a:pos x="0" y="0"/>
              </a:cxn>
              <a:cxn ang="0">
                <a:pos x="0" y="0"/>
              </a:cxn>
              <a:cxn ang="0">
                <a:pos x="1" y="6"/>
              </a:cxn>
              <a:cxn ang="0">
                <a:pos x="1" y="6"/>
              </a:cxn>
            </a:cxnLst>
            <a:rect l="0" t="0" r="r" b="b"/>
            <a:pathLst>
              <a:path w="114" h="11">
                <a:moveTo>
                  <a:pt x="1" y="6"/>
                </a:moveTo>
                <a:lnTo>
                  <a:pt x="1" y="6"/>
                </a:lnTo>
                <a:lnTo>
                  <a:pt x="0" y="11"/>
                </a:lnTo>
                <a:lnTo>
                  <a:pt x="109" y="11"/>
                </a:lnTo>
                <a:lnTo>
                  <a:pt x="109" y="11"/>
                </a:lnTo>
                <a:lnTo>
                  <a:pt x="110" y="11"/>
                </a:lnTo>
                <a:lnTo>
                  <a:pt x="113" y="10"/>
                </a:lnTo>
                <a:lnTo>
                  <a:pt x="114" y="8"/>
                </a:lnTo>
                <a:lnTo>
                  <a:pt x="114" y="6"/>
                </a:lnTo>
                <a:lnTo>
                  <a:pt x="114" y="6"/>
                </a:lnTo>
                <a:lnTo>
                  <a:pt x="114" y="4"/>
                </a:lnTo>
                <a:lnTo>
                  <a:pt x="113" y="2"/>
                </a:lnTo>
                <a:lnTo>
                  <a:pt x="110" y="2"/>
                </a:lnTo>
                <a:lnTo>
                  <a:pt x="109" y="0"/>
                </a:lnTo>
                <a:lnTo>
                  <a:pt x="0" y="0"/>
                </a:lnTo>
                <a:lnTo>
                  <a:pt x="0" y="0"/>
                </a:lnTo>
                <a:lnTo>
                  <a:pt x="1" y="6"/>
                </a:lnTo>
                <a:lnTo>
                  <a:pt x="1" y="6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17" name="Freeform 298"/>
          <p:cNvSpPr>
            <a:spLocks/>
          </p:cNvSpPr>
          <p:nvPr/>
        </p:nvSpPr>
        <p:spPr bwMode="auto">
          <a:xfrm>
            <a:off x="10152723" y="3588692"/>
            <a:ext cx="93815" cy="14009"/>
          </a:xfrm>
          <a:custGeom>
            <a:avLst/>
            <a:gdLst/>
            <a:ahLst/>
            <a:cxnLst>
              <a:cxn ang="0">
                <a:pos x="60" y="6"/>
              </a:cxn>
              <a:cxn ang="0">
                <a:pos x="60" y="6"/>
              </a:cxn>
              <a:cxn ang="0">
                <a:pos x="61" y="0"/>
              </a:cxn>
              <a:cxn ang="0">
                <a:pos x="6" y="0"/>
              </a:cxn>
              <a:cxn ang="0">
                <a:pos x="6" y="0"/>
              </a:cxn>
              <a:cxn ang="0">
                <a:pos x="3" y="2"/>
              </a:cxn>
              <a:cxn ang="0">
                <a:pos x="2" y="2"/>
              </a:cxn>
              <a:cxn ang="0">
                <a:pos x="0" y="4"/>
              </a:cxn>
              <a:cxn ang="0">
                <a:pos x="0" y="6"/>
              </a:cxn>
              <a:cxn ang="0">
                <a:pos x="0" y="6"/>
              </a:cxn>
              <a:cxn ang="0">
                <a:pos x="0" y="8"/>
              </a:cxn>
              <a:cxn ang="0">
                <a:pos x="2" y="10"/>
              </a:cxn>
              <a:cxn ang="0">
                <a:pos x="3" y="11"/>
              </a:cxn>
              <a:cxn ang="0">
                <a:pos x="6" y="11"/>
              </a:cxn>
              <a:cxn ang="0">
                <a:pos x="61" y="11"/>
              </a:cxn>
              <a:cxn ang="0">
                <a:pos x="61" y="11"/>
              </a:cxn>
              <a:cxn ang="0">
                <a:pos x="60" y="6"/>
              </a:cxn>
              <a:cxn ang="0">
                <a:pos x="60" y="6"/>
              </a:cxn>
            </a:cxnLst>
            <a:rect l="0" t="0" r="r" b="b"/>
            <a:pathLst>
              <a:path w="61" h="11">
                <a:moveTo>
                  <a:pt x="60" y="6"/>
                </a:moveTo>
                <a:lnTo>
                  <a:pt x="60" y="6"/>
                </a:lnTo>
                <a:lnTo>
                  <a:pt x="61" y="0"/>
                </a:lnTo>
                <a:lnTo>
                  <a:pt x="6" y="0"/>
                </a:lnTo>
                <a:lnTo>
                  <a:pt x="6" y="0"/>
                </a:lnTo>
                <a:lnTo>
                  <a:pt x="3" y="2"/>
                </a:lnTo>
                <a:lnTo>
                  <a:pt x="2" y="2"/>
                </a:lnTo>
                <a:lnTo>
                  <a:pt x="0" y="4"/>
                </a:lnTo>
                <a:lnTo>
                  <a:pt x="0" y="6"/>
                </a:lnTo>
                <a:lnTo>
                  <a:pt x="0" y="6"/>
                </a:lnTo>
                <a:lnTo>
                  <a:pt x="0" y="8"/>
                </a:lnTo>
                <a:lnTo>
                  <a:pt x="2" y="10"/>
                </a:lnTo>
                <a:lnTo>
                  <a:pt x="3" y="11"/>
                </a:lnTo>
                <a:lnTo>
                  <a:pt x="6" y="11"/>
                </a:lnTo>
                <a:lnTo>
                  <a:pt x="61" y="11"/>
                </a:lnTo>
                <a:lnTo>
                  <a:pt x="61" y="11"/>
                </a:lnTo>
                <a:lnTo>
                  <a:pt x="60" y="6"/>
                </a:lnTo>
                <a:lnTo>
                  <a:pt x="60" y="6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18" name="Freeform 299"/>
          <p:cNvSpPr>
            <a:spLocks noEditPoints="1"/>
          </p:cNvSpPr>
          <p:nvPr/>
        </p:nvSpPr>
        <p:spPr bwMode="auto">
          <a:xfrm>
            <a:off x="10194938" y="3322548"/>
            <a:ext cx="75052" cy="74707"/>
          </a:xfrm>
          <a:custGeom>
            <a:avLst/>
            <a:gdLst/>
            <a:ahLst/>
            <a:cxnLst>
              <a:cxn ang="0">
                <a:pos x="25" y="48"/>
              </a:cxn>
              <a:cxn ang="0">
                <a:pos x="25" y="48"/>
              </a:cxn>
              <a:cxn ang="0">
                <a:pos x="21" y="47"/>
              </a:cxn>
              <a:cxn ang="0">
                <a:pos x="15" y="46"/>
              </a:cxn>
              <a:cxn ang="0">
                <a:pos x="11" y="44"/>
              </a:cxn>
              <a:cxn ang="0">
                <a:pos x="9" y="42"/>
              </a:cxn>
              <a:cxn ang="0">
                <a:pos x="4" y="38"/>
              </a:cxn>
              <a:cxn ang="0">
                <a:pos x="3" y="34"/>
              </a:cxn>
              <a:cxn ang="0">
                <a:pos x="2" y="30"/>
              </a:cxn>
              <a:cxn ang="0">
                <a:pos x="0" y="24"/>
              </a:cxn>
              <a:cxn ang="0">
                <a:pos x="0" y="24"/>
              </a:cxn>
              <a:cxn ang="0">
                <a:pos x="2" y="19"/>
              </a:cxn>
              <a:cxn ang="0">
                <a:pos x="3" y="15"/>
              </a:cxn>
              <a:cxn ang="0">
                <a:pos x="4" y="11"/>
              </a:cxn>
              <a:cxn ang="0">
                <a:pos x="9" y="8"/>
              </a:cxn>
              <a:cxn ang="0">
                <a:pos x="11" y="4"/>
              </a:cxn>
              <a:cxn ang="0">
                <a:pos x="15" y="3"/>
              </a:cxn>
              <a:cxn ang="0">
                <a:pos x="21" y="1"/>
              </a:cxn>
              <a:cxn ang="0">
                <a:pos x="25" y="0"/>
              </a:cxn>
              <a:cxn ang="0">
                <a:pos x="25" y="0"/>
              </a:cxn>
              <a:cxn ang="0">
                <a:pos x="30" y="1"/>
              </a:cxn>
              <a:cxn ang="0">
                <a:pos x="34" y="3"/>
              </a:cxn>
              <a:cxn ang="0">
                <a:pos x="38" y="4"/>
              </a:cxn>
              <a:cxn ang="0">
                <a:pos x="42" y="8"/>
              </a:cxn>
              <a:cxn ang="0">
                <a:pos x="45" y="11"/>
              </a:cxn>
              <a:cxn ang="0">
                <a:pos x="46" y="15"/>
              </a:cxn>
              <a:cxn ang="0">
                <a:pos x="48" y="19"/>
              </a:cxn>
              <a:cxn ang="0">
                <a:pos x="49" y="24"/>
              </a:cxn>
              <a:cxn ang="0">
                <a:pos x="49" y="24"/>
              </a:cxn>
              <a:cxn ang="0">
                <a:pos x="48" y="30"/>
              </a:cxn>
              <a:cxn ang="0">
                <a:pos x="46" y="34"/>
              </a:cxn>
              <a:cxn ang="0">
                <a:pos x="45" y="38"/>
              </a:cxn>
              <a:cxn ang="0">
                <a:pos x="42" y="42"/>
              </a:cxn>
              <a:cxn ang="0">
                <a:pos x="38" y="44"/>
              </a:cxn>
              <a:cxn ang="0">
                <a:pos x="34" y="46"/>
              </a:cxn>
              <a:cxn ang="0">
                <a:pos x="30" y="47"/>
              </a:cxn>
              <a:cxn ang="0">
                <a:pos x="25" y="48"/>
              </a:cxn>
              <a:cxn ang="0">
                <a:pos x="25" y="48"/>
              </a:cxn>
              <a:cxn ang="0">
                <a:pos x="25" y="5"/>
              </a:cxn>
              <a:cxn ang="0">
                <a:pos x="25" y="5"/>
              </a:cxn>
              <a:cxn ang="0">
                <a:pos x="18" y="7"/>
              </a:cxn>
              <a:cxn ang="0">
                <a:pos x="11" y="11"/>
              </a:cxn>
              <a:cxn ang="0">
                <a:pos x="7" y="17"/>
              </a:cxn>
              <a:cxn ang="0">
                <a:pos x="6" y="24"/>
              </a:cxn>
              <a:cxn ang="0">
                <a:pos x="6" y="24"/>
              </a:cxn>
              <a:cxn ang="0">
                <a:pos x="7" y="31"/>
              </a:cxn>
              <a:cxn ang="0">
                <a:pos x="11" y="38"/>
              </a:cxn>
              <a:cxn ang="0">
                <a:pos x="18" y="42"/>
              </a:cxn>
              <a:cxn ang="0">
                <a:pos x="25" y="43"/>
              </a:cxn>
              <a:cxn ang="0">
                <a:pos x="25" y="43"/>
              </a:cxn>
              <a:cxn ang="0">
                <a:pos x="31" y="42"/>
              </a:cxn>
              <a:cxn ang="0">
                <a:pos x="38" y="38"/>
              </a:cxn>
              <a:cxn ang="0">
                <a:pos x="42" y="31"/>
              </a:cxn>
              <a:cxn ang="0">
                <a:pos x="44" y="24"/>
              </a:cxn>
              <a:cxn ang="0">
                <a:pos x="44" y="24"/>
              </a:cxn>
              <a:cxn ang="0">
                <a:pos x="42" y="17"/>
              </a:cxn>
              <a:cxn ang="0">
                <a:pos x="38" y="11"/>
              </a:cxn>
              <a:cxn ang="0">
                <a:pos x="31" y="7"/>
              </a:cxn>
              <a:cxn ang="0">
                <a:pos x="25" y="5"/>
              </a:cxn>
              <a:cxn ang="0">
                <a:pos x="25" y="5"/>
              </a:cxn>
            </a:cxnLst>
            <a:rect l="0" t="0" r="r" b="b"/>
            <a:pathLst>
              <a:path w="49" h="48">
                <a:moveTo>
                  <a:pt x="25" y="48"/>
                </a:moveTo>
                <a:lnTo>
                  <a:pt x="25" y="48"/>
                </a:lnTo>
                <a:lnTo>
                  <a:pt x="21" y="47"/>
                </a:lnTo>
                <a:lnTo>
                  <a:pt x="15" y="46"/>
                </a:lnTo>
                <a:lnTo>
                  <a:pt x="11" y="44"/>
                </a:lnTo>
                <a:lnTo>
                  <a:pt x="9" y="42"/>
                </a:lnTo>
                <a:lnTo>
                  <a:pt x="4" y="38"/>
                </a:lnTo>
                <a:lnTo>
                  <a:pt x="3" y="34"/>
                </a:lnTo>
                <a:lnTo>
                  <a:pt x="2" y="30"/>
                </a:lnTo>
                <a:lnTo>
                  <a:pt x="0" y="24"/>
                </a:lnTo>
                <a:lnTo>
                  <a:pt x="0" y="24"/>
                </a:lnTo>
                <a:lnTo>
                  <a:pt x="2" y="19"/>
                </a:lnTo>
                <a:lnTo>
                  <a:pt x="3" y="15"/>
                </a:lnTo>
                <a:lnTo>
                  <a:pt x="4" y="11"/>
                </a:lnTo>
                <a:lnTo>
                  <a:pt x="9" y="8"/>
                </a:lnTo>
                <a:lnTo>
                  <a:pt x="11" y="4"/>
                </a:lnTo>
                <a:lnTo>
                  <a:pt x="15" y="3"/>
                </a:lnTo>
                <a:lnTo>
                  <a:pt x="21" y="1"/>
                </a:lnTo>
                <a:lnTo>
                  <a:pt x="25" y="0"/>
                </a:lnTo>
                <a:lnTo>
                  <a:pt x="25" y="0"/>
                </a:lnTo>
                <a:lnTo>
                  <a:pt x="30" y="1"/>
                </a:lnTo>
                <a:lnTo>
                  <a:pt x="34" y="3"/>
                </a:lnTo>
                <a:lnTo>
                  <a:pt x="38" y="4"/>
                </a:lnTo>
                <a:lnTo>
                  <a:pt x="42" y="8"/>
                </a:lnTo>
                <a:lnTo>
                  <a:pt x="45" y="11"/>
                </a:lnTo>
                <a:lnTo>
                  <a:pt x="46" y="15"/>
                </a:lnTo>
                <a:lnTo>
                  <a:pt x="48" y="19"/>
                </a:lnTo>
                <a:lnTo>
                  <a:pt x="49" y="24"/>
                </a:lnTo>
                <a:lnTo>
                  <a:pt x="49" y="24"/>
                </a:lnTo>
                <a:lnTo>
                  <a:pt x="48" y="30"/>
                </a:lnTo>
                <a:lnTo>
                  <a:pt x="46" y="34"/>
                </a:lnTo>
                <a:lnTo>
                  <a:pt x="45" y="38"/>
                </a:lnTo>
                <a:lnTo>
                  <a:pt x="42" y="42"/>
                </a:lnTo>
                <a:lnTo>
                  <a:pt x="38" y="44"/>
                </a:lnTo>
                <a:lnTo>
                  <a:pt x="34" y="46"/>
                </a:lnTo>
                <a:lnTo>
                  <a:pt x="30" y="47"/>
                </a:lnTo>
                <a:lnTo>
                  <a:pt x="25" y="48"/>
                </a:lnTo>
                <a:lnTo>
                  <a:pt x="25" y="48"/>
                </a:lnTo>
                <a:close/>
                <a:moveTo>
                  <a:pt x="25" y="5"/>
                </a:moveTo>
                <a:lnTo>
                  <a:pt x="25" y="5"/>
                </a:lnTo>
                <a:lnTo>
                  <a:pt x="18" y="7"/>
                </a:lnTo>
                <a:lnTo>
                  <a:pt x="11" y="11"/>
                </a:lnTo>
                <a:lnTo>
                  <a:pt x="7" y="17"/>
                </a:lnTo>
                <a:lnTo>
                  <a:pt x="6" y="24"/>
                </a:lnTo>
                <a:lnTo>
                  <a:pt x="6" y="24"/>
                </a:lnTo>
                <a:lnTo>
                  <a:pt x="7" y="31"/>
                </a:lnTo>
                <a:lnTo>
                  <a:pt x="11" y="38"/>
                </a:lnTo>
                <a:lnTo>
                  <a:pt x="18" y="42"/>
                </a:lnTo>
                <a:lnTo>
                  <a:pt x="25" y="43"/>
                </a:lnTo>
                <a:lnTo>
                  <a:pt x="25" y="43"/>
                </a:lnTo>
                <a:lnTo>
                  <a:pt x="31" y="42"/>
                </a:lnTo>
                <a:lnTo>
                  <a:pt x="38" y="38"/>
                </a:lnTo>
                <a:lnTo>
                  <a:pt x="42" y="31"/>
                </a:lnTo>
                <a:lnTo>
                  <a:pt x="44" y="24"/>
                </a:lnTo>
                <a:lnTo>
                  <a:pt x="44" y="24"/>
                </a:lnTo>
                <a:lnTo>
                  <a:pt x="42" y="17"/>
                </a:lnTo>
                <a:lnTo>
                  <a:pt x="38" y="11"/>
                </a:lnTo>
                <a:lnTo>
                  <a:pt x="31" y="7"/>
                </a:lnTo>
                <a:lnTo>
                  <a:pt x="25" y="5"/>
                </a:lnTo>
                <a:lnTo>
                  <a:pt x="25" y="5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19" name="Freeform 300"/>
          <p:cNvSpPr>
            <a:spLocks noEditPoints="1"/>
          </p:cNvSpPr>
          <p:nvPr/>
        </p:nvSpPr>
        <p:spPr bwMode="auto">
          <a:xfrm>
            <a:off x="10359115" y="3439275"/>
            <a:ext cx="75052" cy="74707"/>
          </a:xfrm>
          <a:custGeom>
            <a:avLst/>
            <a:gdLst/>
            <a:ahLst/>
            <a:cxnLst>
              <a:cxn ang="0">
                <a:pos x="24" y="47"/>
              </a:cxn>
              <a:cxn ang="0">
                <a:pos x="24" y="47"/>
              </a:cxn>
              <a:cxn ang="0">
                <a:pos x="19" y="47"/>
              </a:cxn>
              <a:cxn ang="0">
                <a:pos x="15" y="46"/>
              </a:cxn>
              <a:cxn ang="0">
                <a:pos x="11" y="43"/>
              </a:cxn>
              <a:cxn ang="0">
                <a:pos x="6" y="40"/>
              </a:cxn>
              <a:cxn ang="0">
                <a:pos x="4" y="36"/>
              </a:cxn>
              <a:cxn ang="0">
                <a:pos x="2" y="32"/>
              </a:cxn>
              <a:cxn ang="0">
                <a:pos x="0" y="28"/>
              </a:cxn>
              <a:cxn ang="0">
                <a:pos x="0" y="24"/>
              </a:cxn>
              <a:cxn ang="0">
                <a:pos x="0" y="24"/>
              </a:cxn>
              <a:cxn ang="0">
                <a:pos x="0" y="19"/>
              </a:cxn>
              <a:cxn ang="0">
                <a:pos x="2" y="15"/>
              </a:cxn>
              <a:cxn ang="0">
                <a:pos x="4" y="11"/>
              </a:cxn>
              <a:cxn ang="0">
                <a:pos x="6" y="7"/>
              </a:cxn>
              <a:cxn ang="0">
                <a:pos x="11" y="4"/>
              </a:cxn>
              <a:cxn ang="0">
                <a:pos x="15" y="1"/>
              </a:cxn>
              <a:cxn ang="0">
                <a:pos x="19" y="0"/>
              </a:cxn>
              <a:cxn ang="0">
                <a:pos x="24" y="0"/>
              </a:cxn>
              <a:cxn ang="0">
                <a:pos x="24" y="0"/>
              </a:cxn>
              <a:cxn ang="0">
                <a:pos x="28" y="0"/>
              </a:cxn>
              <a:cxn ang="0">
                <a:pos x="33" y="1"/>
              </a:cxn>
              <a:cxn ang="0">
                <a:pos x="38" y="4"/>
              </a:cxn>
              <a:cxn ang="0">
                <a:pos x="40" y="7"/>
              </a:cxn>
              <a:cxn ang="0">
                <a:pos x="44" y="11"/>
              </a:cxn>
              <a:cxn ang="0">
                <a:pos x="46" y="15"/>
              </a:cxn>
              <a:cxn ang="0">
                <a:pos x="47" y="19"/>
              </a:cxn>
              <a:cxn ang="0">
                <a:pos x="48" y="24"/>
              </a:cxn>
              <a:cxn ang="0">
                <a:pos x="48" y="24"/>
              </a:cxn>
              <a:cxn ang="0">
                <a:pos x="47" y="28"/>
              </a:cxn>
              <a:cxn ang="0">
                <a:pos x="46" y="32"/>
              </a:cxn>
              <a:cxn ang="0">
                <a:pos x="44" y="36"/>
              </a:cxn>
              <a:cxn ang="0">
                <a:pos x="40" y="40"/>
              </a:cxn>
              <a:cxn ang="0">
                <a:pos x="38" y="43"/>
              </a:cxn>
              <a:cxn ang="0">
                <a:pos x="33" y="46"/>
              </a:cxn>
              <a:cxn ang="0">
                <a:pos x="28" y="47"/>
              </a:cxn>
              <a:cxn ang="0">
                <a:pos x="24" y="47"/>
              </a:cxn>
              <a:cxn ang="0">
                <a:pos x="24" y="47"/>
              </a:cxn>
              <a:cxn ang="0">
                <a:pos x="24" y="5"/>
              </a:cxn>
              <a:cxn ang="0">
                <a:pos x="24" y="5"/>
              </a:cxn>
              <a:cxn ang="0">
                <a:pos x="17" y="7"/>
              </a:cxn>
              <a:cxn ang="0">
                <a:pos x="11" y="11"/>
              </a:cxn>
              <a:cxn ang="0">
                <a:pos x="6" y="16"/>
              </a:cxn>
              <a:cxn ang="0">
                <a:pos x="5" y="24"/>
              </a:cxn>
              <a:cxn ang="0">
                <a:pos x="5" y="24"/>
              </a:cxn>
              <a:cxn ang="0">
                <a:pos x="6" y="31"/>
              </a:cxn>
              <a:cxn ang="0">
                <a:pos x="11" y="36"/>
              </a:cxn>
              <a:cxn ang="0">
                <a:pos x="17" y="40"/>
              </a:cxn>
              <a:cxn ang="0">
                <a:pos x="24" y="42"/>
              </a:cxn>
              <a:cxn ang="0">
                <a:pos x="24" y="42"/>
              </a:cxn>
              <a:cxn ang="0">
                <a:pos x="31" y="40"/>
              </a:cxn>
              <a:cxn ang="0">
                <a:pos x="38" y="36"/>
              </a:cxn>
              <a:cxn ang="0">
                <a:pos x="42" y="31"/>
              </a:cxn>
              <a:cxn ang="0">
                <a:pos x="43" y="24"/>
              </a:cxn>
              <a:cxn ang="0">
                <a:pos x="43" y="24"/>
              </a:cxn>
              <a:cxn ang="0">
                <a:pos x="42" y="16"/>
              </a:cxn>
              <a:cxn ang="0">
                <a:pos x="38" y="11"/>
              </a:cxn>
              <a:cxn ang="0">
                <a:pos x="31" y="7"/>
              </a:cxn>
              <a:cxn ang="0">
                <a:pos x="24" y="5"/>
              </a:cxn>
              <a:cxn ang="0">
                <a:pos x="24" y="5"/>
              </a:cxn>
            </a:cxnLst>
            <a:rect l="0" t="0" r="r" b="b"/>
            <a:pathLst>
              <a:path w="48" h="47">
                <a:moveTo>
                  <a:pt x="24" y="47"/>
                </a:moveTo>
                <a:lnTo>
                  <a:pt x="24" y="47"/>
                </a:lnTo>
                <a:lnTo>
                  <a:pt x="19" y="47"/>
                </a:lnTo>
                <a:lnTo>
                  <a:pt x="15" y="46"/>
                </a:lnTo>
                <a:lnTo>
                  <a:pt x="11" y="43"/>
                </a:lnTo>
                <a:lnTo>
                  <a:pt x="6" y="40"/>
                </a:lnTo>
                <a:lnTo>
                  <a:pt x="4" y="36"/>
                </a:lnTo>
                <a:lnTo>
                  <a:pt x="2" y="32"/>
                </a:lnTo>
                <a:lnTo>
                  <a:pt x="0" y="28"/>
                </a:lnTo>
                <a:lnTo>
                  <a:pt x="0" y="24"/>
                </a:lnTo>
                <a:lnTo>
                  <a:pt x="0" y="24"/>
                </a:lnTo>
                <a:lnTo>
                  <a:pt x="0" y="19"/>
                </a:lnTo>
                <a:lnTo>
                  <a:pt x="2" y="15"/>
                </a:lnTo>
                <a:lnTo>
                  <a:pt x="4" y="11"/>
                </a:lnTo>
                <a:lnTo>
                  <a:pt x="6" y="7"/>
                </a:lnTo>
                <a:lnTo>
                  <a:pt x="11" y="4"/>
                </a:lnTo>
                <a:lnTo>
                  <a:pt x="15" y="1"/>
                </a:lnTo>
                <a:lnTo>
                  <a:pt x="19" y="0"/>
                </a:lnTo>
                <a:lnTo>
                  <a:pt x="24" y="0"/>
                </a:lnTo>
                <a:lnTo>
                  <a:pt x="24" y="0"/>
                </a:lnTo>
                <a:lnTo>
                  <a:pt x="28" y="0"/>
                </a:lnTo>
                <a:lnTo>
                  <a:pt x="33" y="1"/>
                </a:lnTo>
                <a:lnTo>
                  <a:pt x="38" y="4"/>
                </a:lnTo>
                <a:lnTo>
                  <a:pt x="40" y="7"/>
                </a:lnTo>
                <a:lnTo>
                  <a:pt x="44" y="11"/>
                </a:lnTo>
                <a:lnTo>
                  <a:pt x="46" y="15"/>
                </a:lnTo>
                <a:lnTo>
                  <a:pt x="47" y="19"/>
                </a:lnTo>
                <a:lnTo>
                  <a:pt x="48" y="24"/>
                </a:lnTo>
                <a:lnTo>
                  <a:pt x="48" y="24"/>
                </a:lnTo>
                <a:lnTo>
                  <a:pt x="47" y="28"/>
                </a:lnTo>
                <a:lnTo>
                  <a:pt x="46" y="32"/>
                </a:lnTo>
                <a:lnTo>
                  <a:pt x="44" y="36"/>
                </a:lnTo>
                <a:lnTo>
                  <a:pt x="40" y="40"/>
                </a:lnTo>
                <a:lnTo>
                  <a:pt x="38" y="43"/>
                </a:lnTo>
                <a:lnTo>
                  <a:pt x="33" y="46"/>
                </a:lnTo>
                <a:lnTo>
                  <a:pt x="28" y="47"/>
                </a:lnTo>
                <a:lnTo>
                  <a:pt x="24" y="47"/>
                </a:lnTo>
                <a:lnTo>
                  <a:pt x="24" y="47"/>
                </a:lnTo>
                <a:close/>
                <a:moveTo>
                  <a:pt x="24" y="5"/>
                </a:moveTo>
                <a:lnTo>
                  <a:pt x="24" y="5"/>
                </a:lnTo>
                <a:lnTo>
                  <a:pt x="17" y="7"/>
                </a:lnTo>
                <a:lnTo>
                  <a:pt x="11" y="11"/>
                </a:lnTo>
                <a:lnTo>
                  <a:pt x="6" y="16"/>
                </a:lnTo>
                <a:lnTo>
                  <a:pt x="5" y="24"/>
                </a:lnTo>
                <a:lnTo>
                  <a:pt x="5" y="24"/>
                </a:lnTo>
                <a:lnTo>
                  <a:pt x="6" y="31"/>
                </a:lnTo>
                <a:lnTo>
                  <a:pt x="11" y="36"/>
                </a:lnTo>
                <a:lnTo>
                  <a:pt x="17" y="40"/>
                </a:lnTo>
                <a:lnTo>
                  <a:pt x="24" y="42"/>
                </a:lnTo>
                <a:lnTo>
                  <a:pt x="24" y="42"/>
                </a:lnTo>
                <a:lnTo>
                  <a:pt x="31" y="40"/>
                </a:lnTo>
                <a:lnTo>
                  <a:pt x="38" y="36"/>
                </a:lnTo>
                <a:lnTo>
                  <a:pt x="42" y="31"/>
                </a:lnTo>
                <a:lnTo>
                  <a:pt x="43" y="24"/>
                </a:lnTo>
                <a:lnTo>
                  <a:pt x="43" y="24"/>
                </a:lnTo>
                <a:lnTo>
                  <a:pt x="42" y="16"/>
                </a:lnTo>
                <a:lnTo>
                  <a:pt x="38" y="11"/>
                </a:lnTo>
                <a:lnTo>
                  <a:pt x="31" y="7"/>
                </a:lnTo>
                <a:lnTo>
                  <a:pt x="24" y="5"/>
                </a:lnTo>
                <a:lnTo>
                  <a:pt x="24" y="5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20" name="Freeform 301"/>
          <p:cNvSpPr>
            <a:spLocks noEditPoints="1"/>
          </p:cNvSpPr>
          <p:nvPr/>
        </p:nvSpPr>
        <p:spPr bwMode="auto">
          <a:xfrm>
            <a:off x="10241845" y="3556006"/>
            <a:ext cx="75052" cy="79377"/>
          </a:xfrm>
          <a:custGeom>
            <a:avLst/>
            <a:gdLst/>
            <a:ahLst/>
            <a:cxnLst>
              <a:cxn ang="0">
                <a:pos x="24" y="49"/>
              </a:cxn>
              <a:cxn ang="0">
                <a:pos x="24" y="49"/>
              </a:cxn>
              <a:cxn ang="0">
                <a:pos x="20" y="48"/>
              </a:cxn>
              <a:cxn ang="0">
                <a:pos x="15" y="46"/>
              </a:cxn>
              <a:cxn ang="0">
                <a:pos x="11" y="45"/>
              </a:cxn>
              <a:cxn ang="0">
                <a:pos x="8" y="42"/>
              </a:cxn>
              <a:cxn ang="0">
                <a:pos x="4" y="38"/>
              </a:cxn>
              <a:cxn ang="0">
                <a:pos x="3" y="34"/>
              </a:cxn>
              <a:cxn ang="0">
                <a:pos x="1" y="30"/>
              </a:cxn>
              <a:cxn ang="0">
                <a:pos x="0" y="25"/>
              </a:cxn>
              <a:cxn ang="0">
                <a:pos x="0" y="25"/>
              </a:cxn>
              <a:cxn ang="0">
                <a:pos x="1" y="19"/>
              </a:cxn>
              <a:cxn ang="0">
                <a:pos x="3" y="15"/>
              </a:cxn>
              <a:cxn ang="0">
                <a:pos x="4" y="11"/>
              </a:cxn>
              <a:cxn ang="0">
                <a:pos x="8" y="7"/>
              </a:cxn>
              <a:cxn ang="0">
                <a:pos x="11" y="4"/>
              </a:cxn>
              <a:cxn ang="0">
                <a:pos x="15" y="3"/>
              </a:cxn>
              <a:cxn ang="0">
                <a:pos x="20" y="2"/>
              </a:cxn>
              <a:cxn ang="0">
                <a:pos x="24" y="0"/>
              </a:cxn>
              <a:cxn ang="0">
                <a:pos x="24" y="0"/>
              </a:cxn>
              <a:cxn ang="0">
                <a:pos x="30" y="2"/>
              </a:cxn>
              <a:cxn ang="0">
                <a:pos x="34" y="3"/>
              </a:cxn>
              <a:cxn ang="0">
                <a:pos x="38" y="4"/>
              </a:cxn>
              <a:cxn ang="0">
                <a:pos x="42" y="7"/>
              </a:cxn>
              <a:cxn ang="0">
                <a:pos x="45" y="11"/>
              </a:cxn>
              <a:cxn ang="0">
                <a:pos x="46" y="15"/>
              </a:cxn>
              <a:cxn ang="0">
                <a:pos x="47" y="19"/>
              </a:cxn>
              <a:cxn ang="0">
                <a:pos x="49" y="25"/>
              </a:cxn>
              <a:cxn ang="0">
                <a:pos x="49" y="25"/>
              </a:cxn>
              <a:cxn ang="0">
                <a:pos x="47" y="30"/>
              </a:cxn>
              <a:cxn ang="0">
                <a:pos x="46" y="34"/>
              </a:cxn>
              <a:cxn ang="0">
                <a:pos x="45" y="38"/>
              </a:cxn>
              <a:cxn ang="0">
                <a:pos x="42" y="42"/>
              </a:cxn>
              <a:cxn ang="0">
                <a:pos x="38" y="45"/>
              </a:cxn>
              <a:cxn ang="0">
                <a:pos x="34" y="46"/>
              </a:cxn>
              <a:cxn ang="0">
                <a:pos x="30" y="48"/>
              </a:cxn>
              <a:cxn ang="0">
                <a:pos x="24" y="49"/>
              </a:cxn>
              <a:cxn ang="0">
                <a:pos x="24" y="49"/>
              </a:cxn>
              <a:cxn ang="0">
                <a:pos x="24" y="6"/>
              </a:cxn>
              <a:cxn ang="0">
                <a:pos x="24" y="6"/>
              </a:cxn>
              <a:cxn ang="0">
                <a:pos x="18" y="7"/>
              </a:cxn>
              <a:cxn ang="0">
                <a:pos x="11" y="11"/>
              </a:cxn>
              <a:cxn ang="0">
                <a:pos x="7" y="18"/>
              </a:cxn>
              <a:cxn ang="0">
                <a:pos x="6" y="25"/>
              </a:cxn>
              <a:cxn ang="0">
                <a:pos x="6" y="25"/>
              </a:cxn>
              <a:cxn ang="0">
                <a:pos x="7" y="31"/>
              </a:cxn>
              <a:cxn ang="0">
                <a:pos x="11" y="38"/>
              </a:cxn>
              <a:cxn ang="0">
                <a:pos x="18" y="42"/>
              </a:cxn>
              <a:cxn ang="0">
                <a:pos x="24" y="44"/>
              </a:cxn>
              <a:cxn ang="0">
                <a:pos x="24" y="44"/>
              </a:cxn>
              <a:cxn ang="0">
                <a:pos x="31" y="42"/>
              </a:cxn>
              <a:cxn ang="0">
                <a:pos x="38" y="38"/>
              </a:cxn>
              <a:cxn ang="0">
                <a:pos x="42" y="31"/>
              </a:cxn>
              <a:cxn ang="0">
                <a:pos x="43" y="25"/>
              </a:cxn>
              <a:cxn ang="0">
                <a:pos x="43" y="25"/>
              </a:cxn>
              <a:cxn ang="0">
                <a:pos x="42" y="18"/>
              </a:cxn>
              <a:cxn ang="0">
                <a:pos x="38" y="11"/>
              </a:cxn>
              <a:cxn ang="0">
                <a:pos x="31" y="7"/>
              </a:cxn>
              <a:cxn ang="0">
                <a:pos x="24" y="6"/>
              </a:cxn>
              <a:cxn ang="0">
                <a:pos x="24" y="6"/>
              </a:cxn>
            </a:cxnLst>
            <a:rect l="0" t="0" r="r" b="b"/>
            <a:pathLst>
              <a:path w="49" h="49">
                <a:moveTo>
                  <a:pt x="24" y="49"/>
                </a:moveTo>
                <a:lnTo>
                  <a:pt x="24" y="49"/>
                </a:lnTo>
                <a:lnTo>
                  <a:pt x="20" y="48"/>
                </a:lnTo>
                <a:lnTo>
                  <a:pt x="15" y="46"/>
                </a:lnTo>
                <a:lnTo>
                  <a:pt x="11" y="45"/>
                </a:lnTo>
                <a:lnTo>
                  <a:pt x="8" y="42"/>
                </a:lnTo>
                <a:lnTo>
                  <a:pt x="4" y="38"/>
                </a:lnTo>
                <a:lnTo>
                  <a:pt x="3" y="34"/>
                </a:lnTo>
                <a:lnTo>
                  <a:pt x="1" y="30"/>
                </a:lnTo>
                <a:lnTo>
                  <a:pt x="0" y="25"/>
                </a:lnTo>
                <a:lnTo>
                  <a:pt x="0" y="25"/>
                </a:lnTo>
                <a:lnTo>
                  <a:pt x="1" y="19"/>
                </a:lnTo>
                <a:lnTo>
                  <a:pt x="3" y="15"/>
                </a:lnTo>
                <a:lnTo>
                  <a:pt x="4" y="11"/>
                </a:lnTo>
                <a:lnTo>
                  <a:pt x="8" y="7"/>
                </a:lnTo>
                <a:lnTo>
                  <a:pt x="11" y="4"/>
                </a:lnTo>
                <a:lnTo>
                  <a:pt x="15" y="3"/>
                </a:lnTo>
                <a:lnTo>
                  <a:pt x="20" y="2"/>
                </a:lnTo>
                <a:lnTo>
                  <a:pt x="24" y="0"/>
                </a:lnTo>
                <a:lnTo>
                  <a:pt x="24" y="0"/>
                </a:lnTo>
                <a:lnTo>
                  <a:pt x="30" y="2"/>
                </a:lnTo>
                <a:lnTo>
                  <a:pt x="34" y="3"/>
                </a:lnTo>
                <a:lnTo>
                  <a:pt x="38" y="4"/>
                </a:lnTo>
                <a:lnTo>
                  <a:pt x="42" y="7"/>
                </a:lnTo>
                <a:lnTo>
                  <a:pt x="45" y="11"/>
                </a:lnTo>
                <a:lnTo>
                  <a:pt x="46" y="15"/>
                </a:lnTo>
                <a:lnTo>
                  <a:pt x="47" y="19"/>
                </a:lnTo>
                <a:lnTo>
                  <a:pt x="49" y="25"/>
                </a:lnTo>
                <a:lnTo>
                  <a:pt x="49" y="25"/>
                </a:lnTo>
                <a:lnTo>
                  <a:pt x="47" y="30"/>
                </a:lnTo>
                <a:lnTo>
                  <a:pt x="46" y="34"/>
                </a:lnTo>
                <a:lnTo>
                  <a:pt x="45" y="38"/>
                </a:lnTo>
                <a:lnTo>
                  <a:pt x="42" y="42"/>
                </a:lnTo>
                <a:lnTo>
                  <a:pt x="38" y="45"/>
                </a:lnTo>
                <a:lnTo>
                  <a:pt x="34" y="46"/>
                </a:lnTo>
                <a:lnTo>
                  <a:pt x="30" y="48"/>
                </a:lnTo>
                <a:lnTo>
                  <a:pt x="24" y="49"/>
                </a:lnTo>
                <a:lnTo>
                  <a:pt x="24" y="49"/>
                </a:lnTo>
                <a:close/>
                <a:moveTo>
                  <a:pt x="24" y="6"/>
                </a:moveTo>
                <a:lnTo>
                  <a:pt x="24" y="6"/>
                </a:lnTo>
                <a:lnTo>
                  <a:pt x="18" y="7"/>
                </a:lnTo>
                <a:lnTo>
                  <a:pt x="11" y="11"/>
                </a:lnTo>
                <a:lnTo>
                  <a:pt x="7" y="18"/>
                </a:lnTo>
                <a:lnTo>
                  <a:pt x="6" y="25"/>
                </a:lnTo>
                <a:lnTo>
                  <a:pt x="6" y="25"/>
                </a:lnTo>
                <a:lnTo>
                  <a:pt x="7" y="31"/>
                </a:lnTo>
                <a:lnTo>
                  <a:pt x="11" y="38"/>
                </a:lnTo>
                <a:lnTo>
                  <a:pt x="18" y="42"/>
                </a:lnTo>
                <a:lnTo>
                  <a:pt x="24" y="44"/>
                </a:lnTo>
                <a:lnTo>
                  <a:pt x="24" y="44"/>
                </a:lnTo>
                <a:lnTo>
                  <a:pt x="31" y="42"/>
                </a:lnTo>
                <a:lnTo>
                  <a:pt x="38" y="38"/>
                </a:lnTo>
                <a:lnTo>
                  <a:pt x="42" y="31"/>
                </a:lnTo>
                <a:lnTo>
                  <a:pt x="43" y="25"/>
                </a:lnTo>
                <a:lnTo>
                  <a:pt x="43" y="25"/>
                </a:lnTo>
                <a:lnTo>
                  <a:pt x="42" y="18"/>
                </a:lnTo>
                <a:lnTo>
                  <a:pt x="38" y="11"/>
                </a:lnTo>
                <a:lnTo>
                  <a:pt x="31" y="7"/>
                </a:lnTo>
                <a:lnTo>
                  <a:pt x="24" y="6"/>
                </a:lnTo>
                <a:lnTo>
                  <a:pt x="24" y="6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21" name="Freeform 302"/>
          <p:cNvSpPr>
            <a:spLocks/>
          </p:cNvSpPr>
          <p:nvPr/>
        </p:nvSpPr>
        <p:spPr bwMode="auto">
          <a:xfrm>
            <a:off x="9317770" y="3289864"/>
            <a:ext cx="389332" cy="364193"/>
          </a:xfrm>
          <a:custGeom>
            <a:avLst/>
            <a:gdLst/>
            <a:ahLst/>
            <a:cxnLst>
              <a:cxn ang="0">
                <a:pos x="235" y="15"/>
              </a:cxn>
              <a:cxn ang="0">
                <a:pos x="217" y="4"/>
              </a:cxn>
              <a:cxn ang="0">
                <a:pos x="197" y="0"/>
              </a:cxn>
              <a:cxn ang="0">
                <a:pos x="178" y="4"/>
              </a:cxn>
              <a:cxn ang="0">
                <a:pos x="161" y="15"/>
              </a:cxn>
              <a:cxn ang="0">
                <a:pos x="28" y="148"/>
              </a:cxn>
              <a:cxn ang="0">
                <a:pos x="11" y="165"/>
              </a:cxn>
              <a:cxn ang="0">
                <a:pos x="3" y="178"/>
              </a:cxn>
              <a:cxn ang="0">
                <a:pos x="0" y="193"/>
              </a:cxn>
              <a:cxn ang="0">
                <a:pos x="3" y="208"/>
              </a:cxn>
              <a:cxn ang="0">
                <a:pos x="11" y="221"/>
              </a:cxn>
              <a:cxn ang="0">
                <a:pos x="18" y="227"/>
              </a:cxn>
              <a:cxn ang="0">
                <a:pos x="32" y="232"/>
              </a:cxn>
              <a:cxn ang="0">
                <a:pos x="47" y="232"/>
              </a:cxn>
              <a:cxn ang="0">
                <a:pos x="62" y="227"/>
              </a:cxn>
              <a:cxn ang="0">
                <a:pos x="135" y="154"/>
              </a:cxn>
              <a:cxn ang="0">
                <a:pos x="200" y="89"/>
              </a:cxn>
              <a:cxn ang="0">
                <a:pos x="204" y="85"/>
              </a:cxn>
              <a:cxn ang="0">
                <a:pos x="208" y="76"/>
              </a:cxn>
              <a:cxn ang="0">
                <a:pos x="208" y="65"/>
              </a:cxn>
              <a:cxn ang="0">
                <a:pos x="204" y="55"/>
              </a:cxn>
              <a:cxn ang="0">
                <a:pos x="200" y="50"/>
              </a:cxn>
              <a:cxn ang="0">
                <a:pos x="190" y="44"/>
              </a:cxn>
              <a:cxn ang="0">
                <a:pos x="181" y="42"/>
              </a:cxn>
              <a:cxn ang="0">
                <a:pos x="170" y="44"/>
              </a:cxn>
              <a:cxn ang="0">
                <a:pos x="161" y="50"/>
              </a:cxn>
              <a:cxn ang="0">
                <a:pos x="70" y="154"/>
              </a:cxn>
              <a:cxn ang="0">
                <a:pos x="168" y="57"/>
              </a:cxn>
              <a:cxn ang="0">
                <a:pos x="181" y="51"/>
              </a:cxn>
              <a:cxn ang="0">
                <a:pos x="188" y="53"/>
              </a:cxn>
              <a:cxn ang="0">
                <a:pos x="193" y="57"/>
              </a:cxn>
              <a:cxn ang="0">
                <a:pos x="199" y="70"/>
              </a:cxn>
              <a:cxn ang="0">
                <a:pos x="197" y="77"/>
              </a:cxn>
              <a:cxn ang="0">
                <a:pos x="161" y="115"/>
              </a:cxn>
              <a:cxn ang="0">
                <a:pos x="61" y="215"/>
              </a:cxn>
              <a:cxn ang="0">
                <a:pos x="57" y="219"/>
              </a:cxn>
              <a:cxn ang="0">
                <a:pos x="46" y="223"/>
              </a:cxn>
              <a:cxn ang="0">
                <a:pos x="39" y="224"/>
              </a:cxn>
              <a:cxn ang="0">
                <a:pos x="28" y="221"/>
              </a:cxn>
              <a:cxn ang="0">
                <a:pos x="18" y="215"/>
              </a:cxn>
              <a:cxn ang="0">
                <a:pos x="14" y="211"/>
              </a:cxn>
              <a:cxn ang="0">
                <a:pos x="10" y="198"/>
              </a:cxn>
              <a:cxn ang="0">
                <a:pos x="8" y="193"/>
              </a:cxn>
              <a:cxn ang="0">
                <a:pos x="11" y="182"/>
              </a:cxn>
              <a:cxn ang="0">
                <a:pos x="18" y="171"/>
              </a:cxn>
              <a:cxn ang="0">
                <a:pos x="118" y="71"/>
              </a:cxn>
              <a:cxn ang="0">
                <a:pos x="168" y="22"/>
              </a:cxn>
              <a:cxn ang="0">
                <a:pos x="182" y="12"/>
              </a:cxn>
              <a:cxn ang="0">
                <a:pos x="197" y="9"/>
              </a:cxn>
              <a:cxn ang="0">
                <a:pos x="205" y="9"/>
              </a:cxn>
              <a:cxn ang="0">
                <a:pos x="222" y="16"/>
              </a:cxn>
              <a:cxn ang="0">
                <a:pos x="228" y="22"/>
              </a:cxn>
              <a:cxn ang="0">
                <a:pos x="238" y="35"/>
              </a:cxn>
              <a:cxn ang="0">
                <a:pos x="240" y="51"/>
              </a:cxn>
              <a:cxn ang="0">
                <a:pos x="239" y="59"/>
              </a:cxn>
              <a:cxn ang="0">
                <a:pos x="234" y="76"/>
              </a:cxn>
              <a:cxn ang="0">
                <a:pos x="112" y="197"/>
              </a:cxn>
              <a:cxn ang="0">
                <a:pos x="235" y="88"/>
              </a:cxn>
              <a:cxn ang="0">
                <a:pos x="242" y="80"/>
              </a:cxn>
              <a:cxn ang="0">
                <a:pos x="249" y="62"/>
              </a:cxn>
              <a:cxn ang="0">
                <a:pos x="249" y="42"/>
              </a:cxn>
              <a:cxn ang="0">
                <a:pos x="242" y="23"/>
              </a:cxn>
              <a:cxn ang="0">
                <a:pos x="235" y="15"/>
              </a:cxn>
            </a:cxnLst>
            <a:rect l="0" t="0" r="r" b="b"/>
            <a:pathLst>
              <a:path w="250" h="234">
                <a:moveTo>
                  <a:pt x="235" y="15"/>
                </a:moveTo>
                <a:lnTo>
                  <a:pt x="235" y="15"/>
                </a:lnTo>
                <a:lnTo>
                  <a:pt x="227" y="8"/>
                </a:lnTo>
                <a:lnTo>
                  <a:pt x="217" y="4"/>
                </a:lnTo>
                <a:lnTo>
                  <a:pt x="208" y="1"/>
                </a:lnTo>
                <a:lnTo>
                  <a:pt x="197" y="0"/>
                </a:lnTo>
                <a:lnTo>
                  <a:pt x="188" y="1"/>
                </a:lnTo>
                <a:lnTo>
                  <a:pt x="178" y="4"/>
                </a:lnTo>
                <a:lnTo>
                  <a:pt x="169" y="8"/>
                </a:lnTo>
                <a:lnTo>
                  <a:pt x="161" y="15"/>
                </a:lnTo>
                <a:lnTo>
                  <a:pt x="111" y="65"/>
                </a:lnTo>
                <a:lnTo>
                  <a:pt x="28" y="148"/>
                </a:lnTo>
                <a:lnTo>
                  <a:pt x="11" y="165"/>
                </a:lnTo>
                <a:lnTo>
                  <a:pt x="11" y="165"/>
                </a:lnTo>
                <a:lnTo>
                  <a:pt x="5" y="171"/>
                </a:lnTo>
                <a:lnTo>
                  <a:pt x="3" y="178"/>
                </a:lnTo>
                <a:lnTo>
                  <a:pt x="0" y="185"/>
                </a:lnTo>
                <a:lnTo>
                  <a:pt x="0" y="193"/>
                </a:lnTo>
                <a:lnTo>
                  <a:pt x="0" y="201"/>
                </a:lnTo>
                <a:lnTo>
                  <a:pt x="3" y="208"/>
                </a:lnTo>
                <a:lnTo>
                  <a:pt x="5" y="215"/>
                </a:lnTo>
                <a:lnTo>
                  <a:pt x="11" y="221"/>
                </a:lnTo>
                <a:lnTo>
                  <a:pt x="11" y="221"/>
                </a:lnTo>
                <a:lnTo>
                  <a:pt x="18" y="227"/>
                </a:lnTo>
                <a:lnTo>
                  <a:pt x="24" y="231"/>
                </a:lnTo>
                <a:lnTo>
                  <a:pt x="32" y="232"/>
                </a:lnTo>
                <a:lnTo>
                  <a:pt x="39" y="234"/>
                </a:lnTo>
                <a:lnTo>
                  <a:pt x="47" y="232"/>
                </a:lnTo>
                <a:lnTo>
                  <a:pt x="54" y="231"/>
                </a:lnTo>
                <a:lnTo>
                  <a:pt x="62" y="227"/>
                </a:lnTo>
                <a:lnTo>
                  <a:pt x="68" y="221"/>
                </a:lnTo>
                <a:lnTo>
                  <a:pt x="135" y="154"/>
                </a:lnTo>
                <a:lnTo>
                  <a:pt x="168" y="121"/>
                </a:lnTo>
                <a:lnTo>
                  <a:pt x="200" y="89"/>
                </a:lnTo>
                <a:lnTo>
                  <a:pt x="200" y="89"/>
                </a:lnTo>
                <a:lnTo>
                  <a:pt x="204" y="85"/>
                </a:lnTo>
                <a:lnTo>
                  <a:pt x="207" y="80"/>
                </a:lnTo>
                <a:lnTo>
                  <a:pt x="208" y="76"/>
                </a:lnTo>
                <a:lnTo>
                  <a:pt x="208" y="70"/>
                </a:lnTo>
                <a:lnTo>
                  <a:pt x="208" y="65"/>
                </a:lnTo>
                <a:lnTo>
                  <a:pt x="207" y="59"/>
                </a:lnTo>
                <a:lnTo>
                  <a:pt x="204" y="55"/>
                </a:lnTo>
                <a:lnTo>
                  <a:pt x="200" y="50"/>
                </a:lnTo>
                <a:lnTo>
                  <a:pt x="200" y="50"/>
                </a:lnTo>
                <a:lnTo>
                  <a:pt x="196" y="47"/>
                </a:lnTo>
                <a:lnTo>
                  <a:pt x="190" y="44"/>
                </a:lnTo>
                <a:lnTo>
                  <a:pt x="185" y="43"/>
                </a:lnTo>
                <a:lnTo>
                  <a:pt x="181" y="42"/>
                </a:lnTo>
                <a:lnTo>
                  <a:pt x="176" y="43"/>
                </a:lnTo>
                <a:lnTo>
                  <a:pt x="170" y="44"/>
                </a:lnTo>
                <a:lnTo>
                  <a:pt x="165" y="47"/>
                </a:lnTo>
                <a:lnTo>
                  <a:pt x="161" y="50"/>
                </a:lnTo>
                <a:lnTo>
                  <a:pt x="64" y="147"/>
                </a:lnTo>
                <a:lnTo>
                  <a:pt x="70" y="154"/>
                </a:lnTo>
                <a:lnTo>
                  <a:pt x="168" y="57"/>
                </a:lnTo>
                <a:lnTo>
                  <a:pt x="168" y="57"/>
                </a:lnTo>
                <a:lnTo>
                  <a:pt x="173" y="53"/>
                </a:lnTo>
                <a:lnTo>
                  <a:pt x="181" y="51"/>
                </a:lnTo>
                <a:lnTo>
                  <a:pt x="181" y="51"/>
                </a:lnTo>
                <a:lnTo>
                  <a:pt x="188" y="53"/>
                </a:lnTo>
                <a:lnTo>
                  <a:pt x="193" y="57"/>
                </a:lnTo>
                <a:lnTo>
                  <a:pt x="193" y="57"/>
                </a:lnTo>
                <a:lnTo>
                  <a:pt x="197" y="63"/>
                </a:lnTo>
                <a:lnTo>
                  <a:pt x="199" y="70"/>
                </a:lnTo>
                <a:lnTo>
                  <a:pt x="199" y="70"/>
                </a:lnTo>
                <a:lnTo>
                  <a:pt x="197" y="77"/>
                </a:lnTo>
                <a:lnTo>
                  <a:pt x="193" y="82"/>
                </a:lnTo>
                <a:lnTo>
                  <a:pt x="161" y="115"/>
                </a:lnTo>
                <a:lnTo>
                  <a:pt x="128" y="147"/>
                </a:lnTo>
                <a:lnTo>
                  <a:pt x="61" y="215"/>
                </a:lnTo>
                <a:lnTo>
                  <a:pt x="61" y="215"/>
                </a:lnTo>
                <a:lnTo>
                  <a:pt x="57" y="219"/>
                </a:lnTo>
                <a:lnTo>
                  <a:pt x="51" y="221"/>
                </a:lnTo>
                <a:lnTo>
                  <a:pt x="46" y="223"/>
                </a:lnTo>
                <a:lnTo>
                  <a:pt x="39" y="224"/>
                </a:lnTo>
                <a:lnTo>
                  <a:pt x="39" y="224"/>
                </a:lnTo>
                <a:lnTo>
                  <a:pt x="34" y="223"/>
                </a:lnTo>
                <a:lnTo>
                  <a:pt x="28" y="221"/>
                </a:lnTo>
                <a:lnTo>
                  <a:pt x="23" y="219"/>
                </a:lnTo>
                <a:lnTo>
                  <a:pt x="18" y="215"/>
                </a:lnTo>
                <a:lnTo>
                  <a:pt x="18" y="215"/>
                </a:lnTo>
                <a:lnTo>
                  <a:pt x="14" y="211"/>
                </a:lnTo>
                <a:lnTo>
                  <a:pt x="11" y="205"/>
                </a:lnTo>
                <a:lnTo>
                  <a:pt x="10" y="198"/>
                </a:lnTo>
                <a:lnTo>
                  <a:pt x="8" y="193"/>
                </a:lnTo>
                <a:lnTo>
                  <a:pt x="8" y="193"/>
                </a:lnTo>
                <a:lnTo>
                  <a:pt x="10" y="188"/>
                </a:lnTo>
                <a:lnTo>
                  <a:pt x="11" y="182"/>
                </a:lnTo>
                <a:lnTo>
                  <a:pt x="14" y="177"/>
                </a:lnTo>
                <a:lnTo>
                  <a:pt x="18" y="171"/>
                </a:lnTo>
                <a:lnTo>
                  <a:pt x="34" y="155"/>
                </a:lnTo>
                <a:lnTo>
                  <a:pt x="118" y="71"/>
                </a:lnTo>
                <a:lnTo>
                  <a:pt x="168" y="22"/>
                </a:lnTo>
                <a:lnTo>
                  <a:pt x="168" y="22"/>
                </a:lnTo>
                <a:lnTo>
                  <a:pt x="174" y="16"/>
                </a:lnTo>
                <a:lnTo>
                  <a:pt x="182" y="12"/>
                </a:lnTo>
                <a:lnTo>
                  <a:pt x="189" y="9"/>
                </a:lnTo>
                <a:lnTo>
                  <a:pt x="197" y="9"/>
                </a:lnTo>
                <a:lnTo>
                  <a:pt x="197" y="9"/>
                </a:lnTo>
                <a:lnTo>
                  <a:pt x="205" y="9"/>
                </a:lnTo>
                <a:lnTo>
                  <a:pt x="213" y="12"/>
                </a:lnTo>
                <a:lnTo>
                  <a:pt x="222" y="16"/>
                </a:lnTo>
                <a:lnTo>
                  <a:pt x="228" y="22"/>
                </a:lnTo>
                <a:lnTo>
                  <a:pt x="228" y="22"/>
                </a:lnTo>
                <a:lnTo>
                  <a:pt x="234" y="28"/>
                </a:lnTo>
                <a:lnTo>
                  <a:pt x="238" y="35"/>
                </a:lnTo>
                <a:lnTo>
                  <a:pt x="239" y="43"/>
                </a:lnTo>
                <a:lnTo>
                  <a:pt x="240" y="51"/>
                </a:lnTo>
                <a:lnTo>
                  <a:pt x="240" y="51"/>
                </a:lnTo>
                <a:lnTo>
                  <a:pt x="239" y="59"/>
                </a:lnTo>
                <a:lnTo>
                  <a:pt x="238" y="67"/>
                </a:lnTo>
                <a:lnTo>
                  <a:pt x="234" y="76"/>
                </a:lnTo>
                <a:lnTo>
                  <a:pt x="228" y="81"/>
                </a:lnTo>
                <a:lnTo>
                  <a:pt x="112" y="197"/>
                </a:lnTo>
                <a:lnTo>
                  <a:pt x="119" y="204"/>
                </a:lnTo>
                <a:lnTo>
                  <a:pt x="235" y="88"/>
                </a:lnTo>
                <a:lnTo>
                  <a:pt x="235" y="88"/>
                </a:lnTo>
                <a:lnTo>
                  <a:pt x="242" y="80"/>
                </a:lnTo>
                <a:lnTo>
                  <a:pt x="246" y="71"/>
                </a:lnTo>
                <a:lnTo>
                  <a:pt x="249" y="62"/>
                </a:lnTo>
                <a:lnTo>
                  <a:pt x="250" y="51"/>
                </a:lnTo>
                <a:lnTo>
                  <a:pt x="249" y="42"/>
                </a:lnTo>
                <a:lnTo>
                  <a:pt x="246" y="32"/>
                </a:lnTo>
                <a:lnTo>
                  <a:pt x="242" y="23"/>
                </a:lnTo>
                <a:lnTo>
                  <a:pt x="235" y="15"/>
                </a:lnTo>
                <a:lnTo>
                  <a:pt x="235" y="15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22" name="Freeform 303"/>
          <p:cNvSpPr>
            <a:spLocks noEditPoints="1"/>
          </p:cNvSpPr>
          <p:nvPr/>
        </p:nvSpPr>
        <p:spPr bwMode="auto">
          <a:xfrm>
            <a:off x="6925497" y="3574682"/>
            <a:ext cx="300207" cy="60700"/>
          </a:xfrm>
          <a:custGeom>
            <a:avLst/>
            <a:gdLst/>
            <a:ahLst/>
            <a:cxnLst>
              <a:cxn ang="0">
                <a:pos x="19" y="39"/>
              </a:cxn>
              <a:cxn ang="0">
                <a:pos x="15" y="39"/>
              </a:cxn>
              <a:cxn ang="0">
                <a:pos x="5" y="34"/>
              </a:cxn>
              <a:cxn ang="0">
                <a:pos x="0" y="23"/>
              </a:cxn>
              <a:cxn ang="0">
                <a:pos x="0" y="20"/>
              </a:cxn>
              <a:cxn ang="0">
                <a:pos x="1" y="12"/>
              </a:cxn>
              <a:cxn ang="0">
                <a:pos x="12" y="2"/>
              </a:cxn>
              <a:cxn ang="0">
                <a:pos x="19" y="0"/>
              </a:cxn>
              <a:cxn ang="0">
                <a:pos x="78" y="10"/>
              </a:cxn>
              <a:cxn ang="0">
                <a:pos x="82" y="15"/>
              </a:cxn>
              <a:cxn ang="0">
                <a:pos x="92" y="20"/>
              </a:cxn>
              <a:cxn ang="0">
                <a:pos x="96" y="22"/>
              </a:cxn>
              <a:cxn ang="0">
                <a:pos x="105" y="18"/>
              </a:cxn>
              <a:cxn ang="0">
                <a:pos x="113" y="10"/>
              </a:cxn>
              <a:cxn ang="0">
                <a:pos x="173" y="0"/>
              </a:cxn>
              <a:cxn ang="0">
                <a:pos x="177" y="0"/>
              </a:cxn>
              <a:cxn ang="0">
                <a:pos x="188" y="6"/>
              </a:cxn>
              <a:cxn ang="0">
                <a:pos x="193" y="16"/>
              </a:cxn>
              <a:cxn ang="0">
                <a:pos x="193" y="20"/>
              </a:cxn>
              <a:cxn ang="0">
                <a:pos x="192" y="27"/>
              </a:cxn>
              <a:cxn ang="0">
                <a:pos x="181" y="38"/>
              </a:cxn>
              <a:cxn ang="0">
                <a:pos x="173" y="39"/>
              </a:cxn>
              <a:cxn ang="0">
                <a:pos x="19" y="6"/>
              </a:cxn>
              <a:cxn ang="0">
                <a:pos x="13" y="7"/>
              </a:cxn>
              <a:cxn ang="0">
                <a:pos x="5" y="14"/>
              </a:cxn>
              <a:cxn ang="0">
                <a:pos x="5" y="20"/>
              </a:cxn>
              <a:cxn ang="0">
                <a:pos x="9" y="30"/>
              </a:cxn>
              <a:cxn ang="0">
                <a:pos x="19" y="34"/>
              </a:cxn>
              <a:cxn ang="0">
                <a:pos x="173" y="34"/>
              </a:cxn>
              <a:cxn ang="0">
                <a:pos x="184" y="30"/>
              </a:cxn>
              <a:cxn ang="0">
                <a:pos x="188" y="20"/>
              </a:cxn>
              <a:cxn ang="0">
                <a:pos x="186" y="14"/>
              </a:cxn>
              <a:cxn ang="0">
                <a:pos x="178" y="7"/>
              </a:cxn>
              <a:cxn ang="0">
                <a:pos x="123" y="6"/>
              </a:cxn>
              <a:cxn ang="0">
                <a:pos x="119" y="12"/>
              </a:cxn>
              <a:cxn ang="0">
                <a:pos x="108" y="23"/>
              </a:cxn>
              <a:cxn ang="0">
                <a:pos x="96" y="27"/>
              </a:cxn>
              <a:cxn ang="0">
                <a:pos x="89" y="26"/>
              </a:cxn>
              <a:cxn ang="0">
                <a:pos x="78" y="19"/>
              </a:cxn>
              <a:cxn ang="0">
                <a:pos x="70" y="6"/>
              </a:cxn>
            </a:cxnLst>
            <a:rect l="0" t="0" r="r" b="b"/>
            <a:pathLst>
              <a:path w="193" h="39">
                <a:moveTo>
                  <a:pt x="173" y="39"/>
                </a:moveTo>
                <a:lnTo>
                  <a:pt x="19" y="39"/>
                </a:lnTo>
                <a:lnTo>
                  <a:pt x="19" y="39"/>
                </a:lnTo>
                <a:lnTo>
                  <a:pt x="15" y="39"/>
                </a:lnTo>
                <a:lnTo>
                  <a:pt x="12" y="38"/>
                </a:lnTo>
                <a:lnTo>
                  <a:pt x="5" y="34"/>
                </a:lnTo>
                <a:lnTo>
                  <a:pt x="1" y="27"/>
                </a:lnTo>
                <a:lnTo>
                  <a:pt x="0" y="23"/>
                </a:lnTo>
                <a:lnTo>
                  <a:pt x="0" y="20"/>
                </a:lnTo>
                <a:lnTo>
                  <a:pt x="0" y="20"/>
                </a:lnTo>
                <a:lnTo>
                  <a:pt x="0" y="16"/>
                </a:lnTo>
                <a:lnTo>
                  <a:pt x="1" y="12"/>
                </a:lnTo>
                <a:lnTo>
                  <a:pt x="5" y="6"/>
                </a:lnTo>
                <a:lnTo>
                  <a:pt x="12" y="2"/>
                </a:lnTo>
                <a:lnTo>
                  <a:pt x="15" y="0"/>
                </a:lnTo>
                <a:lnTo>
                  <a:pt x="19" y="0"/>
                </a:lnTo>
                <a:lnTo>
                  <a:pt x="73" y="0"/>
                </a:lnTo>
                <a:lnTo>
                  <a:pt x="78" y="10"/>
                </a:lnTo>
                <a:lnTo>
                  <a:pt x="78" y="10"/>
                </a:lnTo>
                <a:lnTo>
                  <a:pt x="82" y="15"/>
                </a:lnTo>
                <a:lnTo>
                  <a:pt x="86" y="18"/>
                </a:lnTo>
                <a:lnTo>
                  <a:pt x="92" y="20"/>
                </a:lnTo>
                <a:lnTo>
                  <a:pt x="96" y="22"/>
                </a:lnTo>
                <a:lnTo>
                  <a:pt x="96" y="22"/>
                </a:lnTo>
                <a:lnTo>
                  <a:pt x="101" y="20"/>
                </a:lnTo>
                <a:lnTo>
                  <a:pt x="105" y="18"/>
                </a:lnTo>
                <a:lnTo>
                  <a:pt x="111" y="15"/>
                </a:lnTo>
                <a:lnTo>
                  <a:pt x="113" y="10"/>
                </a:lnTo>
                <a:lnTo>
                  <a:pt x="119" y="0"/>
                </a:lnTo>
                <a:lnTo>
                  <a:pt x="173" y="0"/>
                </a:lnTo>
                <a:lnTo>
                  <a:pt x="173" y="0"/>
                </a:lnTo>
                <a:lnTo>
                  <a:pt x="177" y="0"/>
                </a:lnTo>
                <a:lnTo>
                  <a:pt x="181" y="2"/>
                </a:lnTo>
                <a:lnTo>
                  <a:pt x="188" y="6"/>
                </a:lnTo>
                <a:lnTo>
                  <a:pt x="192" y="12"/>
                </a:lnTo>
                <a:lnTo>
                  <a:pt x="193" y="16"/>
                </a:lnTo>
                <a:lnTo>
                  <a:pt x="193" y="20"/>
                </a:lnTo>
                <a:lnTo>
                  <a:pt x="193" y="20"/>
                </a:lnTo>
                <a:lnTo>
                  <a:pt x="193" y="23"/>
                </a:lnTo>
                <a:lnTo>
                  <a:pt x="192" y="27"/>
                </a:lnTo>
                <a:lnTo>
                  <a:pt x="188" y="34"/>
                </a:lnTo>
                <a:lnTo>
                  <a:pt x="181" y="38"/>
                </a:lnTo>
                <a:lnTo>
                  <a:pt x="177" y="39"/>
                </a:lnTo>
                <a:lnTo>
                  <a:pt x="173" y="39"/>
                </a:lnTo>
                <a:lnTo>
                  <a:pt x="173" y="39"/>
                </a:lnTo>
                <a:close/>
                <a:moveTo>
                  <a:pt x="19" y="6"/>
                </a:moveTo>
                <a:lnTo>
                  <a:pt x="19" y="6"/>
                </a:lnTo>
                <a:lnTo>
                  <a:pt x="13" y="7"/>
                </a:lnTo>
                <a:lnTo>
                  <a:pt x="9" y="10"/>
                </a:lnTo>
                <a:lnTo>
                  <a:pt x="5" y="14"/>
                </a:lnTo>
                <a:lnTo>
                  <a:pt x="5" y="20"/>
                </a:lnTo>
                <a:lnTo>
                  <a:pt x="5" y="20"/>
                </a:lnTo>
                <a:lnTo>
                  <a:pt x="5" y="26"/>
                </a:lnTo>
                <a:lnTo>
                  <a:pt x="9" y="30"/>
                </a:lnTo>
                <a:lnTo>
                  <a:pt x="13" y="33"/>
                </a:lnTo>
                <a:lnTo>
                  <a:pt x="19" y="34"/>
                </a:lnTo>
                <a:lnTo>
                  <a:pt x="173" y="34"/>
                </a:lnTo>
                <a:lnTo>
                  <a:pt x="173" y="34"/>
                </a:lnTo>
                <a:lnTo>
                  <a:pt x="178" y="33"/>
                </a:lnTo>
                <a:lnTo>
                  <a:pt x="184" y="30"/>
                </a:lnTo>
                <a:lnTo>
                  <a:pt x="186" y="26"/>
                </a:lnTo>
                <a:lnTo>
                  <a:pt x="188" y="20"/>
                </a:lnTo>
                <a:lnTo>
                  <a:pt x="188" y="20"/>
                </a:lnTo>
                <a:lnTo>
                  <a:pt x="186" y="14"/>
                </a:lnTo>
                <a:lnTo>
                  <a:pt x="184" y="10"/>
                </a:lnTo>
                <a:lnTo>
                  <a:pt x="178" y="7"/>
                </a:lnTo>
                <a:lnTo>
                  <a:pt x="173" y="6"/>
                </a:lnTo>
                <a:lnTo>
                  <a:pt x="123" y="6"/>
                </a:lnTo>
                <a:lnTo>
                  <a:pt x="119" y="12"/>
                </a:lnTo>
                <a:lnTo>
                  <a:pt x="119" y="12"/>
                </a:lnTo>
                <a:lnTo>
                  <a:pt x="113" y="19"/>
                </a:lnTo>
                <a:lnTo>
                  <a:pt x="108" y="23"/>
                </a:lnTo>
                <a:lnTo>
                  <a:pt x="103" y="26"/>
                </a:lnTo>
                <a:lnTo>
                  <a:pt x="96" y="27"/>
                </a:lnTo>
                <a:lnTo>
                  <a:pt x="96" y="27"/>
                </a:lnTo>
                <a:lnTo>
                  <a:pt x="89" y="26"/>
                </a:lnTo>
                <a:lnTo>
                  <a:pt x="84" y="23"/>
                </a:lnTo>
                <a:lnTo>
                  <a:pt x="78" y="19"/>
                </a:lnTo>
                <a:lnTo>
                  <a:pt x="74" y="12"/>
                </a:lnTo>
                <a:lnTo>
                  <a:pt x="70" y="6"/>
                </a:lnTo>
                <a:lnTo>
                  <a:pt x="19" y="6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23" name="Freeform 304"/>
          <p:cNvSpPr>
            <a:spLocks noEditPoints="1"/>
          </p:cNvSpPr>
          <p:nvPr/>
        </p:nvSpPr>
        <p:spPr bwMode="auto">
          <a:xfrm>
            <a:off x="6972403" y="3303871"/>
            <a:ext cx="201703" cy="270811"/>
          </a:xfrm>
          <a:custGeom>
            <a:avLst/>
            <a:gdLst/>
            <a:ahLst/>
            <a:cxnLst>
              <a:cxn ang="0">
                <a:pos x="64" y="173"/>
              </a:cxn>
              <a:cxn ang="0">
                <a:pos x="57" y="171"/>
              </a:cxn>
              <a:cxn ang="0">
                <a:pos x="50" y="165"/>
              </a:cxn>
              <a:cxn ang="0">
                <a:pos x="3" y="81"/>
              </a:cxn>
              <a:cxn ang="0">
                <a:pos x="0" y="73"/>
              </a:cxn>
              <a:cxn ang="0">
                <a:pos x="2" y="65"/>
              </a:cxn>
              <a:cxn ang="0">
                <a:pos x="4" y="62"/>
              </a:cxn>
              <a:cxn ang="0">
                <a:pos x="11" y="60"/>
              </a:cxn>
              <a:cxn ang="0">
                <a:pos x="30" y="58"/>
              </a:cxn>
              <a:cxn ang="0">
                <a:pos x="30" y="25"/>
              </a:cxn>
              <a:cxn ang="0">
                <a:pos x="31" y="15"/>
              </a:cxn>
              <a:cxn ang="0">
                <a:pos x="37" y="7"/>
              </a:cxn>
              <a:cxn ang="0">
                <a:pos x="45" y="2"/>
              </a:cxn>
              <a:cxn ang="0">
                <a:pos x="54" y="0"/>
              </a:cxn>
              <a:cxn ang="0">
                <a:pos x="73" y="0"/>
              </a:cxn>
              <a:cxn ang="0">
                <a:pos x="83" y="2"/>
              </a:cxn>
              <a:cxn ang="0">
                <a:pos x="91" y="7"/>
              </a:cxn>
              <a:cxn ang="0">
                <a:pos x="96" y="15"/>
              </a:cxn>
              <a:cxn ang="0">
                <a:pos x="99" y="25"/>
              </a:cxn>
              <a:cxn ang="0">
                <a:pos x="112" y="58"/>
              </a:cxn>
              <a:cxn ang="0">
                <a:pos x="116" y="60"/>
              </a:cxn>
              <a:cxn ang="0">
                <a:pos x="123" y="62"/>
              </a:cxn>
              <a:cxn ang="0">
                <a:pos x="126" y="65"/>
              </a:cxn>
              <a:cxn ang="0">
                <a:pos x="127" y="73"/>
              </a:cxn>
              <a:cxn ang="0">
                <a:pos x="125" y="81"/>
              </a:cxn>
              <a:cxn ang="0">
                <a:pos x="77" y="165"/>
              </a:cxn>
              <a:cxn ang="0">
                <a:pos x="72" y="171"/>
              </a:cxn>
              <a:cxn ang="0">
                <a:pos x="64" y="173"/>
              </a:cxn>
              <a:cxn ang="0">
                <a:pos x="17" y="69"/>
              </a:cxn>
              <a:cxn ang="0">
                <a:pos x="14" y="71"/>
              </a:cxn>
              <a:cxn ang="0">
                <a:pos x="11" y="71"/>
              </a:cxn>
              <a:cxn ang="0">
                <a:pos x="13" y="76"/>
              </a:cxn>
              <a:cxn ang="0">
                <a:pos x="60" y="160"/>
              </a:cxn>
              <a:cxn ang="0">
                <a:pos x="64" y="162"/>
              </a:cxn>
              <a:cxn ang="0">
                <a:pos x="67" y="161"/>
              </a:cxn>
              <a:cxn ang="0">
                <a:pos x="116" y="76"/>
              </a:cxn>
              <a:cxn ang="0">
                <a:pos x="116" y="73"/>
              </a:cxn>
              <a:cxn ang="0">
                <a:pos x="116" y="71"/>
              </a:cxn>
              <a:cxn ang="0">
                <a:pos x="112" y="69"/>
              </a:cxn>
              <a:cxn ang="0">
                <a:pos x="88" y="25"/>
              </a:cxn>
              <a:cxn ang="0">
                <a:pos x="87" y="19"/>
              </a:cxn>
              <a:cxn ang="0">
                <a:pos x="79" y="13"/>
              </a:cxn>
              <a:cxn ang="0">
                <a:pos x="54" y="11"/>
              </a:cxn>
              <a:cxn ang="0">
                <a:pos x="49" y="13"/>
              </a:cxn>
              <a:cxn ang="0">
                <a:pos x="42" y="19"/>
              </a:cxn>
              <a:cxn ang="0">
                <a:pos x="41" y="69"/>
              </a:cxn>
            </a:cxnLst>
            <a:rect l="0" t="0" r="r" b="b"/>
            <a:pathLst>
              <a:path w="127" h="173">
                <a:moveTo>
                  <a:pt x="64" y="173"/>
                </a:moveTo>
                <a:lnTo>
                  <a:pt x="64" y="173"/>
                </a:lnTo>
                <a:lnTo>
                  <a:pt x="60" y="173"/>
                </a:lnTo>
                <a:lnTo>
                  <a:pt x="57" y="171"/>
                </a:lnTo>
                <a:lnTo>
                  <a:pt x="53" y="168"/>
                </a:lnTo>
                <a:lnTo>
                  <a:pt x="50" y="165"/>
                </a:lnTo>
                <a:lnTo>
                  <a:pt x="3" y="81"/>
                </a:lnTo>
                <a:lnTo>
                  <a:pt x="3" y="81"/>
                </a:lnTo>
                <a:lnTo>
                  <a:pt x="2" y="77"/>
                </a:lnTo>
                <a:lnTo>
                  <a:pt x="0" y="73"/>
                </a:lnTo>
                <a:lnTo>
                  <a:pt x="0" y="69"/>
                </a:lnTo>
                <a:lnTo>
                  <a:pt x="2" y="65"/>
                </a:lnTo>
                <a:lnTo>
                  <a:pt x="2" y="65"/>
                </a:lnTo>
                <a:lnTo>
                  <a:pt x="4" y="62"/>
                </a:lnTo>
                <a:lnTo>
                  <a:pt x="8" y="61"/>
                </a:lnTo>
                <a:lnTo>
                  <a:pt x="11" y="60"/>
                </a:lnTo>
                <a:lnTo>
                  <a:pt x="17" y="58"/>
                </a:lnTo>
                <a:lnTo>
                  <a:pt x="30" y="58"/>
                </a:lnTo>
                <a:lnTo>
                  <a:pt x="30" y="25"/>
                </a:lnTo>
                <a:lnTo>
                  <a:pt x="30" y="25"/>
                </a:lnTo>
                <a:lnTo>
                  <a:pt x="30" y="19"/>
                </a:lnTo>
                <a:lnTo>
                  <a:pt x="31" y="15"/>
                </a:lnTo>
                <a:lnTo>
                  <a:pt x="34" y="11"/>
                </a:lnTo>
                <a:lnTo>
                  <a:pt x="37" y="7"/>
                </a:lnTo>
                <a:lnTo>
                  <a:pt x="41" y="4"/>
                </a:lnTo>
                <a:lnTo>
                  <a:pt x="45" y="2"/>
                </a:lnTo>
                <a:lnTo>
                  <a:pt x="50" y="0"/>
                </a:lnTo>
                <a:lnTo>
                  <a:pt x="54" y="0"/>
                </a:lnTo>
                <a:lnTo>
                  <a:pt x="73" y="0"/>
                </a:lnTo>
                <a:lnTo>
                  <a:pt x="73" y="0"/>
                </a:lnTo>
                <a:lnTo>
                  <a:pt x="79" y="0"/>
                </a:lnTo>
                <a:lnTo>
                  <a:pt x="83" y="2"/>
                </a:lnTo>
                <a:lnTo>
                  <a:pt x="88" y="4"/>
                </a:lnTo>
                <a:lnTo>
                  <a:pt x="91" y="7"/>
                </a:lnTo>
                <a:lnTo>
                  <a:pt x="94" y="11"/>
                </a:lnTo>
                <a:lnTo>
                  <a:pt x="96" y="15"/>
                </a:lnTo>
                <a:lnTo>
                  <a:pt x="98" y="19"/>
                </a:lnTo>
                <a:lnTo>
                  <a:pt x="99" y="25"/>
                </a:lnTo>
                <a:lnTo>
                  <a:pt x="99" y="58"/>
                </a:lnTo>
                <a:lnTo>
                  <a:pt x="112" y="58"/>
                </a:lnTo>
                <a:lnTo>
                  <a:pt x="112" y="58"/>
                </a:lnTo>
                <a:lnTo>
                  <a:pt x="116" y="60"/>
                </a:lnTo>
                <a:lnTo>
                  <a:pt x="121" y="61"/>
                </a:lnTo>
                <a:lnTo>
                  <a:pt x="123" y="62"/>
                </a:lnTo>
                <a:lnTo>
                  <a:pt x="126" y="65"/>
                </a:lnTo>
                <a:lnTo>
                  <a:pt x="126" y="65"/>
                </a:lnTo>
                <a:lnTo>
                  <a:pt x="127" y="69"/>
                </a:lnTo>
                <a:lnTo>
                  <a:pt x="127" y="73"/>
                </a:lnTo>
                <a:lnTo>
                  <a:pt x="127" y="77"/>
                </a:lnTo>
                <a:lnTo>
                  <a:pt x="125" y="81"/>
                </a:lnTo>
                <a:lnTo>
                  <a:pt x="77" y="165"/>
                </a:lnTo>
                <a:lnTo>
                  <a:pt x="77" y="165"/>
                </a:lnTo>
                <a:lnTo>
                  <a:pt x="75" y="168"/>
                </a:lnTo>
                <a:lnTo>
                  <a:pt x="72" y="171"/>
                </a:lnTo>
                <a:lnTo>
                  <a:pt x="68" y="173"/>
                </a:lnTo>
                <a:lnTo>
                  <a:pt x="64" y="173"/>
                </a:lnTo>
                <a:lnTo>
                  <a:pt x="64" y="173"/>
                </a:lnTo>
                <a:close/>
                <a:moveTo>
                  <a:pt x="17" y="69"/>
                </a:moveTo>
                <a:lnTo>
                  <a:pt x="17" y="69"/>
                </a:lnTo>
                <a:lnTo>
                  <a:pt x="14" y="71"/>
                </a:lnTo>
                <a:lnTo>
                  <a:pt x="11" y="71"/>
                </a:lnTo>
                <a:lnTo>
                  <a:pt x="11" y="71"/>
                </a:lnTo>
                <a:lnTo>
                  <a:pt x="11" y="73"/>
                </a:lnTo>
                <a:lnTo>
                  <a:pt x="13" y="76"/>
                </a:lnTo>
                <a:lnTo>
                  <a:pt x="60" y="160"/>
                </a:lnTo>
                <a:lnTo>
                  <a:pt x="60" y="160"/>
                </a:lnTo>
                <a:lnTo>
                  <a:pt x="62" y="161"/>
                </a:lnTo>
                <a:lnTo>
                  <a:pt x="64" y="162"/>
                </a:lnTo>
                <a:lnTo>
                  <a:pt x="64" y="162"/>
                </a:lnTo>
                <a:lnTo>
                  <a:pt x="67" y="161"/>
                </a:lnTo>
                <a:lnTo>
                  <a:pt x="68" y="160"/>
                </a:lnTo>
                <a:lnTo>
                  <a:pt x="116" y="76"/>
                </a:lnTo>
                <a:lnTo>
                  <a:pt x="116" y="76"/>
                </a:lnTo>
                <a:lnTo>
                  <a:pt x="116" y="73"/>
                </a:lnTo>
                <a:lnTo>
                  <a:pt x="116" y="71"/>
                </a:lnTo>
                <a:lnTo>
                  <a:pt x="116" y="71"/>
                </a:lnTo>
                <a:lnTo>
                  <a:pt x="115" y="71"/>
                </a:lnTo>
                <a:lnTo>
                  <a:pt x="112" y="69"/>
                </a:lnTo>
                <a:lnTo>
                  <a:pt x="88" y="69"/>
                </a:lnTo>
                <a:lnTo>
                  <a:pt x="88" y="25"/>
                </a:lnTo>
                <a:lnTo>
                  <a:pt x="88" y="25"/>
                </a:lnTo>
                <a:lnTo>
                  <a:pt x="87" y="19"/>
                </a:lnTo>
                <a:lnTo>
                  <a:pt x="84" y="15"/>
                </a:lnTo>
                <a:lnTo>
                  <a:pt x="79" y="13"/>
                </a:lnTo>
                <a:lnTo>
                  <a:pt x="73" y="11"/>
                </a:lnTo>
                <a:lnTo>
                  <a:pt x="54" y="11"/>
                </a:lnTo>
                <a:lnTo>
                  <a:pt x="54" y="11"/>
                </a:lnTo>
                <a:lnTo>
                  <a:pt x="49" y="13"/>
                </a:lnTo>
                <a:lnTo>
                  <a:pt x="45" y="15"/>
                </a:lnTo>
                <a:lnTo>
                  <a:pt x="42" y="19"/>
                </a:lnTo>
                <a:lnTo>
                  <a:pt x="41" y="25"/>
                </a:lnTo>
                <a:lnTo>
                  <a:pt x="41" y="69"/>
                </a:lnTo>
                <a:lnTo>
                  <a:pt x="17" y="69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24" name="Freeform 305"/>
          <p:cNvSpPr>
            <a:spLocks noEditPoints="1"/>
          </p:cNvSpPr>
          <p:nvPr/>
        </p:nvSpPr>
        <p:spPr bwMode="auto">
          <a:xfrm>
            <a:off x="7732301" y="3574682"/>
            <a:ext cx="304899" cy="60700"/>
          </a:xfrm>
          <a:custGeom>
            <a:avLst/>
            <a:gdLst/>
            <a:ahLst/>
            <a:cxnLst>
              <a:cxn ang="0">
                <a:pos x="21" y="39"/>
              </a:cxn>
              <a:cxn ang="0">
                <a:pos x="17" y="39"/>
              </a:cxn>
              <a:cxn ang="0">
                <a:pos x="6" y="34"/>
              </a:cxn>
              <a:cxn ang="0">
                <a:pos x="0" y="23"/>
              </a:cxn>
              <a:cxn ang="0">
                <a:pos x="0" y="20"/>
              </a:cxn>
              <a:cxn ang="0">
                <a:pos x="2" y="12"/>
              </a:cxn>
              <a:cxn ang="0">
                <a:pos x="13" y="2"/>
              </a:cxn>
              <a:cxn ang="0">
                <a:pos x="21" y="0"/>
              </a:cxn>
              <a:cxn ang="0">
                <a:pos x="60" y="2"/>
              </a:cxn>
              <a:cxn ang="0">
                <a:pos x="64" y="10"/>
              </a:cxn>
              <a:cxn ang="0">
                <a:pos x="79" y="20"/>
              </a:cxn>
              <a:cxn ang="0">
                <a:pos x="107" y="22"/>
              </a:cxn>
              <a:cxn ang="0">
                <a:pos x="115" y="20"/>
              </a:cxn>
              <a:cxn ang="0">
                <a:pos x="130" y="10"/>
              </a:cxn>
              <a:cxn ang="0">
                <a:pos x="135" y="0"/>
              </a:cxn>
              <a:cxn ang="0">
                <a:pos x="175" y="0"/>
              </a:cxn>
              <a:cxn ang="0">
                <a:pos x="181" y="2"/>
              </a:cxn>
              <a:cxn ang="0">
                <a:pos x="192" y="12"/>
              </a:cxn>
              <a:cxn ang="0">
                <a:pos x="194" y="20"/>
              </a:cxn>
              <a:cxn ang="0">
                <a:pos x="194" y="23"/>
              </a:cxn>
              <a:cxn ang="0">
                <a:pos x="188" y="34"/>
              </a:cxn>
              <a:cxn ang="0">
                <a:pos x="179" y="39"/>
              </a:cxn>
              <a:cxn ang="0">
                <a:pos x="175" y="39"/>
              </a:cxn>
              <a:cxn ang="0">
                <a:pos x="21" y="6"/>
              </a:cxn>
              <a:cxn ang="0">
                <a:pos x="10" y="10"/>
              </a:cxn>
              <a:cxn ang="0">
                <a:pos x="6" y="20"/>
              </a:cxn>
              <a:cxn ang="0">
                <a:pos x="7" y="26"/>
              </a:cxn>
              <a:cxn ang="0">
                <a:pos x="15" y="33"/>
              </a:cxn>
              <a:cxn ang="0">
                <a:pos x="175" y="34"/>
              </a:cxn>
              <a:cxn ang="0">
                <a:pos x="180" y="33"/>
              </a:cxn>
              <a:cxn ang="0">
                <a:pos x="188" y="26"/>
              </a:cxn>
              <a:cxn ang="0">
                <a:pos x="188" y="20"/>
              </a:cxn>
              <a:cxn ang="0">
                <a:pos x="184" y="10"/>
              </a:cxn>
              <a:cxn ang="0">
                <a:pos x="175" y="6"/>
              </a:cxn>
              <a:cxn ang="0">
                <a:pos x="138" y="6"/>
              </a:cxn>
              <a:cxn ang="0">
                <a:pos x="126" y="20"/>
              </a:cxn>
              <a:cxn ang="0">
                <a:pos x="107" y="27"/>
              </a:cxn>
              <a:cxn ang="0">
                <a:pos x="88" y="27"/>
              </a:cxn>
              <a:cxn ang="0">
                <a:pos x="68" y="20"/>
              </a:cxn>
              <a:cxn ang="0">
                <a:pos x="56" y="6"/>
              </a:cxn>
            </a:cxnLst>
            <a:rect l="0" t="0" r="r" b="b"/>
            <a:pathLst>
              <a:path w="194" h="39">
                <a:moveTo>
                  <a:pt x="175" y="39"/>
                </a:moveTo>
                <a:lnTo>
                  <a:pt x="21" y="39"/>
                </a:lnTo>
                <a:lnTo>
                  <a:pt x="21" y="39"/>
                </a:lnTo>
                <a:lnTo>
                  <a:pt x="17" y="39"/>
                </a:lnTo>
                <a:lnTo>
                  <a:pt x="13" y="38"/>
                </a:lnTo>
                <a:lnTo>
                  <a:pt x="6" y="34"/>
                </a:lnTo>
                <a:lnTo>
                  <a:pt x="2" y="27"/>
                </a:lnTo>
                <a:lnTo>
                  <a:pt x="0" y="23"/>
                </a:lnTo>
                <a:lnTo>
                  <a:pt x="0" y="20"/>
                </a:lnTo>
                <a:lnTo>
                  <a:pt x="0" y="20"/>
                </a:lnTo>
                <a:lnTo>
                  <a:pt x="0" y="16"/>
                </a:lnTo>
                <a:lnTo>
                  <a:pt x="2" y="12"/>
                </a:lnTo>
                <a:lnTo>
                  <a:pt x="6" y="6"/>
                </a:lnTo>
                <a:lnTo>
                  <a:pt x="13" y="2"/>
                </a:lnTo>
                <a:lnTo>
                  <a:pt x="17" y="0"/>
                </a:lnTo>
                <a:lnTo>
                  <a:pt x="21" y="0"/>
                </a:lnTo>
                <a:lnTo>
                  <a:pt x="60" y="0"/>
                </a:lnTo>
                <a:lnTo>
                  <a:pt x="60" y="2"/>
                </a:lnTo>
                <a:lnTo>
                  <a:pt x="60" y="2"/>
                </a:lnTo>
                <a:lnTo>
                  <a:pt x="64" y="10"/>
                </a:lnTo>
                <a:lnTo>
                  <a:pt x="71" y="16"/>
                </a:lnTo>
                <a:lnTo>
                  <a:pt x="79" y="20"/>
                </a:lnTo>
                <a:lnTo>
                  <a:pt x="88" y="22"/>
                </a:lnTo>
                <a:lnTo>
                  <a:pt x="107" y="22"/>
                </a:lnTo>
                <a:lnTo>
                  <a:pt x="107" y="22"/>
                </a:lnTo>
                <a:lnTo>
                  <a:pt x="115" y="20"/>
                </a:lnTo>
                <a:lnTo>
                  <a:pt x="123" y="16"/>
                </a:lnTo>
                <a:lnTo>
                  <a:pt x="130" y="10"/>
                </a:lnTo>
                <a:lnTo>
                  <a:pt x="134" y="2"/>
                </a:lnTo>
                <a:lnTo>
                  <a:pt x="135" y="0"/>
                </a:lnTo>
                <a:lnTo>
                  <a:pt x="175" y="0"/>
                </a:lnTo>
                <a:lnTo>
                  <a:pt x="175" y="0"/>
                </a:lnTo>
                <a:lnTo>
                  <a:pt x="179" y="0"/>
                </a:lnTo>
                <a:lnTo>
                  <a:pt x="181" y="2"/>
                </a:lnTo>
                <a:lnTo>
                  <a:pt x="188" y="6"/>
                </a:lnTo>
                <a:lnTo>
                  <a:pt x="192" y="12"/>
                </a:lnTo>
                <a:lnTo>
                  <a:pt x="194" y="16"/>
                </a:lnTo>
                <a:lnTo>
                  <a:pt x="194" y="20"/>
                </a:lnTo>
                <a:lnTo>
                  <a:pt x="194" y="20"/>
                </a:lnTo>
                <a:lnTo>
                  <a:pt x="194" y="23"/>
                </a:lnTo>
                <a:lnTo>
                  <a:pt x="192" y="27"/>
                </a:lnTo>
                <a:lnTo>
                  <a:pt x="188" y="34"/>
                </a:lnTo>
                <a:lnTo>
                  <a:pt x="181" y="38"/>
                </a:lnTo>
                <a:lnTo>
                  <a:pt x="179" y="39"/>
                </a:lnTo>
                <a:lnTo>
                  <a:pt x="175" y="39"/>
                </a:lnTo>
                <a:lnTo>
                  <a:pt x="175" y="39"/>
                </a:lnTo>
                <a:close/>
                <a:moveTo>
                  <a:pt x="21" y="6"/>
                </a:moveTo>
                <a:lnTo>
                  <a:pt x="21" y="6"/>
                </a:lnTo>
                <a:lnTo>
                  <a:pt x="15" y="7"/>
                </a:lnTo>
                <a:lnTo>
                  <a:pt x="10" y="10"/>
                </a:lnTo>
                <a:lnTo>
                  <a:pt x="7" y="14"/>
                </a:lnTo>
                <a:lnTo>
                  <a:pt x="6" y="20"/>
                </a:lnTo>
                <a:lnTo>
                  <a:pt x="6" y="20"/>
                </a:lnTo>
                <a:lnTo>
                  <a:pt x="7" y="26"/>
                </a:lnTo>
                <a:lnTo>
                  <a:pt x="10" y="30"/>
                </a:lnTo>
                <a:lnTo>
                  <a:pt x="15" y="33"/>
                </a:lnTo>
                <a:lnTo>
                  <a:pt x="21" y="34"/>
                </a:lnTo>
                <a:lnTo>
                  <a:pt x="175" y="34"/>
                </a:lnTo>
                <a:lnTo>
                  <a:pt x="175" y="34"/>
                </a:lnTo>
                <a:lnTo>
                  <a:pt x="180" y="33"/>
                </a:lnTo>
                <a:lnTo>
                  <a:pt x="184" y="30"/>
                </a:lnTo>
                <a:lnTo>
                  <a:pt x="188" y="26"/>
                </a:lnTo>
                <a:lnTo>
                  <a:pt x="188" y="20"/>
                </a:lnTo>
                <a:lnTo>
                  <a:pt x="188" y="20"/>
                </a:lnTo>
                <a:lnTo>
                  <a:pt x="188" y="14"/>
                </a:lnTo>
                <a:lnTo>
                  <a:pt x="184" y="10"/>
                </a:lnTo>
                <a:lnTo>
                  <a:pt x="180" y="7"/>
                </a:lnTo>
                <a:lnTo>
                  <a:pt x="175" y="6"/>
                </a:lnTo>
                <a:lnTo>
                  <a:pt x="138" y="6"/>
                </a:lnTo>
                <a:lnTo>
                  <a:pt x="138" y="6"/>
                </a:lnTo>
                <a:lnTo>
                  <a:pt x="133" y="14"/>
                </a:lnTo>
                <a:lnTo>
                  <a:pt x="126" y="20"/>
                </a:lnTo>
                <a:lnTo>
                  <a:pt x="117" y="25"/>
                </a:lnTo>
                <a:lnTo>
                  <a:pt x="107" y="27"/>
                </a:lnTo>
                <a:lnTo>
                  <a:pt x="88" y="27"/>
                </a:lnTo>
                <a:lnTo>
                  <a:pt x="88" y="27"/>
                </a:lnTo>
                <a:lnTo>
                  <a:pt x="77" y="25"/>
                </a:lnTo>
                <a:lnTo>
                  <a:pt x="68" y="20"/>
                </a:lnTo>
                <a:lnTo>
                  <a:pt x="61" y="14"/>
                </a:lnTo>
                <a:lnTo>
                  <a:pt x="56" y="6"/>
                </a:lnTo>
                <a:lnTo>
                  <a:pt x="21" y="6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25" name="Freeform 306"/>
          <p:cNvSpPr>
            <a:spLocks noEditPoints="1"/>
          </p:cNvSpPr>
          <p:nvPr/>
        </p:nvSpPr>
        <p:spPr bwMode="auto">
          <a:xfrm>
            <a:off x="7788591" y="3303871"/>
            <a:ext cx="197011" cy="270811"/>
          </a:xfrm>
          <a:custGeom>
            <a:avLst/>
            <a:gdLst/>
            <a:ahLst/>
            <a:cxnLst>
              <a:cxn ang="0">
                <a:pos x="54" y="173"/>
              </a:cxn>
              <a:cxn ang="0">
                <a:pos x="49" y="173"/>
              </a:cxn>
              <a:cxn ang="0">
                <a:pos x="39" y="169"/>
              </a:cxn>
              <a:cxn ang="0">
                <a:pos x="34" y="162"/>
              </a:cxn>
              <a:cxn ang="0">
                <a:pos x="30" y="154"/>
              </a:cxn>
              <a:cxn ang="0">
                <a:pos x="29" y="115"/>
              </a:cxn>
              <a:cxn ang="0">
                <a:pos x="15" y="115"/>
              </a:cxn>
              <a:cxn ang="0">
                <a:pos x="7" y="112"/>
              </a:cxn>
              <a:cxn ang="0">
                <a:pos x="2" y="107"/>
              </a:cxn>
              <a:cxn ang="0">
                <a:pos x="0" y="104"/>
              </a:cxn>
              <a:cxn ang="0">
                <a:pos x="0" y="96"/>
              </a:cxn>
              <a:cxn ang="0">
                <a:pos x="50" y="8"/>
              </a:cxn>
              <a:cxn ang="0">
                <a:pos x="53" y="6"/>
              </a:cxn>
              <a:cxn ang="0">
                <a:pos x="60" y="0"/>
              </a:cxn>
              <a:cxn ang="0">
                <a:pos x="64" y="0"/>
              </a:cxn>
              <a:cxn ang="0">
                <a:pos x="70" y="3"/>
              </a:cxn>
              <a:cxn ang="0">
                <a:pos x="77" y="8"/>
              </a:cxn>
              <a:cxn ang="0">
                <a:pos x="124" y="92"/>
              </a:cxn>
              <a:cxn ang="0">
                <a:pos x="127" y="100"/>
              </a:cxn>
              <a:cxn ang="0">
                <a:pos x="126" y="107"/>
              </a:cxn>
              <a:cxn ang="0">
                <a:pos x="123" y="111"/>
              </a:cxn>
              <a:cxn ang="0">
                <a:pos x="116" y="114"/>
              </a:cxn>
              <a:cxn ang="0">
                <a:pos x="97" y="115"/>
              </a:cxn>
              <a:cxn ang="0">
                <a:pos x="97" y="149"/>
              </a:cxn>
              <a:cxn ang="0">
                <a:pos x="96" y="158"/>
              </a:cxn>
              <a:cxn ang="0">
                <a:pos x="91" y="166"/>
              </a:cxn>
              <a:cxn ang="0">
                <a:pos x="83" y="172"/>
              </a:cxn>
              <a:cxn ang="0">
                <a:pos x="73" y="173"/>
              </a:cxn>
              <a:cxn ang="0">
                <a:pos x="64" y="11"/>
              </a:cxn>
              <a:cxn ang="0">
                <a:pos x="61" y="13"/>
              </a:cxn>
              <a:cxn ang="0">
                <a:pos x="11" y="98"/>
              </a:cxn>
              <a:cxn ang="0">
                <a:pos x="11" y="100"/>
              </a:cxn>
              <a:cxn ang="0">
                <a:pos x="11" y="102"/>
              </a:cxn>
              <a:cxn ang="0">
                <a:pos x="15" y="104"/>
              </a:cxn>
              <a:cxn ang="0">
                <a:pos x="39" y="149"/>
              </a:cxn>
              <a:cxn ang="0">
                <a:pos x="41" y="154"/>
              </a:cxn>
              <a:cxn ang="0">
                <a:pos x="49" y="161"/>
              </a:cxn>
              <a:cxn ang="0">
                <a:pos x="73" y="162"/>
              </a:cxn>
              <a:cxn ang="0">
                <a:pos x="79" y="161"/>
              </a:cxn>
              <a:cxn ang="0">
                <a:pos x="85" y="154"/>
              </a:cxn>
              <a:cxn ang="0">
                <a:pos x="87" y="104"/>
              </a:cxn>
              <a:cxn ang="0">
                <a:pos x="111" y="104"/>
              </a:cxn>
              <a:cxn ang="0">
                <a:pos x="116" y="102"/>
              </a:cxn>
              <a:cxn ang="0">
                <a:pos x="116" y="100"/>
              </a:cxn>
              <a:cxn ang="0">
                <a:pos x="68" y="14"/>
              </a:cxn>
              <a:cxn ang="0">
                <a:pos x="65" y="13"/>
              </a:cxn>
              <a:cxn ang="0">
                <a:pos x="64" y="11"/>
              </a:cxn>
            </a:cxnLst>
            <a:rect l="0" t="0" r="r" b="b"/>
            <a:pathLst>
              <a:path w="127" h="173">
                <a:moveTo>
                  <a:pt x="73" y="173"/>
                </a:moveTo>
                <a:lnTo>
                  <a:pt x="54" y="173"/>
                </a:lnTo>
                <a:lnTo>
                  <a:pt x="54" y="173"/>
                </a:lnTo>
                <a:lnTo>
                  <a:pt x="49" y="173"/>
                </a:lnTo>
                <a:lnTo>
                  <a:pt x="45" y="172"/>
                </a:lnTo>
                <a:lnTo>
                  <a:pt x="39" y="169"/>
                </a:lnTo>
                <a:lnTo>
                  <a:pt x="37" y="166"/>
                </a:lnTo>
                <a:lnTo>
                  <a:pt x="34" y="162"/>
                </a:lnTo>
                <a:lnTo>
                  <a:pt x="31" y="158"/>
                </a:lnTo>
                <a:lnTo>
                  <a:pt x="30" y="154"/>
                </a:lnTo>
                <a:lnTo>
                  <a:pt x="29" y="149"/>
                </a:lnTo>
                <a:lnTo>
                  <a:pt x="29" y="115"/>
                </a:lnTo>
                <a:lnTo>
                  <a:pt x="15" y="115"/>
                </a:lnTo>
                <a:lnTo>
                  <a:pt x="15" y="115"/>
                </a:lnTo>
                <a:lnTo>
                  <a:pt x="11" y="114"/>
                </a:lnTo>
                <a:lnTo>
                  <a:pt x="7" y="112"/>
                </a:lnTo>
                <a:lnTo>
                  <a:pt x="4" y="111"/>
                </a:lnTo>
                <a:lnTo>
                  <a:pt x="2" y="107"/>
                </a:lnTo>
                <a:lnTo>
                  <a:pt x="2" y="107"/>
                </a:lnTo>
                <a:lnTo>
                  <a:pt x="0" y="104"/>
                </a:lnTo>
                <a:lnTo>
                  <a:pt x="0" y="100"/>
                </a:lnTo>
                <a:lnTo>
                  <a:pt x="0" y="96"/>
                </a:lnTo>
                <a:lnTo>
                  <a:pt x="3" y="92"/>
                </a:lnTo>
                <a:lnTo>
                  <a:pt x="50" y="8"/>
                </a:lnTo>
                <a:lnTo>
                  <a:pt x="50" y="8"/>
                </a:lnTo>
                <a:lnTo>
                  <a:pt x="53" y="6"/>
                </a:lnTo>
                <a:lnTo>
                  <a:pt x="56" y="3"/>
                </a:lnTo>
                <a:lnTo>
                  <a:pt x="60" y="0"/>
                </a:lnTo>
                <a:lnTo>
                  <a:pt x="64" y="0"/>
                </a:lnTo>
                <a:lnTo>
                  <a:pt x="64" y="0"/>
                </a:lnTo>
                <a:lnTo>
                  <a:pt x="68" y="0"/>
                </a:lnTo>
                <a:lnTo>
                  <a:pt x="70" y="3"/>
                </a:lnTo>
                <a:lnTo>
                  <a:pt x="73" y="6"/>
                </a:lnTo>
                <a:lnTo>
                  <a:pt x="77" y="8"/>
                </a:lnTo>
                <a:lnTo>
                  <a:pt x="124" y="92"/>
                </a:lnTo>
                <a:lnTo>
                  <a:pt x="124" y="92"/>
                </a:lnTo>
                <a:lnTo>
                  <a:pt x="126" y="96"/>
                </a:lnTo>
                <a:lnTo>
                  <a:pt x="127" y="100"/>
                </a:lnTo>
                <a:lnTo>
                  <a:pt x="127" y="104"/>
                </a:lnTo>
                <a:lnTo>
                  <a:pt x="126" y="107"/>
                </a:lnTo>
                <a:lnTo>
                  <a:pt x="126" y="107"/>
                </a:lnTo>
                <a:lnTo>
                  <a:pt x="123" y="111"/>
                </a:lnTo>
                <a:lnTo>
                  <a:pt x="119" y="112"/>
                </a:lnTo>
                <a:lnTo>
                  <a:pt x="116" y="114"/>
                </a:lnTo>
                <a:lnTo>
                  <a:pt x="111" y="115"/>
                </a:lnTo>
                <a:lnTo>
                  <a:pt x="97" y="115"/>
                </a:lnTo>
                <a:lnTo>
                  <a:pt x="97" y="149"/>
                </a:lnTo>
                <a:lnTo>
                  <a:pt x="97" y="149"/>
                </a:lnTo>
                <a:lnTo>
                  <a:pt x="97" y="154"/>
                </a:lnTo>
                <a:lnTo>
                  <a:pt x="96" y="158"/>
                </a:lnTo>
                <a:lnTo>
                  <a:pt x="93" y="162"/>
                </a:lnTo>
                <a:lnTo>
                  <a:pt x="91" y="166"/>
                </a:lnTo>
                <a:lnTo>
                  <a:pt x="87" y="169"/>
                </a:lnTo>
                <a:lnTo>
                  <a:pt x="83" y="172"/>
                </a:lnTo>
                <a:lnTo>
                  <a:pt x="77" y="173"/>
                </a:lnTo>
                <a:lnTo>
                  <a:pt x="73" y="173"/>
                </a:lnTo>
                <a:lnTo>
                  <a:pt x="73" y="173"/>
                </a:lnTo>
                <a:close/>
                <a:moveTo>
                  <a:pt x="64" y="11"/>
                </a:moveTo>
                <a:lnTo>
                  <a:pt x="64" y="11"/>
                </a:lnTo>
                <a:lnTo>
                  <a:pt x="61" y="13"/>
                </a:lnTo>
                <a:lnTo>
                  <a:pt x="60" y="14"/>
                </a:lnTo>
                <a:lnTo>
                  <a:pt x="11" y="98"/>
                </a:lnTo>
                <a:lnTo>
                  <a:pt x="11" y="98"/>
                </a:lnTo>
                <a:lnTo>
                  <a:pt x="11" y="100"/>
                </a:lnTo>
                <a:lnTo>
                  <a:pt x="11" y="102"/>
                </a:lnTo>
                <a:lnTo>
                  <a:pt x="11" y="102"/>
                </a:lnTo>
                <a:lnTo>
                  <a:pt x="12" y="103"/>
                </a:lnTo>
                <a:lnTo>
                  <a:pt x="15" y="104"/>
                </a:lnTo>
                <a:lnTo>
                  <a:pt x="39" y="104"/>
                </a:lnTo>
                <a:lnTo>
                  <a:pt x="39" y="149"/>
                </a:lnTo>
                <a:lnTo>
                  <a:pt x="39" y="149"/>
                </a:lnTo>
                <a:lnTo>
                  <a:pt x="41" y="154"/>
                </a:lnTo>
                <a:lnTo>
                  <a:pt x="43" y="158"/>
                </a:lnTo>
                <a:lnTo>
                  <a:pt x="49" y="161"/>
                </a:lnTo>
                <a:lnTo>
                  <a:pt x="54" y="162"/>
                </a:lnTo>
                <a:lnTo>
                  <a:pt x="73" y="162"/>
                </a:lnTo>
                <a:lnTo>
                  <a:pt x="73" y="162"/>
                </a:lnTo>
                <a:lnTo>
                  <a:pt x="79" y="161"/>
                </a:lnTo>
                <a:lnTo>
                  <a:pt x="83" y="158"/>
                </a:lnTo>
                <a:lnTo>
                  <a:pt x="85" y="154"/>
                </a:lnTo>
                <a:lnTo>
                  <a:pt x="87" y="149"/>
                </a:lnTo>
                <a:lnTo>
                  <a:pt x="87" y="104"/>
                </a:lnTo>
                <a:lnTo>
                  <a:pt x="111" y="104"/>
                </a:lnTo>
                <a:lnTo>
                  <a:pt x="111" y="104"/>
                </a:lnTo>
                <a:lnTo>
                  <a:pt x="114" y="103"/>
                </a:lnTo>
                <a:lnTo>
                  <a:pt x="116" y="102"/>
                </a:lnTo>
                <a:lnTo>
                  <a:pt x="116" y="102"/>
                </a:lnTo>
                <a:lnTo>
                  <a:pt x="116" y="100"/>
                </a:lnTo>
                <a:lnTo>
                  <a:pt x="115" y="98"/>
                </a:lnTo>
                <a:lnTo>
                  <a:pt x="68" y="14"/>
                </a:lnTo>
                <a:lnTo>
                  <a:pt x="68" y="14"/>
                </a:lnTo>
                <a:lnTo>
                  <a:pt x="65" y="13"/>
                </a:lnTo>
                <a:lnTo>
                  <a:pt x="64" y="11"/>
                </a:lnTo>
                <a:lnTo>
                  <a:pt x="64" y="11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26" name="Freeform 307"/>
          <p:cNvSpPr>
            <a:spLocks noEditPoints="1"/>
          </p:cNvSpPr>
          <p:nvPr/>
        </p:nvSpPr>
        <p:spPr bwMode="auto">
          <a:xfrm>
            <a:off x="6273483" y="3495306"/>
            <a:ext cx="173559" cy="158751"/>
          </a:xfrm>
          <a:custGeom>
            <a:avLst/>
            <a:gdLst/>
            <a:ahLst/>
            <a:cxnLst>
              <a:cxn ang="0">
                <a:pos x="81" y="102"/>
              </a:cxn>
              <a:cxn ang="0">
                <a:pos x="81" y="102"/>
              </a:cxn>
              <a:cxn ang="0">
                <a:pos x="81" y="102"/>
              </a:cxn>
              <a:cxn ang="0">
                <a:pos x="81" y="102"/>
              </a:cxn>
              <a:cxn ang="0">
                <a:pos x="76" y="102"/>
              </a:cxn>
              <a:cxn ang="0">
                <a:pos x="73" y="101"/>
              </a:cxn>
              <a:cxn ang="0">
                <a:pos x="71" y="98"/>
              </a:cxn>
              <a:cxn ang="0">
                <a:pos x="0" y="29"/>
              </a:cxn>
              <a:cxn ang="0">
                <a:pos x="18" y="12"/>
              </a:cxn>
              <a:cxn ang="0">
                <a:pos x="18" y="12"/>
              </a:cxn>
              <a:cxn ang="0">
                <a:pos x="23" y="8"/>
              </a:cxn>
              <a:cxn ang="0">
                <a:pos x="30" y="5"/>
              </a:cxn>
              <a:cxn ang="0">
                <a:pos x="41" y="1"/>
              </a:cxn>
              <a:cxn ang="0">
                <a:pos x="45" y="0"/>
              </a:cxn>
              <a:cxn ang="0">
                <a:pos x="107" y="62"/>
              </a:cxn>
              <a:cxn ang="0">
                <a:pos x="107" y="62"/>
              </a:cxn>
              <a:cxn ang="0">
                <a:pos x="110" y="67"/>
              </a:cxn>
              <a:cxn ang="0">
                <a:pos x="111" y="74"/>
              </a:cxn>
              <a:cxn ang="0">
                <a:pos x="110" y="78"/>
              </a:cxn>
              <a:cxn ang="0">
                <a:pos x="108" y="82"/>
              </a:cxn>
              <a:cxn ang="0">
                <a:pos x="104" y="87"/>
              </a:cxn>
              <a:cxn ang="0">
                <a:pos x="100" y="93"/>
              </a:cxn>
              <a:cxn ang="0">
                <a:pos x="100" y="93"/>
              </a:cxn>
              <a:cxn ang="0">
                <a:pos x="95" y="97"/>
              </a:cxn>
              <a:cxn ang="0">
                <a:pos x="91" y="99"/>
              </a:cxn>
              <a:cxn ang="0">
                <a:pos x="86" y="102"/>
              </a:cxn>
              <a:cxn ang="0">
                <a:pos x="81" y="102"/>
              </a:cxn>
              <a:cxn ang="0">
                <a:pos x="81" y="102"/>
              </a:cxn>
              <a:cxn ang="0">
                <a:pos x="79" y="91"/>
              </a:cxn>
              <a:cxn ang="0">
                <a:pos x="79" y="91"/>
              </a:cxn>
              <a:cxn ang="0">
                <a:pos x="81" y="91"/>
              </a:cxn>
              <a:cxn ang="0">
                <a:pos x="81" y="91"/>
              </a:cxn>
              <a:cxn ang="0">
                <a:pos x="87" y="90"/>
              </a:cxn>
              <a:cxn ang="0">
                <a:pos x="92" y="85"/>
              </a:cxn>
              <a:cxn ang="0">
                <a:pos x="92" y="85"/>
              </a:cxn>
              <a:cxn ang="0">
                <a:pos x="98" y="78"/>
              </a:cxn>
              <a:cxn ang="0">
                <a:pos x="100" y="74"/>
              </a:cxn>
              <a:cxn ang="0">
                <a:pos x="99" y="71"/>
              </a:cxn>
              <a:cxn ang="0">
                <a:pos x="99" y="70"/>
              </a:cxn>
              <a:cxn ang="0">
                <a:pos x="41" y="12"/>
              </a:cxn>
              <a:cxn ang="0">
                <a:pos x="41" y="12"/>
              </a:cxn>
              <a:cxn ang="0">
                <a:pos x="29" y="17"/>
              </a:cxn>
              <a:cxn ang="0">
                <a:pos x="25" y="18"/>
              </a:cxn>
              <a:cxn ang="0">
                <a:pos x="15" y="28"/>
              </a:cxn>
              <a:cxn ang="0">
                <a:pos x="79" y="91"/>
              </a:cxn>
              <a:cxn ang="0">
                <a:pos x="79" y="91"/>
              </a:cxn>
              <a:cxn ang="0">
                <a:pos x="79" y="91"/>
              </a:cxn>
              <a:cxn ang="0">
                <a:pos x="79" y="91"/>
              </a:cxn>
            </a:cxnLst>
            <a:rect l="0" t="0" r="r" b="b"/>
            <a:pathLst>
              <a:path w="111" h="102">
                <a:moveTo>
                  <a:pt x="81" y="102"/>
                </a:moveTo>
                <a:lnTo>
                  <a:pt x="81" y="102"/>
                </a:lnTo>
                <a:lnTo>
                  <a:pt x="81" y="102"/>
                </a:lnTo>
                <a:lnTo>
                  <a:pt x="81" y="102"/>
                </a:lnTo>
                <a:lnTo>
                  <a:pt x="76" y="102"/>
                </a:lnTo>
                <a:lnTo>
                  <a:pt x="73" y="101"/>
                </a:lnTo>
                <a:lnTo>
                  <a:pt x="71" y="98"/>
                </a:lnTo>
                <a:lnTo>
                  <a:pt x="0" y="29"/>
                </a:lnTo>
                <a:lnTo>
                  <a:pt x="18" y="12"/>
                </a:lnTo>
                <a:lnTo>
                  <a:pt x="18" y="12"/>
                </a:lnTo>
                <a:lnTo>
                  <a:pt x="23" y="8"/>
                </a:lnTo>
                <a:lnTo>
                  <a:pt x="30" y="5"/>
                </a:lnTo>
                <a:lnTo>
                  <a:pt x="41" y="1"/>
                </a:lnTo>
                <a:lnTo>
                  <a:pt x="45" y="0"/>
                </a:lnTo>
                <a:lnTo>
                  <a:pt x="107" y="62"/>
                </a:lnTo>
                <a:lnTo>
                  <a:pt x="107" y="62"/>
                </a:lnTo>
                <a:lnTo>
                  <a:pt x="110" y="67"/>
                </a:lnTo>
                <a:lnTo>
                  <a:pt x="111" y="74"/>
                </a:lnTo>
                <a:lnTo>
                  <a:pt x="110" y="78"/>
                </a:lnTo>
                <a:lnTo>
                  <a:pt x="108" y="82"/>
                </a:lnTo>
                <a:lnTo>
                  <a:pt x="104" y="87"/>
                </a:lnTo>
                <a:lnTo>
                  <a:pt x="100" y="93"/>
                </a:lnTo>
                <a:lnTo>
                  <a:pt x="100" y="93"/>
                </a:lnTo>
                <a:lnTo>
                  <a:pt x="95" y="97"/>
                </a:lnTo>
                <a:lnTo>
                  <a:pt x="91" y="99"/>
                </a:lnTo>
                <a:lnTo>
                  <a:pt x="86" y="102"/>
                </a:lnTo>
                <a:lnTo>
                  <a:pt x="81" y="102"/>
                </a:lnTo>
                <a:lnTo>
                  <a:pt x="81" y="102"/>
                </a:lnTo>
                <a:close/>
                <a:moveTo>
                  <a:pt x="79" y="91"/>
                </a:moveTo>
                <a:lnTo>
                  <a:pt x="79" y="91"/>
                </a:lnTo>
                <a:lnTo>
                  <a:pt x="81" y="91"/>
                </a:lnTo>
                <a:lnTo>
                  <a:pt x="81" y="91"/>
                </a:lnTo>
                <a:lnTo>
                  <a:pt x="87" y="90"/>
                </a:lnTo>
                <a:lnTo>
                  <a:pt x="92" y="85"/>
                </a:lnTo>
                <a:lnTo>
                  <a:pt x="92" y="85"/>
                </a:lnTo>
                <a:lnTo>
                  <a:pt x="98" y="78"/>
                </a:lnTo>
                <a:lnTo>
                  <a:pt x="100" y="74"/>
                </a:lnTo>
                <a:lnTo>
                  <a:pt x="99" y="71"/>
                </a:lnTo>
                <a:lnTo>
                  <a:pt x="99" y="70"/>
                </a:lnTo>
                <a:lnTo>
                  <a:pt x="41" y="12"/>
                </a:lnTo>
                <a:lnTo>
                  <a:pt x="41" y="12"/>
                </a:lnTo>
                <a:lnTo>
                  <a:pt x="29" y="17"/>
                </a:lnTo>
                <a:lnTo>
                  <a:pt x="25" y="18"/>
                </a:lnTo>
                <a:lnTo>
                  <a:pt x="15" y="28"/>
                </a:lnTo>
                <a:lnTo>
                  <a:pt x="79" y="91"/>
                </a:lnTo>
                <a:lnTo>
                  <a:pt x="79" y="91"/>
                </a:lnTo>
                <a:lnTo>
                  <a:pt x="79" y="91"/>
                </a:lnTo>
                <a:lnTo>
                  <a:pt x="79" y="91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27" name="Freeform 308"/>
          <p:cNvSpPr>
            <a:spLocks noEditPoints="1"/>
          </p:cNvSpPr>
          <p:nvPr/>
        </p:nvSpPr>
        <p:spPr bwMode="auto">
          <a:xfrm>
            <a:off x="6085854" y="3294534"/>
            <a:ext cx="173559" cy="168089"/>
          </a:xfrm>
          <a:custGeom>
            <a:avLst/>
            <a:gdLst/>
            <a:ahLst/>
            <a:cxnLst>
              <a:cxn ang="0">
                <a:pos x="88" y="108"/>
              </a:cxn>
              <a:cxn ang="0">
                <a:pos x="44" y="63"/>
              </a:cxn>
              <a:cxn ang="0">
                <a:pos x="25" y="55"/>
              </a:cxn>
              <a:cxn ang="0">
                <a:pos x="0" y="20"/>
              </a:cxn>
              <a:cxn ang="0">
                <a:pos x="21" y="0"/>
              </a:cxn>
              <a:cxn ang="0">
                <a:pos x="57" y="23"/>
              </a:cxn>
              <a:cxn ang="0">
                <a:pos x="65" y="41"/>
              </a:cxn>
              <a:cxn ang="0">
                <a:pos x="110" y="86"/>
              </a:cxn>
              <a:cxn ang="0">
                <a:pos x="107" y="90"/>
              </a:cxn>
              <a:cxn ang="0">
                <a:pos x="107" y="90"/>
              </a:cxn>
              <a:cxn ang="0">
                <a:pos x="100" y="97"/>
              </a:cxn>
              <a:cxn ang="0">
                <a:pos x="100" y="98"/>
              </a:cxn>
              <a:cxn ang="0">
                <a:pos x="88" y="108"/>
              </a:cxn>
              <a:cxn ang="0">
                <a:pos x="31" y="47"/>
              </a:cxn>
              <a:cxn ang="0">
                <a:pos x="49" y="55"/>
              </a:cxn>
              <a:cxn ang="0">
                <a:pos x="88" y="94"/>
              </a:cxn>
              <a:cxn ang="0">
                <a:pos x="93" y="89"/>
              </a:cxn>
              <a:cxn ang="0">
                <a:pos x="93" y="89"/>
              </a:cxn>
              <a:cxn ang="0">
                <a:pos x="95" y="87"/>
              </a:cxn>
              <a:cxn ang="0">
                <a:pos x="56" y="48"/>
              </a:cxn>
              <a:cxn ang="0">
                <a:pos x="48" y="29"/>
              </a:cxn>
              <a:cxn ang="0">
                <a:pos x="22" y="13"/>
              </a:cxn>
              <a:cxn ang="0">
                <a:pos x="15" y="21"/>
              </a:cxn>
              <a:cxn ang="0">
                <a:pos x="31" y="47"/>
              </a:cxn>
            </a:cxnLst>
            <a:rect l="0" t="0" r="r" b="b"/>
            <a:pathLst>
              <a:path w="110" h="108">
                <a:moveTo>
                  <a:pt x="88" y="108"/>
                </a:moveTo>
                <a:lnTo>
                  <a:pt x="44" y="63"/>
                </a:lnTo>
                <a:lnTo>
                  <a:pt x="25" y="55"/>
                </a:lnTo>
                <a:lnTo>
                  <a:pt x="0" y="20"/>
                </a:lnTo>
                <a:lnTo>
                  <a:pt x="21" y="0"/>
                </a:lnTo>
                <a:lnTo>
                  <a:pt x="57" y="23"/>
                </a:lnTo>
                <a:lnTo>
                  <a:pt x="65" y="41"/>
                </a:lnTo>
                <a:lnTo>
                  <a:pt x="110" y="86"/>
                </a:lnTo>
                <a:lnTo>
                  <a:pt x="107" y="90"/>
                </a:lnTo>
                <a:lnTo>
                  <a:pt x="107" y="90"/>
                </a:lnTo>
                <a:lnTo>
                  <a:pt x="100" y="97"/>
                </a:lnTo>
                <a:lnTo>
                  <a:pt x="100" y="98"/>
                </a:lnTo>
                <a:lnTo>
                  <a:pt x="88" y="108"/>
                </a:lnTo>
                <a:close/>
                <a:moveTo>
                  <a:pt x="31" y="47"/>
                </a:moveTo>
                <a:lnTo>
                  <a:pt x="49" y="55"/>
                </a:lnTo>
                <a:lnTo>
                  <a:pt x="88" y="94"/>
                </a:lnTo>
                <a:lnTo>
                  <a:pt x="93" y="89"/>
                </a:lnTo>
                <a:lnTo>
                  <a:pt x="93" y="89"/>
                </a:lnTo>
                <a:lnTo>
                  <a:pt x="95" y="87"/>
                </a:lnTo>
                <a:lnTo>
                  <a:pt x="56" y="48"/>
                </a:lnTo>
                <a:lnTo>
                  <a:pt x="48" y="29"/>
                </a:lnTo>
                <a:lnTo>
                  <a:pt x="22" y="13"/>
                </a:lnTo>
                <a:lnTo>
                  <a:pt x="15" y="21"/>
                </a:lnTo>
                <a:lnTo>
                  <a:pt x="31" y="47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28" name="Freeform 309"/>
          <p:cNvSpPr>
            <a:spLocks noEditPoints="1"/>
          </p:cNvSpPr>
          <p:nvPr/>
        </p:nvSpPr>
        <p:spPr bwMode="auto">
          <a:xfrm>
            <a:off x="6109306" y="3317878"/>
            <a:ext cx="318969" cy="317503"/>
          </a:xfrm>
          <a:custGeom>
            <a:avLst/>
            <a:gdLst/>
            <a:ahLst/>
            <a:cxnLst>
              <a:cxn ang="0">
                <a:pos x="171" y="6"/>
              </a:cxn>
              <a:cxn ang="0">
                <a:pos x="154" y="19"/>
              </a:cxn>
              <a:cxn ang="0">
                <a:pos x="152" y="33"/>
              </a:cxn>
              <a:cxn ang="0">
                <a:pos x="163" y="59"/>
              </a:cxn>
              <a:cxn ang="0">
                <a:pos x="196" y="44"/>
              </a:cxn>
              <a:cxn ang="0">
                <a:pos x="179" y="64"/>
              </a:cxn>
              <a:cxn ang="0">
                <a:pos x="170" y="76"/>
              </a:cxn>
              <a:cxn ang="0">
                <a:pos x="160" y="94"/>
              </a:cxn>
              <a:cxn ang="0">
                <a:pos x="117" y="108"/>
              </a:cxn>
              <a:cxn ang="0">
                <a:pos x="35" y="192"/>
              </a:cxn>
              <a:cxn ang="0">
                <a:pos x="21" y="198"/>
              </a:cxn>
              <a:cxn ang="0">
                <a:pos x="11" y="192"/>
              </a:cxn>
              <a:cxn ang="0">
                <a:pos x="5" y="184"/>
              </a:cxn>
              <a:cxn ang="0">
                <a:pos x="8" y="171"/>
              </a:cxn>
              <a:cxn ang="0">
                <a:pos x="98" y="96"/>
              </a:cxn>
              <a:cxn ang="0">
                <a:pos x="105" y="88"/>
              </a:cxn>
              <a:cxn ang="0">
                <a:pos x="119" y="64"/>
              </a:cxn>
              <a:cxn ang="0">
                <a:pos x="128" y="32"/>
              </a:cxn>
              <a:cxn ang="0">
                <a:pos x="133" y="14"/>
              </a:cxn>
              <a:cxn ang="0">
                <a:pos x="154" y="6"/>
              </a:cxn>
              <a:cxn ang="0">
                <a:pos x="162" y="6"/>
              </a:cxn>
              <a:cxn ang="0">
                <a:pos x="23" y="192"/>
              </a:cxn>
              <a:cxn ang="0">
                <a:pos x="32" y="188"/>
              </a:cxn>
              <a:cxn ang="0">
                <a:pos x="36" y="173"/>
              </a:cxn>
              <a:cxn ang="0">
                <a:pos x="28" y="167"/>
              </a:cxn>
              <a:cxn ang="0">
                <a:pos x="17" y="167"/>
              </a:cxn>
              <a:cxn ang="0">
                <a:pos x="11" y="173"/>
              </a:cxn>
              <a:cxn ang="0">
                <a:pos x="13" y="188"/>
              </a:cxn>
              <a:cxn ang="0">
                <a:pos x="23" y="192"/>
              </a:cxn>
              <a:cxn ang="0">
                <a:pos x="154" y="0"/>
              </a:cxn>
              <a:cxn ang="0">
                <a:pos x="133" y="6"/>
              </a:cxn>
              <a:cxn ang="0">
                <a:pos x="125" y="18"/>
              </a:cxn>
              <a:cxn ang="0">
                <a:pos x="112" y="63"/>
              </a:cxn>
              <a:cxn ang="0">
                <a:pos x="94" y="92"/>
              </a:cxn>
              <a:cxn ang="0">
                <a:pos x="4" y="167"/>
              </a:cxn>
              <a:cxn ang="0">
                <a:pos x="0" y="184"/>
              </a:cxn>
              <a:cxn ang="0">
                <a:pos x="7" y="196"/>
              </a:cxn>
              <a:cxn ang="0">
                <a:pos x="17" y="202"/>
              </a:cxn>
              <a:cxn ang="0">
                <a:pos x="28" y="202"/>
              </a:cxn>
              <a:cxn ang="0">
                <a:pos x="116" y="115"/>
              </a:cxn>
              <a:cxn ang="0">
                <a:pos x="131" y="107"/>
              </a:cxn>
              <a:cxn ang="0">
                <a:pos x="175" y="98"/>
              </a:cxn>
              <a:cxn ang="0">
                <a:pos x="175" y="73"/>
              </a:cxn>
              <a:cxn ang="0">
                <a:pos x="194" y="56"/>
              </a:cxn>
              <a:cxn ang="0">
                <a:pos x="205" y="34"/>
              </a:cxn>
              <a:cxn ang="0">
                <a:pos x="159" y="23"/>
              </a:cxn>
              <a:cxn ang="0">
                <a:pos x="183" y="5"/>
              </a:cxn>
              <a:cxn ang="0">
                <a:pos x="162" y="0"/>
              </a:cxn>
              <a:cxn ang="0">
                <a:pos x="20" y="187"/>
              </a:cxn>
              <a:cxn ang="0">
                <a:pos x="16" y="181"/>
              </a:cxn>
              <a:cxn ang="0">
                <a:pos x="17" y="173"/>
              </a:cxn>
              <a:cxn ang="0">
                <a:pos x="23" y="171"/>
              </a:cxn>
              <a:cxn ang="0">
                <a:pos x="30" y="173"/>
              </a:cxn>
              <a:cxn ang="0">
                <a:pos x="31" y="179"/>
              </a:cxn>
              <a:cxn ang="0">
                <a:pos x="30" y="184"/>
              </a:cxn>
              <a:cxn ang="0">
                <a:pos x="23" y="187"/>
              </a:cxn>
            </a:cxnLst>
            <a:rect l="0" t="0" r="r" b="b"/>
            <a:pathLst>
              <a:path w="205" h="203">
                <a:moveTo>
                  <a:pt x="162" y="6"/>
                </a:moveTo>
                <a:lnTo>
                  <a:pt x="162" y="6"/>
                </a:lnTo>
                <a:lnTo>
                  <a:pt x="171" y="6"/>
                </a:lnTo>
                <a:lnTo>
                  <a:pt x="179" y="9"/>
                </a:lnTo>
                <a:lnTo>
                  <a:pt x="156" y="18"/>
                </a:lnTo>
                <a:lnTo>
                  <a:pt x="154" y="19"/>
                </a:lnTo>
                <a:lnTo>
                  <a:pt x="154" y="22"/>
                </a:lnTo>
                <a:lnTo>
                  <a:pt x="152" y="32"/>
                </a:lnTo>
                <a:lnTo>
                  <a:pt x="152" y="33"/>
                </a:lnTo>
                <a:lnTo>
                  <a:pt x="152" y="34"/>
                </a:lnTo>
                <a:lnTo>
                  <a:pt x="160" y="53"/>
                </a:lnTo>
                <a:lnTo>
                  <a:pt x="163" y="59"/>
                </a:lnTo>
                <a:lnTo>
                  <a:pt x="167" y="56"/>
                </a:lnTo>
                <a:lnTo>
                  <a:pt x="196" y="44"/>
                </a:lnTo>
                <a:lnTo>
                  <a:pt x="196" y="44"/>
                </a:lnTo>
                <a:lnTo>
                  <a:pt x="192" y="50"/>
                </a:lnTo>
                <a:lnTo>
                  <a:pt x="186" y="57"/>
                </a:lnTo>
                <a:lnTo>
                  <a:pt x="179" y="64"/>
                </a:lnTo>
                <a:lnTo>
                  <a:pt x="173" y="68"/>
                </a:lnTo>
                <a:lnTo>
                  <a:pt x="169" y="71"/>
                </a:lnTo>
                <a:lnTo>
                  <a:pt x="170" y="76"/>
                </a:lnTo>
                <a:lnTo>
                  <a:pt x="177" y="92"/>
                </a:lnTo>
                <a:lnTo>
                  <a:pt x="177" y="92"/>
                </a:lnTo>
                <a:lnTo>
                  <a:pt x="160" y="94"/>
                </a:lnTo>
                <a:lnTo>
                  <a:pt x="142" y="99"/>
                </a:lnTo>
                <a:lnTo>
                  <a:pt x="124" y="104"/>
                </a:lnTo>
                <a:lnTo>
                  <a:pt x="117" y="108"/>
                </a:lnTo>
                <a:lnTo>
                  <a:pt x="112" y="113"/>
                </a:lnTo>
                <a:lnTo>
                  <a:pt x="35" y="192"/>
                </a:lnTo>
                <a:lnTo>
                  <a:pt x="35" y="192"/>
                </a:lnTo>
                <a:lnTo>
                  <a:pt x="31" y="195"/>
                </a:lnTo>
                <a:lnTo>
                  <a:pt x="27" y="196"/>
                </a:lnTo>
                <a:lnTo>
                  <a:pt x="21" y="198"/>
                </a:lnTo>
                <a:lnTo>
                  <a:pt x="21" y="198"/>
                </a:lnTo>
                <a:lnTo>
                  <a:pt x="16" y="196"/>
                </a:lnTo>
                <a:lnTo>
                  <a:pt x="11" y="192"/>
                </a:lnTo>
                <a:lnTo>
                  <a:pt x="11" y="192"/>
                </a:lnTo>
                <a:lnTo>
                  <a:pt x="7" y="188"/>
                </a:lnTo>
                <a:lnTo>
                  <a:pt x="5" y="184"/>
                </a:lnTo>
                <a:lnTo>
                  <a:pt x="5" y="180"/>
                </a:lnTo>
                <a:lnTo>
                  <a:pt x="5" y="176"/>
                </a:lnTo>
                <a:lnTo>
                  <a:pt x="8" y="171"/>
                </a:lnTo>
                <a:lnTo>
                  <a:pt x="11" y="167"/>
                </a:lnTo>
                <a:lnTo>
                  <a:pt x="98" y="96"/>
                </a:lnTo>
                <a:lnTo>
                  <a:pt x="98" y="96"/>
                </a:lnTo>
                <a:lnTo>
                  <a:pt x="98" y="95"/>
                </a:lnTo>
                <a:lnTo>
                  <a:pt x="98" y="95"/>
                </a:lnTo>
                <a:lnTo>
                  <a:pt x="105" y="88"/>
                </a:lnTo>
                <a:lnTo>
                  <a:pt x="109" y="80"/>
                </a:lnTo>
                <a:lnTo>
                  <a:pt x="115" y="72"/>
                </a:lnTo>
                <a:lnTo>
                  <a:pt x="119" y="64"/>
                </a:lnTo>
                <a:lnTo>
                  <a:pt x="124" y="46"/>
                </a:lnTo>
                <a:lnTo>
                  <a:pt x="128" y="32"/>
                </a:lnTo>
                <a:lnTo>
                  <a:pt x="128" y="32"/>
                </a:lnTo>
                <a:lnTo>
                  <a:pt x="131" y="21"/>
                </a:lnTo>
                <a:lnTo>
                  <a:pt x="131" y="21"/>
                </a:lnTo>
                <a:lnTo>
                  <a:pt x="133" y="14"/>
                </a:lnTo>
                <a:lnTo>
                  <a:pt x="136" y="11"/>
                </a:lnTo>
                <a:lnTo>
                  <a:pt x="143" y="9"/>
                </a:lnTo>
                <a:lnTo>
                  <a:pt x="154" y="6"/>
                </a:lnTo>
                <a:lnTo>
                  <a:pt x="155" y="6"/>
                </a:lnTo>
                <a:lnTo>
                  <a:pt x="155" y="6"/>
                </a:lnTo>
                <a:lnTo>
                  <a:pt x="162" y="6"/>
                </a:lnTo>
                <a:lnTo>
                  <a:pt x="162" y="6"/>
                </a:lnTo>
                <a:close/>
                <a:moveTo>
                  <a:pt x="23" y="192"/>
                </a:moveTo>
                <a:lnTo>
                  <a:pt x="23" y="192"/>
                </a:lnTo>
                <a:lnTo>
                  <a:pt x="28" y="192"/>
                </a:lnTo>
                <a:lnTo>
                  <a:pt x="32" y="188"/>
                </a:lnTo>
                <a:lnTo>
                  <a:pt x="32" y="188"/>
                </a:lnTo>
                <a:lnTo>
                  <a:pt x="36" y="184"/>
                </a:lnTo>
                <a:lnTo>
                  <a:pt x="36" y="179"/>
                </a:lnTo>
                <a:lnTo>
                  <a:pt x="36" y="173"/>
                </a:lnTo>
                <a:lnTo>
                  <a:pt x="32" y="169"/>
                </a:lnTo>
                <a:lnTo>
                  <a:pt x="32" y="169"/>
                </a:lnTo>
                <a:lnTo>
                  <a:pt x="28" y="167"/>
                </a:lnTo>
                <a:lnTo>
                  <a:pt x="23" y="165"/>
                </a:lnTo>
                <a:lnTo>
                  <a:pt x="23" y="165"/>
                </a:lnTo>
                <a:lnTo>
                  <a:pt x="17" y="167"/>
                </a:lnTo>
                <a:lnTo>
                  <a:pt x="13" y="169"/>
                </a:lnTo>
                <a:lnTo>
                  <a:pt x="13" y="169"/>
                </a:lnTo>
                <a:lnTo>
                  <a:pt x="11" y="173"/>
                </a:lnTo>
                <a:lnTo>
                  <a:pt x="9" y="179"/>
                </a:lnTo>
                <a:lnTo>
                  <a:pt x="11" y="184"/>
                </a:lnTo>
                <a:lnTo>
                  <a:pt x="13" y="188"/>
                </a:lnTo>
                <a:lnTo>
                  <a:pt x="13" y="188"/>
                </a:lnTo>
                <a:lnTo>
                  <a:pt x="17" y="192"/>
                </a:lnTo>
                <a:lnTo>
                  <a:pt x="23" y="192"/>
                </a:lnTo>
                <a:close/>
                <a:moveTo>
                  <a:pt x="162" y="0"/>
                </a:moveTo>
                <a:lnTo>
                  <a:pt x="162" y="0"/>
                </a:lnTo>
                <a:lnTo>
                  <a:pt x="154" y="0"/>
                </a:lnTo>
                <a:lnTo>
                  <a:pt x="154" y="0"/>
                </a:lnTo>
                <a:lnTo>
                  <a:pt x="142" y="3"/>
                </a:lnTo>
                <a:lnTo>
                  <a:pt x="133" y="6"/>
                </a:lnTo>
                <a:lnTo>
                  <a:pt x="129" y="11"/>
                </a:lnTo>
                <a:lnTo>
                  <a:pt x="125" y="18"/>
                </a:lnTo>
                <a:lnTo>
                  <a:pt x="125" y="18"/>
                </a:lnTo>
                <a:lnTo>
                  <a:pt x="121" y="33"/>
                </a:lnTo>
                <a:lnTo>
                  <a:pt x="116" y="52"/>
                </a:lnTo>
                <a:lnTo>
                  <a:pt x="112" y="63"/>
                </a:lnTo>
                <a:lnTo>
                  <a:pt x="108" y="73"/>
                </a:lnTo>
                <a:lnTo>
                  <a:pt x="102" y="83"/>
                </a:lnTo>
                <a:lnTo>
                  <a:pt x="94" y="92"/>
                </a:lnTo>
                <a:lnTo>
                  <a:pt x="7" y="163"/>
                </a:lnTo>
                <a:lnTo>
                  <a:pt x="7" y="163"/>
                </a:lnTo>
                <a:lnTo>
                  <a:pt x="4" y="167"/>
                </a:lnTo>
                <a:lnTo>
                  <a:pt x="1" y="173"/>
                </a:lnTo>
                <a:lnTo>
                  <a:pt x="0" y="179"/>
                </a:lnTo>
                <a:lnTo>
                  <a:pt x="0" y="184"/>
                </a:lnTo>
                <a:lnTo>
                  <a:pt x="3" y="190"/>
                </a:lnTo>
                <a:lnTo>
                  <a:pt x="7" y="196"/>
                </a:lnTo>
                <a:lnTo>
                  <a:pt x="7" y="196"/>
                </a:lnTo>
                <a:lnTo>
                  <a:pt x="11" y="199"/>
                </a:lnTo>
                <a:lnTo>
                  <a:pt x="15" y="200"/>
                </a:lnTo>
                <a:lnTo>
                  <a:pt x="17" y="202"/>
                </a:lnTo>
                <a:lnTo>
                  <a:pt x="21" y="203"/>
                </a:lnTo>
                <a:lnTo>
                  <a:pt x="21" y="203"/>
                </a:lnTo>
                <a:lnTo>
                  <a:pt x="28" y="202"/>
                </a:lnTo>
                <a:lnTo>
                  <a:pt x="34" y="199"/>
                </a:lnTo>
                <a:lnTo>
                  <a:pt x="39" y="196"/>
                </a:lnTo>
                <a:lnTo>
                  <a:pt x="116" y="115"/>
                </a:lnTo>
                <a:lnTo>
                  <a:pt x="116" y="115"/>
                </a:lnTo>
                <a:lnTo>
                  <a:pt x="121" y="111"/>
                </a:lnTo>
                <a:lnTo>
                  <a:pt x="131" y="107"/>
                </a:lnTo>
                <a:lnTo>
                  <a:pt x="143" y="104"/>
                </a:lnTo>
                <a:lnTo>
                  <a:pt x="155" y="102"/>
                </a:lnTo>
                <a:lnTo>
                  <a:pt x="175" y="98"/>
                </a:lnTo>
                <a:lnTo>
                  <a:pt x="185" y="96"/>
                </a:lnTo>
                <a:lnTo>
                  <a:pt x="175" y="73"/>
                </a:lnTo>
                <a:lnTo>
                  <a:pt x="175" y="73"/>
                </a:lnTo>
                <a:lnTo>
                  <a:pt x="182" y="68"/>
                </a:lnTo>
                <a:lnTo>
                  <a:pt x="189" y="63"/>
                </a:lnTo>
                <a:lnTo>
                  <a:pt x="194" y="56"/>
                </a:lnTo>
                <a:lnTo>
                  <a:pt x="198" y="49"/>
                </a:lnTo>
                <a:lnTo>
                  <a:pt x="204" y="38"/>
                </a:lnTo>
                <a:lnTo>
                  <a:pt x="205" y="34"/>
                </a:lnTo>
                <a:lnTo>
                  <a:pt x="166" y="50"/>
                </a:lnTo>
                <a:lnTo>
                  <a:pt x="158" y="33"/>
                </a:lnTo>
                <a:lnTo>
                  <a:pt x="159" y="23"/>
                </a:lnTo>
                <a:lnTo>
                  <a:pt x="192" y="9"/>
                </a:lnTo>
                <a:lnTo>
                  <a:pt x="192" y="9"/>
                </a:lnTo>
                <a:lnTo>
                  <a:pt x="183" y="5"/>
                </a:lnTo>
                <a:lnTo>
                  <a:pt x="174" y="0"/>
                </a:lnTo>
                <a:lnTo>
                  <a:pt x="162" y="0"/>
                </a:lnTo>
                <a:lnTo>
                  <a:pt x="162" y="0"/>
                </a:lnTo>
                <a:close/>
                <a:moveTo>
                  <a:pt x="23" y="187"/>
                </a:moveTo>
                <a:lnTo>
                  <a:pt x="23" y="187"/>
                </a:lnTo>
                <a:lnTo>
                  <a:pt x="20" y="187"/>
                </a:lnTo>
                <a:lnTo>
                  <a:pt x="17" y="184"/>
                </a:lnTo>
                <a:lnTo>
                  <a:pt x="17" y="184"/>
                </a:lnTo>
                <a:lnTo>
                  <a:pt x="16" y="181"/>
                </a:lnTo>
                <a:lnTo>
                  <a:pt x="15" y="179"/>
                </a:lnTo>
                <a:lnTo>
                  <a:pt x="16" y="176"/>
                </a:lnTo>
                <a:lnTo>
                  <a:pt x="17" y="173"/>
                </a:lnTo>
                <a:lnTo>
                  <a:pt x="17" y="173"/>
                </a:lnTo>
                <a:lnTo>
                  <a:pt x="20" y="171"/>
                </a:lnTo>
                <a:lnTo>
                  <a:pt x="23" y="171"/>
                </a:lnTo>
                <a:lnTo>
                  <a:pt x="23" y="171"/>
                </a:lnTo>
                <a:lnTo>
                  <a:pt x="27" y="171"/>
                </a:lnTo>
                <a:lnTo>
                  <a:pt x="30" y="173"/>
                </a:lnTo>
                <a:lnTo>
                  <a:pt x="30" y="173"/>
                </a:lnTo>
                <a:lnTo>
                  <a:pt x="31" y="176"/>
                </a:lnTo>
                <a:lnTo>
                  <a:pt x="31" y="179"/>
                </a:lnTo>
                <a:lnTo>
                  <a:pt x="31" y="181"/>
                </a:lnTo>
                <a:lnTo>
                  <a:pt x="30" y="184"/>
                </a:lnTo>
                <a:lnTo>
                  <a:pt x="30" y="184"/>
                </a:lnTo>
                <a:lnTo>
                  <a:pt x="27" y="187"/>
                </a:lnTo>
                <a:lnTo>
                  <a:pt x="23" y="187"/>
                </a:lnTo>
                <a:lnTo>
                  <a:pt x="23" y="187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29" name="Freeform 310"/>
          <p:cNvSpPr>
            <a:spLocks/>
          </p:cNvSpPr>
          <p:nvPr/>
        </p:nvSpPr>
        <p:spPr bwMode="auto">
          <a:xfrm>
            <a:off x="6118687" y="3327217"/>
            <a:ext cx="295517" cy="298825"/>
          </a:xfrm>
          <a:custGeom>
            <a:avLst/>
            <a:gdLst/>
            <a:ahLst/>
            <a:cxnLst>
              <a:cxn ang="0">
                <a:pos x="157" y="0"/>
              </a:cxn>
              <a:cxn ang="0">
                <a:pos x="174" y="3"/>
              </a:cxn>
              <a:cxn ang="0">
                <a:pos x="149" y="13"/>
              </a:cxn>
              <a:cxn ang="0">
                <a:pos x="147" y="26"/>
              </a:cxn>
              <a:cxn ang="0">
                <a:pos x="147" y="28"/>
              </a:cxn>
              <a:cxn ang="0">
                <a:pos x="158" y="53"/>
              </a:cxn>
              <a:cxn ang="0">
                <a:pos x="191" y="38"/>
              </a:cxn>
              <a:cxn ang="0">
                <a:pos x="187" y="44"/>
              </a:cxn>
              <a:cxn ang="0">
                <a:pos x="174" y="58"/>
              </a:cxn>
              <a:cxn ang="0">
                <a:pos x="164" y="65"/>
              </a:cxn>
              <a:cxn ang="0">
                <a:pos x="172" y="86"/>
              </a:cxn>
              <a:cxn ang="0">
                <a:pos x="155" y="88"/>
              </a:cxn>
              <a:cxn ang="0">
                <a:pos x="119" y="98"/>
              </a:cxn>
              <a:cxn ang="0">
                <a:pos x="107" y="107"/>
              </a:cxn>
              <a:cxn ang="0">
                <a:pos x="30" y="186"/>
              </a:cxn>
              <a:cxn ang="0">
                <a:pos x="22" y="190"/>
              </a:cxn>
              <a:cxn ang="0">
                <a:pos x="16" y="192"/>
              </a:cxn>
              <a:cxn ang="0">
                <a:pos x="6" y="186"/>
              </a:cxn>
              <a:cxn ang="0">
                <a:pos x="2" y="182"/>
              </a:cxn>
              <a:cxn ang="0">
                <a:pos x="0" y="174"/>
              </a:cxn>
              <a:cxn ang="0">
                <a:pos x="3" y="165"/>
              </a:cxn>
              <a:cxn ang="0">
                <a:pos x="93" y="90"/>
              </a:cxn>
              <a:cxn ang="0">
                <a:pos x="93" y="89"/>
              </a:cxn>
              <a:cxn ang="0">
                <a:pos x="100" y="82"/>
              </a:cxn>
              <a:cxn ang="0">
                <a:pos x="110" y="66"/>
              </a:cxn>
              <a:cxn ang="0">
                <a:pos x="119" y="40"/>
              </a:cxn>
              <a:cxn ang="0">
                <a:pos x="123" y="26"/>
              </a:cxn>
              <a:cxn ang="0">
                <a:pos x="126" y="15"/>
              </a:cxn>
              <a:cxn ang="0">
                <a:pos x="131" y="5"/>
              </a:cxn>
              <a:cxn ang="0">
                <a:pos x="149" y="0"/>
              </a:cxn>
              <a:cxn ang="0">
                <a:pos x="150" y="0"/>
              </a:cxn>
              <a:cxn ang="0">
                <a:pos x="157" y="0"/>
              </a:cxn>
            </a:cxnLst>
            <a:rect l="0" t="0" r="r" b="b"/>
            <a:pathLst>
              <a:path w="191" h="192">
                <a:moveTo>
                  <a:pt x="157" y="0"/>
                </a:moveTo>
                <a:lnTo>
                  <a:pt x="157" y="0"/>
                </a:lnTo>
                <a:lnTo>
                  <a:pt x="166" y="0"/>
                </a:lnTo>
                <a:lnTo>
                  <a:pt x="174" y="3"/>
                </a:lnTo>
                <a:lnTo>
                  <a:pt x="151" y="12"/>
                </a:lnTo>
                <a:lnTo>
                  <a:pt x="149" y="13"/>
                </a:lnTo>
                <a:lnTo>
                  <a:pt x="149" y="16"/>
                </a:lnTo>
                <a:lnTo>
                  <a:pt x="147" y="26"/>
                </a:lnTo>
                <a:lnTo>
                  <a:pt x="147" y="27"/>
                </a:lnTo>
                <a:lnTo>
                  <a:pt x="147" y="28"/>
                </a:lnTo>
                <a:lnTo>
                  <a:pt x="155" y="47"/>
                </a:lnTo>
                <a:lnTo>
                  <a:pt x="158" y="53"/>
                </a:lnTo>
                <a:lnTo>
                  <a:pt x="162" y="50"/>
                </a:lnTo>
                <a:lnTo>
                  <a:pt x="191" y="38"/>
                </a:lnTo>
                <a:lnTo>
                  <a:pt x="191" y="38"/>
                </a:lnTo>
                <a:lnTo>
                  <a:pt x="187" y="44"/>
                </a:lnTo>
                <a:lnTo>
                  <a:pt x="181" y="51"/>
                </a:lnTo>
                <a:lnTo>
                  <a:pt x="174" y="58"/>
                </a:lnTo>
                <a:lnTo>
                  <a:pt x="168" y="62"/>
                </a:lnTo>
                <a:lnTo>
                  <a:pt x="164" y="65"/>
                </a:lnTo>
                <a:lnTo>
                  <a:pt x="165" y="70"/>
                </a:lnTo>
                <a:lnTo>
                  <a:pt x="172" y="86"/>
                </a:lnTo>
                <a:lnTo>
                  <a:pt x="172" y="86"/>
                </a:lnTo>
                <a:lnTo>
                  <a:pt x="155" y="88"/>
                </a:lnTo>
                <a:lnTo>
                  <a:pt x="137" y="93"/>
                </a:lnTo>
                <a:lnTo>
                  <a:pt x="119" y="98"/>
                </a:lnTo>
                <a:lnTo>
                  <a:pt x="112" y="102"/>
                </a:lnTo>
                <a:lnTo>
                  <a:pt x="107" y="107"/>
                </a:lnTo>
                <a:lnTo>
                  <a:pt x="30" y="186"/>
                </a:lnTo>
                <a:lnTo>
                  <a:pt x="30" y="186"/>
                </a:lnTo>
                <a:lnTo>
                  <a:pt x="26" y="189"/>
                </a:lnTo>
                <a:lnTo>
                  <a:pt x="22" y="190"/>
                </a:lnTo>
                <a:lnTo>
                  <a:pt x="16" y="192"/>
                </a:lnTo>
                <a:lnTo>
                  <a:pt x="16" y="192"/>
                </a:lnTo>
                <a:lnTo>
                  <a:pt x="11" y="190"/>
                </a:lnTo>
                <a:lnTo>
                  <a:pt x="6" y="186"/>
                </a:lnTo>
                <a:lnTo>
                  <a:pt x="6" y="186"/>
                </a:lnTo>
                <a:lnTo>
                  <a:pt x="2" y="182"/>
                </a:lnTo>
                <a:lnTo>
                  <a:pt x="0" y="178"/>
                </a:lnTo>
                <a:lnTo>
                  <a:pt x="0" y="174"/>
                </a:lnTo>
                <a:lnTo>
                  <a:pt x="0" y="170"/>
                </a:lnTo>
                <a:lnTo>
                  <a:pt x="3" y="165"/>
                </a:lnTo>
                <a:lnTo>
                  <a:pt x="6" y="161"/>
                </a:lnTo>
                <a:lnTo>
                  <a:pt x="93" y="90"/>
                </a:lnTo>
                <a:lnTo>
                  <a:pt x="93" y="90"/>
                </a:lnTo>
                <a:lnTo>
                  <a:pt x="93" y="89"/>
                </a:lnTo>
                <a:lnTo>
                  <a:pt x="93" y="89"/>
                </a:lnTo>
                <a:lnTo>
                  <a:pt x="100" y="82"/>
                </a:lnTo>
                <a:lnTo>
                  <a:pt x="104" y="74"/>
                </a:lnTo>
                <a:lnTo>
                  <a:pt x="110" y="66"/>
                </a:lnTo>
                <a:lnTo>
                  <a:pt x="114" y="58"/>
                </a:lnTo>
                <a:lnTo>
                  <a:pt x="119" y="40"/>
                </a:lnTo>
                <a:lnTo>
                  <a:pt x="123" y="26"/>
                </a:lnTo>
                <a:lnTo>
                  <a:pt x="123" y="26"/>
                </a:lnTo>
                <a:lnTo>
                  <a:pt x="126" y="15"/>
                </a:lnTo>
                <a:lnTo>
                  <a:pt x="126" y="15"/>
                </a:lnTo>
                <a:lnTo>
                  <a:pt x="128" y="8"/>
                </a:lnTo>
                <a:lnTo>
                  <a:pt x="131" y="5"/>
                </a:lnTo>
                <a:lnTo>
                  <a:pt x="138" y="3"/>
                </a:lnTo>
                <a:lnTo>
                  <a:pt x="149" y="0"/>
                </a:lnTo>
                <a:lnTo>
                  <a:pt x="150" y="0"/>
                </a:lnTo>
                <a:lnTo>
                  <a:pt x="150" y="0"/>
                </a:lnTo>
                <a:lnTo>
                  <a:pt x="157" y="0"/>
                </a:lnTo>
                <a:lnTo>
                  <a:pt x="157" y="0"/>
                </a:lnTo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30" name="Freeform 311"/>
          <p:cNvSpPr>
            <a:spLocks/>
          </p:cNvSpPr>
          <p:nvPr/>
        </p:nvSpPr>
        <p:spPr bwMode="auto">
          <a:xfrm>
            <a:off x="6123379" y="3574681"/>
            <a:ext cx="42219" cy="42024"/>
          </a:xfrm>
          <a:custGeom>
            <a:avLst/>
            <a:gdLst/>
            <a:ahLst/>
            <a:cxnLst>
              <a:cxn ang="0">
                <a:pos x="14" y="27"/>
              </a:cxn>
              <a:cxn ang="0">
                <a:pos x="14" y="27"/>
              </a:cxn>
              <a:cxn ang="0">
                <a:pos x="19" y="27"/>
              </a:cxn>
              <a:cxn ang="0">
                <a:pos x="23" y="23"/>
              </a:cxn>
              <a:cxn ang="0">
                <a:pos x="23" y="23"/>
              </a:cxn>
              <a:cxn ang="0">
                <a:pos x="27" y="19"/>
              </a:cxn>
              <a:cxn ang="0">
                <a:pos x="27" y="14"/>
              </a:cxn>
              <a:cxn ang="0">
                <a:pos x="27" y="8"/>
              </a:cxn>
              <a:cxn ang="0">
                <a:pos x="23" y="4"/>
              </a:cxn>
              <a:cxn ang="0">
                <a:pos x="23" y="4"/>
              </a:cxn>
              <a:cxn ang="0">
                <a:pos x="19" y="2"/>
              </a:cxn>
              <a:cxn ang="0">
                <a:pos x="14" y="0"/>
              </a:cxn>
              <a:cxn ang="0">
                <a:pos x="14" y="0"/>
              </a:cxn>
              <a:cxn ang="0">
                <a:pos x="8" y="2"/>
              </a:cxn>
              <a:cxn ang="0">
                <a:pos x="4" y="4"/>
              </a:cxn>
              <a:cxn ang="0">
                <a:pos x="4" y="4"/>
              </a:cxn>
              <a:cxn ang="0">
                <a:pos x="2" y="8"/>
              </a:cxn>
              <a:cxn ang="0">
                <a:pos x="0" y="14"/>
              </a:cxn>
              <a:cxn ang="0">
                <a:pos x="2" y="19"/>
              </a:cxn>
              <a:cxn ang="0">
                <a:pos x="4" y="23"/>
              </a:cxn>
              <a:cxn ang="0">
                <a:pos x="4" y="23"/>
              </a:cxn>
              <a:cxn ang="0">
                <a:pos x="8" y="27"/>
              </a:cxn>
              <a:cxn ang="0">
                <a:pos x="14" y="27"/>
              </a:cxn>
            </a:cxnLst>
            <a:rect l="0" t="0" r="r" b="b"/>
            <a:pathLst>
              <a:path w="27" h="27">
                <a:moveTo>
                  <a:pt x="14" y="27"/>
                </a:moveTo>
                <a:lnTo>
                  <a:pt x="14" y="27"/>
                </a:lnTo>
                <a:lnTo>
                  <a:pt x="19" y="27"/>
                </a:lnTo>
                <a:lnTo>
                  <a:pt x="23" y="23"/>
                </a:lnTo>
                <a:lnTo>
                  <a:pt x="23" y="23"/>
                </a:lnTo>
                <a:lnTo>
                  <a:pt x="27" y="19"/>
                </a:lnTo>
                <a:lnTo>
                  <a:pt x="27" y="14"/>
                </a:lnTo>
                <a:lnTo>
                  <a:pt x="27" y="8"/>
                </a:lnTo>
                <a:lnTo>
                  <a:pt x="23" y="4"/>
                </a:lnTo>
                <a:lnTo>
                  <a:pt x="23" y="4"/>
                </a:lnTo>
                <a:lnTo>
                  <a:pt x="19" y="2"/>
                </a:lnTo>
                <a:lnTo>
                  <a:pt x="14" y="0"/>
                </a:lnTo>
                <a:lnTo>
                  <a:pt x="14" y="0"/>
                </a:lnTo>
                <a:lnTo>
                  <a:pt x="8" y="2"/>
                </a:lnTo>
                <a:lnTo>
                  <a:pt x="4" y="4"/>
                </a:lnTo>
                <a:lnTo>
                  <a:pt x="4" y="4"/>
                </a:lnTo>
                <a:lnTo>
                  <a:pt x="2" y="8"/>
                </a:lnTo>
                <a:lnTo>
                  <a:pt x="0" y="14"/>
                </a:lnTo>
                <a:lnTo>
                  <a:pt x="2" y="19"/>
                </a:lnTo>
                <a:lnTo>
                  <a:pt x="4" y="23"/>
                </a:lnTo>
                <a:lnTo>
                  <a:pt x="4" y="23"/>
                </a:lnTo>
                <a:lnTo>
                  <a:pt x="8" y="27"/>
                </a:lnTo>
                <a:lnTo>
                  <a:pt x="14" y="27"/>
                </a:lnTo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31" name="Freeform 312"/>
          <p:cNvSpPr>
            <a:spLocks/>
          </p:cNvSpPr>
          <p:nvPr/>
        </p:nvSpPr>
        <p:spPr bwMode="auto">
          <a:xfrm>
            <a:off x="6109306" y="3317878"/>
            <a:ext cx="318969" cy="317503"/>
          </a:xfrm>
          <a:custGeom>
            <a:avLst/>
            <a:gdLst/>
            <a:ahLst/>
            <a:cxnLst>
              <a:cxn ang="0">
                <a:pos x="162" y="0"/>
              </a:cxn>
              <a:cxn ang="0">
                <a:pos x="162" y="0"/>
              </a:cxn>
              <a:cxn ang="0">
                <a:pos x="154" y="0"/>
              </a:cxn>
              <a:cxn ang="0">
                <a:pos x="154" y="0"/>
              </a:cxn>
              <a:cxn ang="0">
                <a:pos x="142" y="3"/>
              </a:cxn>
              <a:cxn ang="0">
                <a:pos x="133" y="6"/>
              </a:cxn>
              <a:cxn ang="0">
                <a:pos x="129" y="11"/>
              </a:cxn>
              <a:cxn ang="0">
                <a:pos x="125" y="18"/>
              </a:cxn>
              <a:cxn ang="0">
                <a:pos x="125" y="18"/>
              </a:cxn>
              <a:cxn ang="0">
                <a:pos x="121" y="33"/>
              </a:cxn>
              <a:cxn ang="0">
                <a:pos x="116" y="52"/>
              </a:cxn>
              <a:cxn ang="0">
                <a:pos x="112" y="63"/>
              </a:cxn>
              <a:cxn ang="0">
                <a:pos x="108" y="73"/>
              </a:cxn>
              <a:cxn ang="0">
                <a:pos x="102" y="83"/>
              </a:cxn>
              <a:cxn ang="0">
                <a:pos x="94" y="92"/>
              </a:cxn>
              <a:cxn ang="0">
                <a:pos x="7" y="163"/>
              </a:cxn>
              <a:cxn ang="0">
                <a:pos x="7" y="163"/>
              </a:cxn>
              <a:cxn ang="0">
                <a:pos x="4" y="167"/>
              </a:cxn>
              <a:cxn ang="0">
                <a:pos x="1" y="173"/>
              </a:cxn>
              <a:cxn ang="0">
                <a:pos x="0" y="179"/>
              </a:cxn>
              <a:cxn ang="0">
                <a:pos x="0" y="184"/>
              </a:cxn>
              <a:cxn ang="0">
                <a:pos x="3" y="190"/>
              </a:cxn>
              <a:cxn ang="0">
                <a:pos x="7" y="196"/>
              </a:cxn>
              <a:cxn ang="0">
                <a:pos x="7" y="196"/>
              </a:cxn>
              <a:cxn ang="0">
                <a:pos x="11" y="199"/>
              </a:cxn>
              <a:cxn ang="0">
                <a:pos x="15" y="200"/>
              </a:cxn>
              <a:cxn ang="0">
                <a:pos x="17" y="202"/>
              </a:cxn>
              <a:cxn ang="0">
                <a:pos x="21" y="203"/>
              </a:cxn>
              <a:cxn ang="0">
                <a:pos x="21" y="203"/>
              </a:cxn>
              <a:cxn ang="0">
                <a:pos x="28" y="202"/>
              </a:cxn>
              <a:cxn ang="0">
                <a:pos x="34" y="199"/>
              </a:cxn>
              <a:cxn ang="0">
                <a:pos x="39" y="196"/>
              </a:cxn>
              <a:cxn ang="0">
                <a:pos x="116" y="115"/>
              </a:cxn>
              <a:cxn ang="0">
                <a:pos x="116" y="115"/>
              </a:cxn>
              <a:cxn ang="0">
                <a:pos x="121" y="111"/>
              </a:cxn>
              <a:cxn ang="0">
                <a:pos x="131" y="107"/>
              </a:cxn>
              <a:cxn ang="0">
                <a:pos x="143" y="104"/>
              </a:cxn>
              <a:cxn ang="0">
                <a:pos x="155" y="102"/>
              </a:cxn>
              <a:cxn ang="0">
                <a:pos x="175" y="98"/>
              </a:cxn>
              <a:cxn ang="0">
                <a:pos x="185" y="96"/>
              </a:cxn>
              <a:cxn ang="0">
                <a:pos x="175" y="73"/>
              </a:cxn>
              <a:cxn ang="0">
                <a:pos x="175" y="73"/>
              </a:cxn>
              <a:cxn ang="0">
                <a:pos x="182" y="68"/>
              </a:cxn>
              <a:cxn ang="0">
                <a:pos x="189" y="63"/>
              </a:cxn>
              <a:cxn ang="0">
                <a:pos x="194" y="56"/>
              </a:cxn>
              <a:cxn ang="0">
                <a:pos x="198" y="49"/>
              </a:cxn>
              <a:cxn ang="0">
                <a:pos x="204" y="38"/>
              </a:cxn>
              <a:cxn ang="0">
                <a:pos x="205" y="34"/>
              </a:cxn>
              <a:cxn ang="0">
                <a:pos x="166" y="50"/>
              </a:cxn>
              <a:cxn ang="0">
                <a:pos x="158" y="33"/>
              </a:cxn>
              <a:cxn ang="0">
                <a:pos x="159" y="23"/>
              </a:cxn>
              <a:cxn ang="0">
                <a:pos x="192" y="9"/>
              </a:cxn>
              <a:cxn ang="0">
                <a:pos x="192" y="9"/>
              </a:cxn>
              <a:cxn ang="0">
                <a:pos x="183" y="5"/>
              </a:cxn>
              <a:cxn ang="0">
                <a:pos x="174" y="0"/>
              </a:cxn>
              <a:cxn ang="0">
                <a:pos x="162" y="0"/>
              </a:cxn>
              <a:cxn ang="0">
                <a:pos x="162" y="0"/>
              </a:cxn>
            </a:cxnLst>
            <a:rect l="0" t="0" r="r" b="b"/>
            <a:pathLst>
              <a:path w="205" h="203">
                <a:moveTo>
                  <a:pt x="162" y="0"/>
                </a:moveTo>
                <a:lnTo>
                  <a:pt x="162" y="0"/>
                </a:lnTo>
                <a:lnTo>
                  <a:pt x="154" y="0"/>
                </a:lnTo>
                <a:lnTo>
                  <a:pt x="154" y="0"/>
                </a:lnTo>
                <a:lnTo>
                  <a:pt x="142" y="3"/>
                </a:lnTo>
                <a:lnTo>
                  <a:pt x="133" y="6"/>
                </a:lnTo>
                <a:lnTo>
                  <a:pt x="129" y="11"/>
                </a:lnTo>
                <a:lnTo>
                  <a:pt x="125" y="18"/>
                </a:lnTo>
                <a:lnTo>
                  <a:pt x="125" y="18"/>
                </a:lnTo>
                <a:lnTo>
                  <a:pt x="121" y="33"/>
                </a:lnTo>
                <a:lnTo>
                  <a:pt x="116" y="52"/>
                </a:lnTo>
                <a:lnTo>
                  <a:pt x="112" y="63"/>
                </a:lnTo>
                <a:lnTo>
                  <a:pt x="108" y="73"/>
                </a:lnTo>
                <a:lnTo>
                  <a:pt x="102" y="83"/>
                </a:lnTo>
                <a:lnTo>
                  <a:pt x="94" y="92"/>
                </a:lnTo>
                <a:lnTo>
                  <a:pt x="7" y="163"/>
                </a:lnTo>
                <a:lnTo>
                  <a:pt x="7" y="163"/>
                </a:lnTo>
                <a:lnTo>
                  <a:pt x="4" y="167"/>
                </a:lnTo>
                <a:lnTo>
                  <a:pt x="1" y="173"/>
                </a:lnTo>
                <a:lnTo>
                  <a:pt x="0" y="179"/>
                </a:lnTo>
                <a:lnTo>
                  <a:pt x="0" y="184"/>
                </a:lnTo>
                <a:lnTo>
                  <a:pt x="3" y="190"/>
                </a:lnTo>
                <a:lnTo>
                  <a:pt x="7" y="196"/>
                </a:lnTo>
                <a:lnTo>
                  <a:pt x="7" y="196"/>
                </a:lnTo>
                <a:lnTo>
                  <a:pt x="11" y="199"/>
                </a:lnTo>
                <a:lnTo>
                  <a:pt x="15" y="200"/>
                </a:lnTo>
                <a:lnTo>
                  <a:pt x="17" y="202"/>
                </a:lnTo>
                <a:lnTo>
                  <a:pt x="21" y="203"/>
                </a:lnTo>
                <a:lnTo>
                  <a:pt x="21" y="203"/>
                </a:lnTo>
                <a:lnTo>
                  <a:pt x="28" y="202"/>
                </a:lnTo>
                <a:lnTo>
                  <a:pt x="34" y="199"/>
                </a:lnTo>
                <a:lnTo>
                  <a:pt x="39" y="196"/>
                </a:lnTo>
                <a:lnTo>
                  <a:pt x="116" y="115"/>
                </a:lnTo>
                <a:lnTo>
                  <a:pt x="116" y="115"/>
                </a:lnTo>
                <a:lnTo>
                  <a:pt x="121" y="111"/>
                </a:lnTo>
                <a:lnTo>
                  <a:pt x="131" y="107"/>
                </a:lnTo>
                <a:lnTo>
                  <a:pt x="143" y="104"/>
                </a:lnTo>
                <a:lnTo>
                  <a:pt x="155" y="102"/>
                </a:lnTo>
                <a:lnTo>
                  <a:pt x="175" y="98"/>
                </a:lnTo>
                <a:lnTo>
                  <a:pt x="185" y="96"/>
                </a:lnTo>
                <a:lnTo>
                  <a:pt x="175" y="73"/>
                </a:lnTo>
                <a:lnTo>
                  <a:pt x="175" y="73"/>
                </a:lnTo>
                <a:lnTo>
                  <a:pt x="182" y="68"/>
                </a:lnTo>
                <a:lnTo>
                  <a:pt x="189" y="63"/>
                </a:lnTo>
                <a:lnTo>
                  <a:pt x="194" y="56"/>
                </a:lnTo>
                <a:lnTo>
                  <a:pt x="198" y="49"/>
                </a:lnTo>
                <a:lnTo>
                  <a:pt x="204" y="38"/>
                </a:lnTo>
                <a:lnTo>
                  <a:pt x="205" y="34"/>
                </a:lnTo>
                <a:lnTo>
                  <a:pt x="166" y="50"/>
                </a:lnTo>
                <a:lnTo>
                  <a:pt x="158" y="33"/>
                </a:lnTo>
                <a:lnTo>
                  <a:pt x="159" y="23"/>
                </a:lnTo>
                <a:lnTo>
                  <a:pt x="192" y="9"/>
                </a:lnTo>
                <a:lnTo>
                  <a:pt x="192" y="9"/>
                </a:lnTo>
                <a:lnTo>
                  <a:pt x="183" y="5"/>
                </a:lnTo>
                <a:lnTo>
                  <a:pt x="174" y="0"/>
                </a:lnTo>
                <a:lnTo>
                  <a:pt x="162" y="0"/>
                </a:lnTo>
                <a:lnTo>
                  <a:pt x="162" y="0"/>
                </a:lnTo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32" name="Freeform 313"/>
          <p:cNvSpPr>
            <a:spLocks/>
          </p:cNvSpPr>
          <p:nvPr/>
        </p:nvSpPr>
        <p:spPr bwMode="auto">
          <a:xfrm>
            <a:off x="6132761" y="3584020"/>
            <a:ext cx="23455" cy="23347"/>
          </a:xfrm>
          <a:custGeom>
            <a:avLst/>
            <a:gdLst/>
            <a:ahLst/>
            <a:cxnLst>
              <a:cxn ang="0">
                <a:pos x="8" y="16"/>
              </a:cxn>
              <a:cxn ang="0">
                <a:pos x="8" y="16"/>
              </a:cxn>
              <a:cxn ang="0">
                <a:pos x="5" y="16"/>
              </a:cxn>
              <a:cxn ang="0">
                <a:pos x="2" y="13"/>
              </a:cxn>
              <a:cxn ang="0">
                <a:pos x="2" y="13"/>
              </a:cxn>
              <a:cxn ang="0">
                <a:pos x="1" y="10"/>
              </a:cxn>
              <a:cxn ang="0">
                <a:pos x="0" y="8"/>
              </a:cxn>
              <a:cxn ang="0">
                <a:pos x="1" y="5"/>
              </a:cxn>
              <a:cxn ang="0">
                <a:pos x="2" y="2"/>
              </a:cxn>
              <a:cxn ang="0">
                <a:pos x="2" y="2"/>
              </a:cxn>
              <a:cxn ang="0">
                <a:pos x="5" y="0"/>
              </a:cxn>
              <a:cxn ang="0">
                <a:pos x="8" y="0"/>
              </a:cxn>
              <a:cxn ang="0">
                <a:pos x="8" y="0"/>
              </a:cxn>
              <a:cxn ang="0">
                <a:pos x="12" y="0"/>
              </a:cxn>
              <a:cxn ang="0">
                <a:pos x="15" y="2"/>
              </a:cxn>
              <a:cxn ang="0">
                <a:pos x="15" y="2"/>
              </a:cxn>
              <a:cxn ang="0">
                <a:pos x="16" y="5"/>
              </a:cxn>
              <a:cxn ang="0">
                <a:pos x="16" y="8"/>
              </a:cxn>
              <a:cxn ang="0">
                <a:pos x="16" y="10"/>
              </a:cxn>
              <a:cxn ang="0">
                <a:pos x="15" y="13"/>
              </a:cxn>
              <a:cxn ang="0">
                <a:pos x="15" y="13"/>
              </a:cxn>
              <a:cxn ang="0">
                <a:pos x="12" y="16"/>
              </a:cxn>
              <a:cxn ang="0">
                <a:pos x="8" y="16"/>
              </a:cxn>
              <a:cxn ang="0">
                <a:pos x="8" y="16"/>
              </a:cxn>
            </a:cxnLst>
            <a:rect l="0" t="0" r="r" b="b"/>
            <a:pathLst>
              <a:path w="16" h="16">
                <a:moveTo>
                  <a:pt x="8" y="16"/>
                </a:moveTo>
                <a:lnTo>
                  <a:pt x="8" y="16"/>
                </a:lnTo>
                <a:lnTo>
                  <a:pt x="5" y="16"/>
                </a:lnTo>
                <a:lnTo>
                  <a:pt x="2" y="13"/>
                </a:lnTo>
                <a:lnTo>
                  <a:pt x="2" y="13"/>
                </a:lnTo>
                <a:lnTo>
                  <a:pt x="1" y="10"/>
                </a:lnTo>
                <a:lnTo>
                  <a:pt x="0" y="8"/>
                </a:lnTo>
                <a:lnTo>
                  <a:pt x="1" y="5"/>
                </a:lnTo>
                <a:lnTo>
                  <a:pt x="2" y="2"/>
                </a:lnTo>
                <a:lnTo>
                  <a:pt x="2" y="2"/>
                </a:lnTo>
                <a:lnTo>
                  <a:pt x="5" y="0"/>
                </a:lnTo>
                <a:lnTo>
                  <a:pt x="8" y="0"/>
                </a:lnTo>
                <a:lnTo>
                  <a:pt x="8" y="0"/>
                </a:lnTo>
                <a:lnTo>
                  <a:pt x="12" y="0"/>
                </a:lnTo>
                <a:lnTo>
                  <a:pt x="15" y="2"/>
                </a:lnTo>
                <a:lnTo>
                  <a:pt x="15" y="2"/>
                </a:lnTo>
                <a:lnTo>
                  <a:pt x="16" y="5"/>
                </a:lnTo>
                <a:lnTo>
                  <a:pt x="16" y="8"/>
                </a:lnTo>
                <a:lnTo>
                  <a:pt x="16" y="10"/>
                </a:lnTo>
                <a:lnTo>
                  <a:pt x="15" y="13"/>
                </a:lnTo>
                <a:lnTo>
                  <a:pt x="15" y="13"/>
                </a:lnTo>
                <a:lnTo>
                  <a:pt x="12" y="16"/>
                </a:lnTo>
                <a:lnTo>
                  <a:pt x="8" y="16"/>
                </a:lnTo>
                <a:lnTo>
                  <a:pt x="8" y="16"/>
                </a:lnTo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33" name="Freeform 314"/>
          <p:cNvSpPr>
            <a:spLocks noEditPoints="1"/>
          </p:cNvSpPr>
          <p:nvPr/>
        </p:nvSpPr>
        <p:spPr bwMode="auto">
          <a:xfrm>
            <a:off x="8567252" y="3289863"/>
            <a:ext cx="187629" cy="140075"/>
          </a:xfrm>
          <a:custGeom>
            <a:avLst/>
            <a:gdLst/>
            <a:ahLst/>
            <a:cxnLst>
              <a:cxn ang="0">
                <a:pos x="54" y="5"/>
              </a:cxn>
              <a:cxn ang="0">
                <a:pos x="54" y="5"/>
              </a:cxn>
              <a:cxn ang="0">
                <a:pos x="67" y="7"/>
              </a:cxn>
              <a:cxn ang="0">
                <a:pos x="81" y="11"/>
              </a:cxn>
              <a:cxn ang="0">
                <a:pos x="93" y="17"/>
              </a:cxn>
              <a:cxn ang="0">
                <a:pos x="104" y="27"/>
              </a:cxn>
              <a:cxn ang="0">
                <a:pos x="112" y="35"/>
              </a:cxn>
              <a:cxn ang="0">
                <a:pos x="66" y="81"/>
              </a:cxn>
              <a:cxn ang="0">
                <a:pos x="8" y="23"/>
              </a:cxn>
              <a:cxn ang="0">
                <a:pos x="8" y="23"/>
              </a:cxn>
              <a:cxn ang="0">
                <a:pos x="17" y="15"/>
              </a:cxn>
              <a:cxn ang="0">
                <a:pos x="29" y="11"/>
              </a:cxn>
              <a:cxn ang="0">
                <a:pos x="40" y="7"/>
              </a:cxn>
              <a:cxn ang="0">
                <a:pos x="54" y="5"/>
              </a:cxn>
              <a:cxn ang="0">
                <a:pos x="54" y="0"/>
              </a:cxn>
              <a:cxn ang="0">
                <a:pos x="54" y="0"/>
              </a:cxn>
              <a:cxn ang="0">
                <a:pos x="39" y="1"/>
              </a:cxn>
              <a:cxn ang="0">
                <a:pos x="25" y="5"/>
              </a:cxn>
              <a:cxn ang="0">
                <a:pos x="12" y="12"/>
              </a:cxn>
              <a:cxn ang="0">
                <a:pos x="0" y="22"/>
              </a:cxn>
              <a:cxn ang="0">
                <a:pos x="66" y="88"/>
              </a:cxn>
              <a:cxn ang="0">
                <a:pos x="120" y="35"/>
              </a:cxn>
              <a:cxn ang="0">
                <a:pos x="108" y="23"/>
              </a:cxn>
              <a:cxn ang="0">
                <a:pos x="108" y="23"/>
              </a:cxn>
              <a:cxn ang="0">
                <a:pos x="96" y="13"/>
              </a:cxn>
              <a:cxn ang="0">
                <a:pos x="82" y="7"/>
              </a:cxn>
              <a:cxn ang="0">
                <a:pos x="67" y="1"/>
              </a:cxn>
              <a:cxn ang="0">
                <a:pos x="54" y="0"/>
              </a:cxn>
              <a:cxn ang="0">
                <a:pos x="54" y="0"/>
              </a:cxn>
            </a:cxnLst>
            <a:rect l="0" t="0" r="r" b="b"/>
            <a:pathLst>
              <a:path w="120" h="88">
                <a:moveTo>
                  <a:pt x="54" y="5"/>
                </a:moveTo>
                <a:lnTo>
                  <a:pt x="54" y="5"/>
                </a:lnTo>
                <a:lnTo>
                  <a:pt x="67" y="7"/>
                </a:lnTo>
                <a:lnTo>
                  <a:pt x="81" y="11"/>
                </a:lnTo>
                <a:lnTo>
                  <a:pt x="93" y="17"/>
                </a:lnTo>
                <a:lnTo>
                  <a:pt x="104" y="27"/>
                </a:lnTo>
                <a:lnTo>
                  <a:pt x="112" y="35"/>
                </a:lnTo>
                <a:lnTo>
                  <a:pt x="66" y="81"/>
                </a:lnTo>
                <a:lnTo>
                  <a:pt x="8" y="23"/>
                </a:lnTo>
                <a:lnTo>
                  <a:pt x="8" y="23"/>
                </a:lnTo>
                <a:lnTo>
                  <a:pt x="17" y="15"/>
                </a:lnTo>
                <a:lnTo>
                  <a:pt x="29" y="11"/>
                </a:lnTo>
                <a:lnTo>
                  <a:pt x="40" y="7"/>
                </a:lnTo>
                <a:lnTo>
                  <a:pt x="54" y="5"/>
                </a:lnTo>
                <a:close/>
                <a:moveTo>
                  <a:pt x="54" y="0"/>
                </a:moveTo>
                <a:lnTo>
                  <a:pt x="54" y="0"/>
                </a:lnTo>
                <a:lnTo>
                  <a:pt x="39" y="1"/>
                </a:lnTo>
                <a:lnTo>
                  <a:pt x="25" y="5"/>
                </a:lnTo>
                <a:lnTo>
                  <a:pt x="12" y="12"/>
                </a:lnTo>
                <a:lnTo>
                  <a:pt x="0" y="22"/>
                </a:lnTo>
                <a:lnTo>
                  <a:pt x="66" y="88"/>
                </a:lnTo>
                <a:lnTo>
                  <a:pt x="120" y="35"/>
                </a:lnTo>
                <a:lnTo>
                  <a:pt x="108" y="23"/>
                </a:lnTo>
                <a:lnTo>
                  <a:pt x="108" y="23"/>
                </a:lnTo>
                <a:lnTo>
                  <a:pt x="96" y="13"/>
                </a:lnTo>
                <a:lnTo>
                  <a:pt x="82" y="7"/>
                </a:lnTo>
                <a:lnTo>
                  <a:pt x="67" y="1"/>
                </a:lnTo>
                <a:lnTo>
                  <a:pt x="54" y="0"/>
                </a:lnTo>
                <a:lnTo>
                  <a:pt x="54" y="0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36" name="Freeform 317"/>
          <p:cNvSpPr>
            <a:spLocks noEditPoints="1"/>
          </p:cNvSpPr>
          <p:nvPr/>
        </p:nvSpPr>
        <p:spPr bwMode="auto">
          <a:xfrm>
            <a:off x="8586015" y="3355232"/>
            <a:ext cx="300207" cy="298825"/>
          </a:xfrm>
          <a:custGeom>
            <a:avLst/>
            <a:gdLst/>
            <a:ahLst/>
            <a:cxnLst>
              <a:cxn ang="0">
                <a:pos x="115" y="15"/>
              </a:cxn>
              <a:cxn ang="0">
                <a:pos x="161" y="61"/>
              </a:cxn>
              <a:cxn ang="0">
                <a:pos x="161" y="61"/>
              </a:cxn>
              <a:cxn ang="0">
                <a:pos x="169" y="71"/>
              </a:cxn>
              <a:cxn ang="0">
                <a:pos x="175" y="82"/>
              </a:cxn>
              <a:cxn ang="0">
                <a:pos x="178" y="94"/>
              </a:cxn>
              <a:cxn ang="0">
                <a:pos x="179" y="108"/>
              </a:cxn>
              <a:cxn ang="0">
                <a:pos x="179" y="108"/>
              </a:cxn>
              <a:cxn ang="0">
                <a:pos x="178" y="121"/>
              </a:cxn>
              <a:cxn ang="0">
                <a:pos x="175" y="133"/>
              </a:cxn>
              <a:cxn ang="0">
                <a:pos x="169" y="144"/>
              </a:cxn>
              <a:cxn ang="0">
                <a:pos x="161" y="155"/>
              </a:cxn>
              <a:cxn ang="0">
                <a:pos x="155" y="160"/>
              </a:cxn>
              <a:cxn ang="0">
                <a:pos x="155" y="160"/>
              </a:cxn>
              <a:cxn ang="0">
                <a:pos x="144" y="169"/>
              </a:cxn>
              <a:cxn ang="0">
                <a:pos x="134" y="174"/>
              </a:cxn>
              <a:cxn ang="0">
                <a:pos x="121" y="178"/>
              </a:cxn>
              <a:cxn ang="0">
                <a:pos x="108" y="179"/>
              </a:cxn>
              <a:cxn ang="0">
                <a:pos x="108" y="179"/>
              </a:cxn>
              <a:cxn ang="0">
                <a:pos x="96" y="178"/>
              </a:cxn>
              <a:cxn ang="0">
                <a:pos x="82" y="174"/>
              </a:cxn>
              <a:cxn ang="0">
                <a:pos x="71" y="169"/>
              </a:cxn>
              <a:cxn ang="0">
                <a:pos x="62" y="160"/>
              </a:cxn>
              <a:cxn ang="0">
                <a:pos x="16" y="115"/>
              </a:cxn>
              <a:cxn ang="0">
                <a:pos x="115" y="15"/>
              </a:cxn>
              <a:cxn ang="0">
                <a:pos x="115" y="0"/>
              </a:cxn>
              <a:cxn ang="0">
                <a:pos x="0" y="115"/>
              </a:cxn>
              <a:cxn ang="0">
                <a:pos x="54" y="167"/>
              </a:cxn>
              <a:cxn ang="0">
                <a:pos x="54" y="167"/>
              </a:cxn>
              <a:cxn ang="0">
                <a:pos x="66" y="178"/>
              </a:cxn>
              <a:cxn ang="0">
                <a:pos x="80" y="185"/>
              </a:cxn>
              <a:cxn ang="0">
                <a:pos x="93" y="189"/>
              </a:cxn>
              <a:cxn ang="0">
                <a:pos x="108" y="190"/>
              </a:cxn>
              <a:cxn ang="0">
                <a:pos x="108" y="190"/>
              </a:cxn>
              <a:cxn ang="0">
                <a:pos x="123" y="189"/>
              </a:cxn>
              <a:cxn ang="0">
                <a:pos x="138" y="185"/>
              </a:cxn>
              <a:cxn ang="0">
                <a:pos x="151" y="178"/>
              </a:cxn>
              <a:cxn ang="0">
                <a:pos x="163" y="167"/>
              </a:cxn>
              <a:cxn ang="0">
                <a:pos x="169" y="162"/>
              </a:cxn>
              <a:cxn ang="0">
                <a:pos x="169" y="162"/>
              </a:cxn>
              <a:cxn ang="0">
                <a:pos x="178" y="150"/>
              </a:cxn>
              <a:cxn ang="0">
                <a:pos x="185" y="136"/>
              </a:cxn>
              <a:cxn ang="0">
                <a:pos x="189" y="123"/>
              </a:cxn>
              <a:cxn ang="0">
                <a:pos x="190" y="108"/>
              </a:cxn>
              <a:cxn ang="0">
                <a:pos x="189" y="93"/>
              </a:cxn>
              <a:cxn ang="0">
                <a:pos x="185" y="79"/>
              </a:cxn>
              <a:cxn ang="0">
                <a:pos x="178" y="66"/>
              </a:cxn>
              <a:cxn ang="0">
                <a:pos x="169" y="54"/>
              </a:cxn>
              <a:cxn ang="0">
                <a:pos x="115" y="0"/>
              </a:cxn>
              <a:cxn ang="0">
                <a:pos x="115" y="0"/>
              </a:cxn>
            </a:cxnLst>
            <a:rect l="0" t="0" r="r" b="b"/>
            <a:pathLst>
              <a:path w="190" h="190">
                <a:moveTo>
                  <a:pt x="115" y="15"/>
                </a:moveTo>
                <a:lnTo>
                  <a:pt x="161" y="61"/>
                </a:lnTo>
                <a:lnTo>
                  <a:pt x="161" y="61"/>
                </a:lnTo>
                <a:lnTo>
                  <a:pt x="169" y="71"/>
                </a:lnTo>
                <a:lnTo>
                  <a:pt x="175" y="82"/>
                </a:lnTo>
                <a:lnTo>
                  <a:pt x="178" y="94"/>
                </a:lnTo>
                <a:lnTo>
                  <a:pt x="179" y="108"/>
                </a:lnTo>
                <a:lnTo>
                  <a:pt x="179" y="108"/>
                </a:lnTo>
                <a:lnTo>
                  <a:pt x="178" y="121"/>
                </a:lnTo>
                <a:lnTo>
                  <a:pt x="175" y="133"/>
                </a:lnTo>
                <a:lnTo>
                  <a:pt x="169" y="144"/>
                </a:lnTo>
                <a:lnTo>
                  <a:pt x="161" y="155"/>
                </a:lnTo>
                <a:lnTo>
                  <a:pt x="155" y="160"/>
                </a:lnTo>
                <a:lnTo>
                  <a:pt x="155" y="160"/>
                </a:lnTo>
                <a:lnTo>
                  <a:pt x="144" y="169"/>
                </a:lnTo>
                <a:lnTo>
                  <a:pt x="134" y="174"/>
                </a:lnTo>
                <a:lnTo>
                  <a:pt x="121" y="178"/>
                </a:lnTo>
                <a:lnTo>
                  <a:pt x="108" y="179"/>
                </a:lnTo>
                <a:lnTo>
                  <a:pt x="108" y="179"/>
                </a:lnTo>
                <a:lnTo>
                  <a:pt x="96" y="178"/>
                </a:lnTo>
                <a:lnTo>
                  <a:pt x="82" y="174"/>
                </a:lnTo>
                <a:lnTo>
                  <a:pt x="71" y="169"/>
                </a:lnTo>
                <a:lnTo>
                  <a:pt x="62" y="160"/>
                </a:lnTo>
                <a:lnTo>
                  <a:pt x="16" y="115"/>
                </a:lnTo>
                <a:lnTo>
                  <a:pt x="115" y="15"/>
                </a:lnTo>
                <a:close/>
                <a:moveTo>
                  <a:pt x="115" y="0"/>
                </a:moveTo>
                <a:lnTo>
                  <a:pt x="0" y="115"/>
                </a:lnTo>
                <a:lnTo>
                  <a:pt x="54" y="167"/>
                </a:lnTo>
                <a:lnTo>
                  <a:pt x="54" y="167"/>
                </a:lnTo>
                <a:lnTo>
                  <a:pt x="66" y="178"/>
                </a:lnTo>
                <a:lnTo>
                  <a:pt x="80" y="185"/>
                </a:lnTo>
                <a:lnTo>
                  <a:pt x="93" y="189"/>
                </a:lnTo>
                <a:lnTo>
                  <a:pt x="108" y="190"/>
                </a:lnTo>
                <a:lnTo>
                  <a:pt x="108" y="190"/>
                </a:lnTo>
                <a:lnTo>
                  <a:pt x="123" y="189"/>
                </a:lnTo>
                <a:lnTo>
                  <a:pt x="138" y="185"/>
                </a:lnTo>
                <a:lnTo>
                  <a:pt x="151" y="178"/>
                </a:lnTo>
                <a:lnTo>
                  <a:pt x="163" y="167"/>
                </a:lnTo>
                <a:lnTo>
                  <a:pt x="169" y="162"/>
                </a:lnTo>
                <a:lnTo>
                  <a:pt x="169" y="162"/>
                </a:lnTo>
                <a:lnTo>
                  <a:pt x="178" y="150"/>
                </a:lnTo>
                <a:lnTo>
                  <a:pt x="185" y="136"/>
                </a:lnTo>
                <a:lnTo>
                  <a:pt x="189" y="123"/>
                </a:lnTo>
                <a:lnTo>
                  <a:pt x="190" y="108"/>
                </a:lnTo>
                <a:lnTo>
                  <a:pt x="189" y="93"/>
                </a:lnTo>
                <a:lnTo>
                  <a:pt x="185" y="79"/>
                </a:lnTo>
                <a:lnTo>
                  <a:pt x="178" y="66"/>
                </a:lnTo>
                <a:lnTo>
                  <a:pt x="169" y="54"/>
                </a:lnTo>
                <a:lnTo>
                  <a:pt x="115" y="0"/>
                </a:lnTo>
                <a:lnTo>
                  <a:pt x="115" y="0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39" name="Freeform 320"/>
          <p:cNvSpPr>
            <a:spLocks noEditPoints="1"/>
          </p:cNvSpPr>
          <p:nvPr/>
        </p:nvSpPr>
        <p:spPr bwMode="auto">
          <a:xfrm>
            <a:off x="8525038" y="3336554"/>
            <a:ext cx="136033" cy="186767"/>
          </a:xfrm>
          <a:custGeom>
            <a:avLst/>
            <a:gdLst/>
            <a:ahLst/>
            <a:cxnLst>
              <a:cxn ang="0">
                <a:pos x="22" y="8"/>
              </a:cxn>
              <a:cxn ang="0">
                <a:pos x="80" y="66"/>
              </a:cxn>
              <a:cxn ang="0">
                <a:pos x="34" y="112"/>
              </a:cxn>
              <a:cxn ang="0">
                <a:pos x="26" y="104"/>
              </a:cxn>
              <a:cxn ang="0">
                <a:pos x="26" y="104"/>
              </a:cxn>
              <a:cxn ang="0">
                <a:pos x="18" y="93"/>
              </a:cxn>
              <a:cxn ang="0">
                <a:pos x="11" y="81"/>
              </a:cxn>
              <a:cxn ang="0">
                <a:pos x="7" y="68"/>
              </a:cxn>
              <a:cxn ang="0">
                <a:pos x="6" y="56"/>
              </a:cxn>
              <a:cxn ang="0">
                <a:pos x="6" y="43"/>
              </a:cxn>
              <a:cxn ang="0">
                <a:pos x="9" y="31"/>
              </a:cxn>
              <a:cxn ang="0">
                <a:pos x="14" y="19"/>
              </a:cxn>
              <a:cxn ang="0">
                <a:pos x="22" y="8"/>
              </a:cxn>
              <a:cxn ang="0">
                <a:pos x="22" y="0"/>
              </a:cxn>
              <a:cxn ang="0">
                <a:pos x="22" y="0"/>
              </a:cxn>
              <a:cxn ang="0">
                <a:pos x="13" y="12"/>
              </a:cxn>
              <a:cxn ang="0">
                <a:pos x="6" y="25"/>
              </a:cxn>
              <a:cxn ang="0">
                <a:pos x="2" y="39"/>
              </a:cxn>
              <a:cxn ang="0">
                <a:pos x="0" y="54"/>
              </a:cxn>
              <a:cxn ang="0">
                <a:pos x="2" y="68"/>
              </a:cxn>
              <a:cxn ang="0">
                <a:pos x="6" y="82"/>
              </a:cxn>
              <a:cxn ang="0">
                <a:pos x="13" y="95"/>
              </a:cxn>
              <a:cxn ang="0">
                <a:pos x="22" y="108"/>
              </a:cxn>
              <a:cxn ang="0">
                <a:pos x="34" y="118"/>
              </a:cxn>
              <a:cxn ang="0">
                <a:pos x="88" y="66"/>
              </a:cxn>
              <a:cxn ang="0">
                <a:pos x="22" y="0"/>
              </a:cxn>
              <a:cxn ang="0">
                <a:pos x="22" y="0"/>
              </a:cxn>
            </a:cxnLst>
            <a:rect l="0" t="0" r="r" b="b"/>
            <a:pathLst>
              <a:path w="88" h="118">
                <a:moveTo>
                  <a:pt x="22" y="8"/>
                </a:moveTo>
                <a:lnTo>
                  <a:pt x="80" y="66"/>
                </a:lnTo>
                <a:lnTo>
                  <a:pt x="34" y="112"/>
                </a:lnTo>
                <a:lnTo>
                  <a:pt x="26" y="104"/>
                </a:lnTo>
                <a:lnTo>
                  <a:pt x="26" y="104"/>
                </a:lnTo>
                <a:lnTo>
                  <a:pt x="18" y="93"/>
                </a:lnTo>
                <a:lnTo>
                  <a:pt x="11" y="81"/>
                </a:lnTo>
                <a:lnTo>
                  <a:pt x="7" y="68"/>
                </a:lnTo>
                <a:lnTo>
                  <a:pt x="6" y="56"/>
                </a:lnTo>
                <a:lnTo>
                  <a:pt x="6" y="43"/>
                </a:lnTo>
                <a:lnTo>
                  <a:pt x="9" y="31"/>
                </a:lnTo>
                <a:lnTo>
                  <a:pt x="14" y="19"/>
                </a:lnTo>
                <a:lnTo>
                  <a:pt x="22" y="8"/>
                </a:lnTo>
                <a:close/>
                <a:moveTo>
                  <a:pt x="22" y="0"/>
                </a:moveTo>
                <a:lnTo>
                  <a:pt x="22" y="0"/>
                </a:lnTo>
                <a:lnTo>
                  <a:pt x="13" y="12"/>
                </a:lnTo>
                <a:lnTo>
                  <a:pt x="6" y="25"/>
                </a:lnTo>
                <a:lnTo>
                  <a:pt x="2" y="39"/>
                </a:lnTo>
                <a:lnTo>
                  <a:pt x="0" y="54"/>
                </a:lnTo>
                <a:lnTo>
                  <a:pt x="2" y="68"/>
                </a:lnTo>
                <a:lnTo>
                  <a:pt x="6" y="82"/>
                </a:lnTo>
                <a:lnTo>
                  <a:pt x="13" y="95"/>
                </a:lnTo>
                <a:lnTo>
                  <a:pt x="22" y="108"/>
                </a:lnTo>
                <a:lnTo>
                  <a:pt x="34" y="118"/>
                </a:lnTo>
                <a:lnTo>
                  <a:pt x="88" y="66"/>
                </a:lnTo>
                <a:lnTo>
                  <a:pt x="22" y="0"/>
                </a:lnTo>
                <a:lnTo>
                  <a:pt x="22" y="0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42" name="Freeform 323"/>
          <p:cNvSpPr>
            <a:spLocks noEditPoints="1"/>
          </p:cNvSpPr>
          <p:nvPr/>
        </p:nvSpPr>
        <p:spPr bwMode="auto">
          <a:xfrm>
            <a:off x="2023676" y="3448614"/>
            <a:ext cx="375259" cy="163421"/>
          </a:xfrm>
          <a:custGeom>
            <a:avLst/>
            <a:gdLst/>
            <a:ahLst/>
            <a:cxnLst>
              <a:cxn ang="0">
                <a:pos x="225" y="104"/>
              </a:cxn>
              <a:cxn ang="0">
                <a:pos x="15" y="104"/>
              </a:cxn>
              <a:cxn ang="0">
                <a:pos x="15" y="104"/>
              </a:cxn>
              <a:cxn ang="0">
                <a:pos x="9" y="103"/>
              </a:cxn>
              <a:cxn ang="0">
                <a:pos x="4" y="100"/>
              </a:cxn>
              <a:cxn ang="0">
                <a:pos x="1" y="95"/>
              </a:cxn>
              <a:cxn ang="0">
                <a:pos x="0" y="88"/>
              </a:cxn>
              <a:cxn ang="0">
                <a:pos x="0" y="0"/>
              </a:cxn>
              <a:cxn ang="0">
                <a:pos x="240" y="0"/>
              </a:cxn>
              <a:cxn ang="0">
                <a:pos x="240" y="88"/>
              </a:cxn>
              <a:cxn ang="0">
                <a:pos x="240" y="88"/>
              </a:cxn>
              <a:cxn ang="0">
                <a:pos x="239" y="95"/>
              </a:cxn>
              <a:cxn ang="0">
                <a:pos x="236" y="100"/>
              </a:cxn>
              <a:cxn ang="0">
                <a:pos x="231" y="103"/>
              </a:cxn>
              <a:cxn ang="0">
                <a:pos x="225" y="104"/>
              </a:cxn>
              <a:cxn ang="0">
                <a:pos x="225" y="104"/>
              </a:cxn>
              <a:cxn ang="0">
                <a:pos x="5" y="6"/>
              </a:cxn>
              <a:cxn ang="0">
                <a:pos x="5" y="88"/>
              </a:cxn>
              <a:cxn ang="0">
                <a:pos x="5" y="88"/>
              </a:cxn>
              <a:cxn ang="0">
                <a:pos x="7" y="93"/>
              </a:cxn>
              <a:cxn ang="0">
                <a:pos x="8" y="96"/>
              </a:cxn>
              <a:cxn ang="0">
                <a:pos x="11" y="99"/>
              </a:cxn>
              <a:cxn ang="0">
                <a:pos x="15" y="99"/>
              </a:cxn>
              <a:cxn ang="0">
                <a:pos x="225" y="99"/>
              </a:cxn>
              <a:cxn ang="0">
                <a:pos x="225" y="99"/>
              </a:cxn>
              <a:cxn ang="0">
                <a:pos x="229" y="99"/>
              </a:cxn>
              <a:cxn ang="0">
                <a:pos x="232" y="96"/>
              </a:cxn>
              <a:cxn ang="0">
                <a:pos x="233" y="93"/>
              </a:cxn>
              <a:cxn ang="0">
                <a:pos x="235" y="88"/>
              </a:cxn>
              <a:cxn ang="0">
                <a:pos x="235" y="6"/>
              </a:cxn>
              <a:cxn ang="0">
                <a:pos x="5" y="6"/>
              </a:cxn>
            </a:cxnLst>
            <a:rect l="0" t="0" r="r" b="b"/>
            <a:pathLst>
              <a:path w="240" h="104">
                <a:moveTo>
                  <a:pt x="225" y="104"/>
                </a:moveTo>
                <a:lnTo>
                  <a:pt x="15" y="104"/>
                </a:lnTo>
                <a:lnTo>
                  <a:pt x="15" y="104"/>
                </a:lnTo>
                <a:lnTo>
                  <a:pt x="9" y="103"/>
                </a:lnTo>
                <a:lnTo>
                  <a:pt x="4" y="100"/>
                </a:lnTo>
                <a:lnTo>
                  <a:pt x="1" y="95"/>
                </a:lnTo>
                <a:lnTo>
                  <a:pt x="0" y="88"/>
                </a:lnTo>
                <a:lnTo>
                  <a:pt x="0" y="0"/>
                </a:lnTo>
                <a:lnTo>
                  <a:pt x="240" y="0"/>
                </a:lnTo>
                <a:lnTo>
                  <a:pt x="240" y="88"/>
                </a:lnTo>
                <a:lnTo>
                  <a:pt x="240" y="88"/>
                </a:lnTo>
                <a:lnTo>
                  <a:pt x="239" y="95"/>
                </a:lnTo>
                <a:lnTo>
                  <a:pt x="236" y="100"/>
                </a:lnTo>
                <a:lnTo>
                  <a:pt x="231" y="103"/>
                </a:lnTo>
                <a:lnTo>
                  <a:pt x="225" y="104"/>
                </a:lnTo>
                <a:lnTo>
                  <a:pt x="225" y="104"/>
                </a:lnTo>
                <a:close/>
                <a:moveTo>
                  <a:pt x="5" y="6"/>
                </a:moveTo>
                <a:lnTo>
                  <a:pt x="5" y="88"/>
                </a:lnTo>
                <a:lnTo>
                  <a:pt x="5" y="88"/>
                </a:lnTo>
                <a:lnTo>
                  <a:pt x="7" y="93"/>
                </a:lnTo>
                <a:lnTo>
                  <a:pt x="8" y="96"/>
                </a:lnTo>
                <a:lnTo>
                  <a:pt x="11" y="99"/>
                </a:lnTo>
                <a:lnTo>
                  <a:pt x="15" y="99"/>
                </a:lnTo>
                <a:lnTo>
                  <a:pt x="225" y="99"/>
                </a:lnTo>
                <a:lnTo>
                  <a:pt x="225" y="99"/>
                </a:lnTo>
                <a:lnTo>
                  <a:pt x="229" y="99"/>
                </a:lnTo>
                <a:lnTo>
                  <a:pt x="232" y="96"/>
                </a:lnTo>
                <a:lnTo>
                  <a:pt x="233" y="93"/>
                </a:lnTo>
                <a:lnTo>
                  <a:pt x="235" y="88"/>
                </a:lnTo>
                <a:lnTo>
                  <a:pt x="235" y="6"/>
                </a:lnTo>
                <a:lnTo>
                  <a:pt x="5" y="6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43" name="Freeform 324"/>
          <p:cNvSpPr>
            <a:spLocks noEditPoints="1"/>
          </p:cNvSpPr>
          <p:nvPr/>
        </p:nvSpPr>
        <p:spPr bwMode="auto">
          <a:xfrm>
            <a:off x="2230069" y="3518652"/>
            <a:ext cx="126651" cy="51363"/>
          </a:xfrm>
          <a:custGeom>
            <a:avLst/>
            <a:gdLst/>
            <a:ahLst/>
            <a:cxnLst>
              <a:cxn ang="0">
                <a:pos x="76" y="33"/>
              </a:cxn>
              <a:cxn ang="0">
                <a:pos x="6" y="33"/>
              </a:cxn>
              <a:cxn ang="0">
                <a:pos x="6" y="33"/>
              </a:cxn>
              <a:cxn ang="0">
                <a:pos x="3" y="31"/>
              </a:cxn>
              <a:cxn ang="0">
                <a:pos x="2" y="31"/>
              </a:cxn>
              <a:cxn ang="0">
                <a:pos x="0" y="28"/>
              </a:cxn>
              <a:cxn ang="0">
                <a:pos x="0" y="26"/>
              </a:cxn>
              <a:cxn ang="0">
                <a:pos x="0" y="7"/>
              </a:cxn>
              <a:cxn ang="0">
                <a:pos x="0" y="7"/>
              </a:cxn>
              <a:cxn ang="0">
                <a:pos x="0" y="4"/>
              </a:cxn>
              <a:cxn ang="0">
                <a:pos x="2" y="1"/>
              </a:cxn>
              <a:cxn ang="0">
                <a:pos x="3" y="0"/>
              </a:cxn>
              <a:cxn ang="0">
                <a:pos x="6" y="0"/>
              </a:cxn>
              <a:cxn ang="0">
                <a:pos x="76" y="0"/>
              </a:cxn>
              <a:cxn ang="0">
                <a:pos x="76" y="0"/>
              </a:cxn>
              <a:cxn ang="0">
                <a:pos x="77" y="0"/>
              </a:cxn>
              <a:cxn ang="0">
                <a:pos x="80" y="1"/>
              </a:cxn>
              <a:cxn ang="0">
                <a:pos x="81" y="4"/>
              </a:cxn>
              <a:cxn ang="0">
                <a:pos x="81" y="7"/>
              </a:cxn>
              <a:cxn ang="0">
                <a:pos x="81" y="26"/>
              </a:cxn>
              <a:cxn ang="0">
                <a:pos x="81" y="26"/>
              </a:cxn>
              <a:cxn ang="0">
                <a:pos x="81" y="28"/>
              </a:cxn>
              <a:cxn ang="0">
                <a:pos x="80" y="31"/>
              </a:cxn>
              <a:cxn ang="0">
                <a:pos x="77" y="31"/>
              </a:cxn>
              <a:cxn ang="0">
                <a:pos x="76" y="33"/>
              </a:cxn>
              <a:cxn ang="0">
                <a:pos x="76" y="33"/>
              </a:cxn>
              <a:cxn ang="0">
                <a:pos x="6" y="6"/>
              </a:cxn>
              <a:cxn ang="0">
                <a:pos x="6" y="6"/>
              </a:cxn>
              <a:cxn ang="0">
                <a:pos x="6" y="7"/>
              </a:cxn>
              <a:cxn ang="0">
                <a:pos x="6" y="26"/>
              </a:cxn>
              <a:cxn ang="0">
                <a:pos x="6" y="26"/>
              </a:cxn>
              <a:cxn ang="0">
                <a:pos x="6" y="27"/>
              </a:cxn>
              <a:cxn ang="0">
                <a:pos x="76" y="27"/>
              </a:cxn>
              <a:cxn ang="0">
                <a:pos x="76" y="27"/>
              </a:cxn>
              <a:cxn ang="0">
                <a:pos x="76" y="26"/>
              </a:cxn>
              <a:cxn ang="0">
                <a:pos x="76" y="7"/>
              </a:cxn>
              <a:cxn ang="0">
                <a:pos x="76" y="7"/>
              </a:cxn>
              <a:cxn ang="0">
                <a:pos x="76" y="6"/>
              </a:cxn>
              <a:cxn ang="0">
                <a:pos x="6" y="6"/>
              </a:cxn>
            </a:cxnLst>
            <a:rect l="0" t="0" r="r" b="b"/>
            <a:pathLst>
              <a:path w="81" h="33">
                <a:moveTo>
                  <a:pt x="76" y="33"/>
                </a:moveTo>
                <a:lnTo>
                  <a:pt x="6" y="33"/>
                </a:lnTo>
                <a:lnTo>
                  <a:pt x="6" y="33"/>
                </a:lnTo>
                <a:lnTo>
                  <a:pt x="3" y="31"/>
                </a:lnTo>
                <a:lnTo>
                  <a:pt x="2" y="31"/>
                </a:lnTo>
                <a:lnTo>
                  <a:pt x="0" y="28"/>
                </a:lnTo>
                <a:lnTo>
                  <a:pt x="0" y="26"/>
                </a:lnTo>
                <a:lnTo>
                  <a:pt x="0" y="7"/>
                </a:lnTo>
                <a:lnTo>
                  <a:pt x="0" y="7"/>
                </a:lnTo>
                <a:lnTo>
                  <a:pt x="0" y="4"/>
                </a:lnTo>
                <a:lnTo>
                  <a:pt x="2" y="1"/>
                </a:lnTo>
                <a:lnTo>
                  <a:pt x="3" y="0"/>
                </a:lnTo>
                <a:lnTo>
                  <a:pt x="6" y="0"/>
                </a:lnTo>
                <a:lnTo>
                  <a:pt x="76" y="0"/>
                </a:lnTo>
                <a:lnTo>
                  <a:pt x="76" y="0"/>
                </a:lnTo>
                <a:lnTo>
                  <a:pt x="77" y="0"/>
                </a:lnTo>
                <a:lnTo>
                  <a:pt x="80" y="1"/>
                </a:lnTo>
                <a:lnTo>
                  <a:pt x="81" y="4"/>
                </a:lnTo>
                <a:lnTo>
                  <a:pt x="81" y="7"/>
                </a:lnTo>
                <a:lnTo>
                  <a:pt x="81" y="26"/>
                </a:lnTo>
                <a:lnTo>
                  <a:pt x="81" y="26"/>
                </a:lnTo>
                <a:lnTo>
                  <a:pt x="81" y="28"/>
                </a:lnTo>
                <a:lnTo>
                  <a:pt x="80" y="31"/>
                </a:lnTo>
                <a:lnTo>
                  <a:pt x="77" y="31"/>
                </a:lnTo>
                <a:lnTo>
                  <a:pt x="76" y="33"/>
                </a:lnTo>
                <a:lnTo>
                  <a:pt x="76" y="33"/>
                </a:lnTo>
                <a:close/>
                <a:moveTo>
                  <a:pt x="6" y="6"/>
                </a:moveTo>
                <a:lnTo>
                  <a:pt x="6" y="6"/>
                </a:lnTo>
                <a:lnTo>
                  <a:pt x="6" y="7"/>
                </a:lnTo>
                <a:lnTo>
                  <a:pt x="6" y="26"/>
                </a:lnTo>
                <a:lnTo>
                  <a:pt x="6" y="26"/>
                </a:lnTo>
                <a:lnTo>
                  <a:pt x="6" y="27"/>
                </a:lnTo>
                <a:lnTo>
                  <a:pt x="76" y="27"/>
                </a:lnTo>
                <a:lnTo>
                  <a:pt x="76" y="27"/>
                </a:lnTo>
                <a:lnTo>
                  <a:pt x="76" y="26"/>
                </a:lnTo>
                <a:lnTo>
                  <a:pt x="76" y="7"/>
                </a:lnTo>
                <a:lnTo>
                  <a:pt x="76" y="7"/>
                </a:lnTo>
                <a:lnTo>
                  <a:pt x="76" y="6"/>
                </a:lnTo>
                <a:lnTo>
                  <a:pt x="6" y="6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44" name="Freeform 325"/>
          <p:cNvSpPr>
            <a:spLocks noEditPoints="1"/>
          </p:cNvSpPr>
          <p:nvPr/>
        </p:nvSpPr>
        <p:spPr bwMode="auto">
          <a:xfrm>
            <a:off x="2023676" y="3350563"/>
            <a:ext cx="375259" cy="70039"/>
          </a:xfrm>
          <a:custGeom>
            <a:avLst/>
            <a:gdLst/>
            <a:ahLst/>
            <a:cxnLst>
              <a:cxn ang="0">
                <a:pos x="240" y="45"/>
              </a:cxn>
              <a:cxn ang="0">
                <a:pos x="0" y="45"/>
              </a:cxn>
              <a:cxn ang="0">
                <a:pos x="0" y="15"/>
              </a:cxn>
              <a:cxn ang="0">
                <a:pos x="0" y="15"/>
              </a:cxn>
              <a:cxn ang="0">
                <a:pos x="1" y="10"/>
              </a:cxn>
              <a:cxn ang="0">
                <a:pos x="4" y="4"/>
              </a:cxn>
              <a:cxn ang="0">
                <a:pos x="9" y="0"/>
              </a:cxn>
              <a:cxn ang="0">
                <a:pos x="15" y="0"/>
              </a:cxn>
              <a:cxn ang="0">
                <a:pos x="225" y="0"/>
              </a:cxn>
              <a:cxn ang="0">
                <a:pos x="225" y="0"/>
              </a:cxn>
              <a:cxn ang="0">
                <a:pos x="231" y="0"/>
              </a:cxn>
              <a:cxn ang="0">
                <a:pos x="236" y="4"/>
              </a:cxn>
              <a:cxn ang="0">
                <a:pos x="239" y="10"/>
              </a:cxn>
              <a:cxn ang="0">
                <a:pos x="240" y="15"/>
              </a:cxn>
              <a:cxn ang="0">
                <a:pos x="240" y="45"/>
              </a:cxn>
              <a:cxn ang="0">
                <a:pos x="5" y="39"/>
              </a:cxn>
              <a:cxn ang="0">
                <a:pos x="235" y="39"/>
              </a:cxn>
              <a:cxn ang="0">
                <a:pos x="235" y="15"/>
              </a:cxn>
              <a:cxn ang="0">
                <a:pos x="235" y="15"/>
              </a:cxn>
              <a:cxn ang="0">
                <a:pos x="233" y="11"/>
              </a:cxn>
              <a:cxn ang="0">
                <a:pos x="232" y="8"/>
              </a:cxn>
              <a:cxn ang="0">
                <a:pos x="229" y="5"/>
              </a:cxn>
              <a:cxn ang="0">
                <a:pos x="225" y="5"/>
              </a:cxn>
              <a:cxn ang="0">
                <a:pos x="15" y="5"/>
              </a:cxn>
              <a:cxn ang="0">
                <a:pos x="15" y="5"/>
              </a:cxn>
              <a:cxn ang="0">
                <a:pos x="11" y="5"/>
              </a:cxn>
              <a:cxn ang="0">
                <a:pos x="8" y="8"/>
              </a:cxn>
              <a:cxn ang="0">
                <a:pos x="7" y="11"/>
              </a:cxn>
              <a:cxn ang="0">
                <a:pos x="5" y="15"/>
              </a:cxn>
              <a:cxn ang="0">
                <a:pos x="5" y="39"/>
              </a:cxn>
            </a:cxnLst>
            <a:rect l="0" t="0" r="r" b="b"/>
            <a:pathLst>
              <a:path w="240" h="45">
                <a:moveTo>
                  <a:pt x="240" y="45"/>
                </a:moveTo>
                <a:lnTo>
                  <a:pt x="0" y="45"/>
                </a:lnTo>
                <a:lnTo>
                  <a:pt x="0" y="15"/>
                </a:lnTo>
                <a:lnTo>
                  <a:pt x="0" y="15"/>
                </a:lnTo>
                <a:lnTo>
                  <a:pt x="1" y="10"/>
                </a:lnTo>
                <a:lnTo>
                  <a:pt x="4" y="4"/>
                </a:lnTo>
                <a:lnTo>
                  <a:pt x="9" y="0"/>
                </a:lnTo>
                <a:lnTo>
                  <a:pt x="15" y="0"/>
                </a:lnTo>
                <a:lnTo>
                  <a:pt x="225" y="0"/>
                </a:lnTo>
                <a:lnTo>
                  <a:pt x="225" y="0"/>
                </a:lnTo>
                <a:lnTo>
                  <a:pt x="231" y="0"/>
                </a:lnTo>
                <a:lnTo>
                  <a:pt x="236" y="4"/>
                </a:lnTo>
                <a:lnTo>
                  <a:pt x="239" y="10"/>
                </a:lnTo>
                <a:lnTo>
                  <a:pt x="240" y="15"/>
                </a:lnTo>
                <a:lnTo>
                  <a:pt x="240" y="45"/>
                </a:lnTo>
                <a:close/>
                <a:moveTo>
                  <a:pt x="5" y="39"/>
                </a:moveTo>
                <a:lnTo>
                  <a:pt x="235" y="39"/>
                </a:lnTo>
                <a:lnTo>
                  <a:pt x="235" y="15"/>
                </a:lnTo>
                <a:lnTo>
                  <a:pt x="235" y="15"/>
                </a:lnTo>
                <a:lnTo>
                  <a:pt x="233" y="11"/>
                </a:lnTo>
                <a:lnTo>
                  <a:pt x="232" y="8"/>
                </a:lnTo>
                <a:lnTo>
                  <a:pt x="229" y="5"/>
                </a:lnTo>
                <a:lnTo>
                  <a:pt x="225" y="5"/>
                </a:lnTo>
                <a:lnTo>
                  <a:pt x="15" y="5"/>
                </a:lnTo>
                <a:lnTo>
                  <a:pt x="15" y="5"/>
                </a:lnTo>
                <a:lnTo>
                  <a:pt x="11" y="5"/>
                </a:lnTo>
                <a:lnTo>
                  <a:pt x="8" y="8"/>
                </a:lnTo>
                <a:lnTo>
                  <a:pt x="7" y="11"/>
                </a:lnTo>
                <a:lnTo>
                  <a:pt x="5" y="15"/>
                </a:lnTo>
                <a:lnTo>
                  <a:pt x="5" y="39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45" name="Freeform 326"/>
          <p:cNvSpPr>
            <a:spLocks noEditPoints="1"/>
          </p:cNvSpPr>
          <p:nvPr/>
        </p:nvSpPr>
        <p:spPr bwMode="auto">
          <a:xfrm>
            <a:off x="2000222" y="4125644"/>
            <a:ext cx="417476" cy="326841"/>
          </a:xfrm>
          <a:custGeom>
            <a:avLst/>
            <a:gdLst/>
            <a:ahLst/>
            <a:cxnLst>
              <a:cxn ang="0">
                <a:pos x="80" y="212"/>
              </a:cxn>
              <a:cxn ang="0">
                <a:pos x="68" y="205"/>
              </a:cxn>
              <a:cxn ang="0">
                <a:pos x="54" y="108"/>
              </a:cxn>
              <a:cxn ang="0">
                <a:pos x="45" y="110"/>
              </a:cxn>
              <a:cxn ang="0">
                <a:pos x="4" y="77"/>
              </a:cxn>
              <a:cxn ang="0">
                <a:pos x="0" y="67"/>
              </a:cxn>
              <a:cxn ang="0">
                <a:pos x="3" y="59"/>
              </a:cxn>
              <a:cxn ang="0">
                <a:pos x="61" y="0"/>
              </a:cxn>
              <a:cxn ang="0">
                <a:pos x="96" y="0"/>
              </a:cxn>
              <a:cxn ang="0">
                <a:pos x="110" y="4"/>
              </a:cxn>
              <a:cxn ang="0">
                <a:pos x="110" y="10"/>
              </a:cxn>
              <a:cxn ang="0">
                <a:pos x="116" y="21"/>
              </a:cxn>
              <a:cxn ang="0">
                <a:pos x="129" y="27"/>
              </a:cxn>
              <a:cxn ang="0">
                <a:pos x="139" y="27"/>
              </a:cxn>
              <a:cxn ang="0">
                <a:pos x="153" y="21"/>
              </a:cxn>
              <a:cxn ang="0">
                <a:pos x="158" y="10"/>
              </a:cxn>
              <a:cxn ang="0">
                <a:pos x="161" y="1"/>
              </a:cxn>
              <a:cxn ang="0">
                <a:pos x="172" y="0"/>
              </a:cxn>
              <a:cxn ang="0">
                <a:pos x="207" y="0"/>
              </a:cxn>
              <a:cxn ang="0">
                <a:pos x="265" y="59"/>
              </a:cxn>
              <a:cxn ang="0">
                <a:pos x="268" y="67"/>
              </a:cxn>
              <a:cxn ang="0">
                <a:pos x="233" y="108"/>
              </a:cxn>
              <a:cxn ang="0">
                <a:pos x="223" y="112"/>
              </a:cxn>
              <a:cxn ang="0">
                <a:pos x="219" y="110"/>
              </a:cxn>
              <a:cxn ang="0">
                <a:pos x="202" y="200"/>
              </a:cxn>
              <a:cxn ang="0">
                <a:pos x="197" y="209"/>
              </a:cxn>
              <a:cxn ang="0">
                <a:pos x="189" y="212"/>
              </a:cxn>
              <a:cxn ang="0">
                <a:pos x="73" y="79"/>
              </a:cxn>
              <a:cxn ang="0">
                <a:pos x="77" y="87"/>
              </a:cxn>
              <a:cxn ang="0">
                <a:pos x="79" y="201"/>
              </a:cxn>
              <a:cxn ang="0">
                <a:pos x="189" y="201"/>
              </a:cxn>
              <a:cxn ang="0">
                <a:pos x="191" y="87"/>
              </a:cxn>
              <a:cxn ang="0">
                <a:pos x="193" y="81"/>
              </a:cxn>
              <a:cxn ang="0">
                <a:pos x="199" y="79"/>
              </a:cxn>
              <a:cxn ang="0">
                <a:pos x="222" y="100"/>
              </a:cxn>
              <a:cxn ang="0">
                <a:pos x="224" y="100"/>
              </a:cxn>
              <a:cxn ang="0">
                <a:pos x="257" y="67"/>
              </a:cxn>
              <a:cxn ang="0">
                <a:pos x="207" y="13"/>
              </a:cxn>
              <a:cxn ang="0">
                <a:pos x="172" y="10"/>
              </a:cxn>
              <a:cxn ang="0">
                <a:pos x="169" y="10"/>
              </a:cxn>
              <a:cxn ang="0">
                <a:pos x="162" y="27"/>
              </a:cxn>
              <a:cxn ang="0">
                <a:pos x="148" y="36"/>
              </a:cxn>
              <a:cxn ang="0">
                <a:pos x="134" y="39"/>
              </a:cxn>
              <a:cxn ang="0">
                <a:pos x="115" y="33"/>
              </a:cxn>
              <a:cxn ang="0">
                <a:pos x="103" y="21"/>
              </a:cxn>
              <a:cxn ang="0">
                <a:pos x="99" y="10"/>
              </a:cxn>
              <a:cxn ang="0">
                <a:pos x="66" y="10"/>
              </a:cxn>
              <a:cxn ang="0">
                <a:pos x="11" y="66"/>
              </a:cxn>
              <a:cxn ang="0">
                <a:pos x="11" y="69"/>
              </a:cxn>
              <a:cxn ang="0">
                <a:pos x="45" y="101"/>
              </a:cxn>
              <a:cxn ang="0">
                <a:pos x="64" y="82"/>
              </a:cxn>
              <a:cxn ang="0">
                <a:pos x="71" y="79"/>
              </a:cxn>
            </a:cxnLst>
            <a:rect l="0" t="0" r="r" b="b"/>
            <a:pathLst>
              <a:path w="268" h="212">
                <a:moveTo>
                  <a:pt x="189" y="212"/>
                </a:moveTo>
                <a:lnTo>
                  <a:pt x="80" y="212"/>
                </a:lnTo>
                <a:lnTo>
                  <a:pt x="80" y="212"/>
                </a:lnTo>
                <a:lnTo>
                  <a:pt x="75" y="212"/>
                </a:lnTo>
                <a:lnTo>
                  <a:pt x="71" y="209"/>
                </a:lnTo>
                <a:lnTo>
                  <a:pt x="68" y="205"/>
                </a:lnTo>
                <a:lnTo>
                  <a:pt x="66" y="200"/>
                </a:lnTo>
                <a:lnTo>
                  <a:pt x="66" y="94"/>
                </a:lnTo>
                <a:lnTo>
                  <a:pt x="54" y="108"/>
                </a:lnTo>
                <a:lnTo>
                  <a:pt x="54" y="108"/>
                </a:lnTo>
                <a:lnTo>
                  <a:pt x="50" y="110"/>
                </a:lnTo>
                <a:lnTo>
                  <a:pt x="45" y="110"/>
                </a:lnTo>
                <a:lnTo>
                  <a:pt x="41" y="110"/>
                </a:lnTo>
                <a:lnTo>
                  <a:pt x="37" y="108"/>
                </a:lnTo>
                <a:lnTo>
                  <a:pt x="4" y="77"/>
                </a:lnTo>
                <a:lnTo>
                  <a:pt x="4" y="77"/>
                </a:lnTo>
                <a:lnTo>
                  <a:pt x="2" y="73"/>
                </a:lnTo>
                <a:lnTo>
                  <a:pt x="0" y="67"/>
                </a:lnTo>
                <a:lnTo>
                  <a:pt x="0" y="67"/>
                </a:lnTo>
                <a:lnTo>
                  <a:pt x="0" y="63"/>
                </a:lnTo>
                <a:lnTo>
                  <a:pt x="3" y="59"/>
                </a:lnTo>
                <a:lnTo>
                  <a:pt x="54" y="6"/>
                </a:lnTo>
                <a:lnTo>
                  <a:pt x="54" y="6"/>
                </a:lnTo>
                <a:lnTo>
                  <a:pt x="61" y="0"/>
                </a:lnTo>
                <a:lnTo>
                  <a:pt x="65" y="0"/>
                </a:lnTo>
                <a:lnTo>
                  <a:pt x="96" y="0"/>
                </a:lnTo>
                <a:lnTo>
                  <a:pt x="96" y="0"/>
                </a:lnTo>
                <a:lnTo>
                  <a:pt x="104" y="0"/>
                </a:lnTo>
                <a:lnTo>
                  <a:pt x="107" y="1"/>
                </a:lnTo>
                <a:lnTo>
                  <a:pt x="110" y="4"/>
                </a:lnTo>
                <a:lnTo>
                  <a:pt x="110" y="5"/>
                </a:lnTo>
                <a:lnTo>
                  <a:pt x="110" y="5"/>
                </a:lnTo>
                <a:lnTo>
                  <a:pt x="110" y="10"/>
                </a:lnTo>
                <a:lnTo>
                  <a:pt x="111" y="15"/>
                </a:lnTo>
                <a:lnTo>
                  <a:pt x="114" y="19"/>
                </a:lnTo>
                <a:lnTo>
                  <a:pt x="116" y="21"/>
                </a:lnTo>
                <a:lnTo>
                  <a:pt x="119" y="24"/>
                </a:lnTo>
                <a:lnTo>
                  <a:pt x="125" y="27"/>
                </a:lnTo>
                <a:lnTo>
                  <a:pt x="129" y="27"/>
                </a:lnTo>
                <a:lnTo>
                  <a:pt x="134" y="28"/>
                </a:lnTo>
                <a:lnTo>
                  <a:pt x="134" y="28"/>
                </a:lnTo>
                <a:lnTo>
                  <a:pt x="139" y="27"/>
                </a:lnTo>
                <a:lnTo>
                  <a:pt x="145" y="27"/>
                </a:lnTo>
                <a:lnTo>
                  <a:pt x="149" y="24"/>
                </a:lnTo>
                <a:lnTo>
                  <a:pt x="153" y="21"/>
                </a:lnTo>
                <a:lnTo>
                  <a:pt x="156" y="19"/>
                </a:lnTo>
                <a:lnTo>
                  <a:pt x="157" y="15"/>
                </a:lnTo>
                <a:lnTo>
                  <a:pt x="158" y="10"/>
                </a:lnTo>
                <a:lnTo>
                  <a:pt x="160" y="5"/>
                </a:lnTo>
                <a:lnTo>
                  <a:pt x="160" y="4"/>
                </a:lnTo>
                <a:lnTo>
                  <a:pt x="161" y="1"/>
                </a:lnTo>
                <a:lnTo>
                  <a:pt x="161" y="1"/>
                </a:lnTo>
                <a:lnTo>
                  <a:pt x="164" y="0"/>
                </a:lnTo>
                <a:lnTo>
                  <a:pt x="172" y="0"/>
                </a:lnTo>
                <a:lnTo>
                  <a:pt x="204" y="0"/>
                </a:lnTo>
                <a:lnTo>
                  <a:pt x="204" y="0"/>
                </a:lnTo>
                <a:lnTo>
                  <a:pt x="207" y="0"/>
                </a:lnTo>
                <a:lnTo>
                  <a:pt x="214" y="6"/>
                </a:lnTo>
                <a:lnTo>
                  <a:pt x="265" y="59"/>
                </a:lnTo>
                <a:lnTo>
                  <a:pt x="265" y="59"/>
                </a:lnTo>
                <a:lnTo>
                  <a:pt x="268" y="63"/>
                </a:lnTo>
                <a:lnTo>
                  <a:pt x="268" y="67"/>
                </a:lnTo>
                <a:lnTo>
                  <a:pt x="268" y="67"/>
                </a:lnTo>
                <a:lnTo>
                  <a:pt x="268" y="73"/>
                </a:lnTo>
                <a:lnTo>
                  <a:pt x="265" y="77"/>
                </a:lnTo>
                <a:lnTo>
                  <a:pt x="233" y="108"/>
                </a:lnTo>
                <a:lnTo>
                  <a:pt x="233" y="108"/>
                </a:lnTo>
                <a:lnTo>
                  <a:pt x="229" y="110"/>
                </a:lnTo>
                <a:lnTo>
                  <a:pt x="223" y="112"/>
                </a:lnTo>
                <a:lnTo>
                  <a:pt x="223" y="112"/>
                </a:lnTo>
                <a:lnTo>
                  <a:pt x="223" y="112"/>
                </a:lnTo>
                <a:lnTo>
                  <a:pt x="219" y="110"/>
                </a:lnTo>
                <a:lnTo>
                  <a:pt x="215" y="108"/>
                </a:lnTo>
                <a:lnTo>
                  <a:pt x="202" y="94"/>
                </a:lnTo>
                <a:lnTo>
                  <a:pt x="202" y="200"/>
                </a:lnTo>
                <a:lnTo>
                  <a:pt x="202" y="200"/>
                </a:lnTo>
                <a:lnTo>
                  <a:pt x="200" y="205"/>
                </a:lnTo>
                <a:lnTo>
                  <a:pt x="197" y="209"/>
                </a:lnTo>
                <a:lnTo>
                  <a:pt x="193" y="212"/>
                </a:lnTo>
                <a:lnTo>
                  <a:pt x="189" y="212"/>
                </a:lnTo>
                <a:lnTo>
                  <a:pt x="189" y="212"/>
                </a:lnTo>
                <a:close/>
                <a:moveTo>
                  <a:pt x="71" y="79"/>
                </a:moveTo>
                <a:lnTo>
                  <a:pt x="71" y="79"/>
                </a:lnTo>
                <a:lnTo>
                  <a:pt x="73" y="79"/>
                </a:lnTo>
                <a:lnTo>
                  <a:pt x="76" y="81"/>
                </a:lnTo>
                <a:lnTo>
                  <a:pt x="77" y="83"/>
                </a:lnTo>
                <a:lnTo>
                  <a:pt x="77" y="87"/>
                </a:lnTo>
                <a:lnTo>
                  <a:pt x="77" y="200"/>
                </a:lnTo>
                <a:lnTo>
                  <a:pt x="77" y="200"/>
                </a:lnTo>
                <a:lnTo>
                  <a:pt x="79" y="201"/>
                </a:lnTo>
                <a:lnTo>
                  <a:pt x="80" y="201"/>
                </a:lnTo>
                <a:lnTo>
                  <a:pt x="189" y="201"/>
                </a:lnTo>
                <a:lnTo>
                  <a:pt x="189" y="201"/>
                </a:lnTo>
                <a:lnTo>
                  <a:pt x="191" y="201"/>
                </a:lnTo>
                <a:lnTo>
                  <a:pt x="191" y="200"/>
                </a:lnTo>
                <a:lnTo>
                  <a:pt x="191" y="87"/>
                </a:lnTo>
                <a:lnTo>
                  <a:pt x="191" y="87"/>
                </a:lnTo>
                <a:lnTo>
                  <a:pt x="191" y="83"/>
                </a:lnTo>
                <a:lnTo>
                  <a:pt x="193" y="81"/>
                </a:lnTo>
                <a:lnTo>
                  <a:pt x="196" y="79"/>
                </a:lnTo>
                <a:lnTo>
                  <a:pt x="199" y="79"/>
                </a:lnTo>
                <a:lnTo>
                  <a:pt x="199" y="79"/>
                </a:lnTo>
                <a:lnTo>
                  <a:pt x="202" y="79"/>
                </a:lnTo>
                <a:lnTo>
                  <a:pt x="206" y="82"/>
                </a:lnTo>
                <a:lnTo>
                  <a:pt x="222" y="100"/>
                </a:lnTo>
                <a:lnTo>
                  <a:pt x="222" y="100"/>
                </a:lnTo>
                <a:lnTo>
                  <a:pt x="223" y="101"/>
                </a:lnTo>
                <a:lnTo>
                  <a:pt x="224" y="100"/>
                </a:lnTo>
                <a:lnTo>
                  <a:pt x="257" y="69"/>
                </a:lnTo>
                <a:lnTo>
                  <a:pt x="257" y="69"/>
                </a:lnTo>
                <a:lnTo>
                  <a:pt x="257" y="67"/>
                </a:lnTo>
                <a:lnTo>
                  <a:pt x="257" y="67"/>
                </a:lnTo>
                <a:lnTo>
                  <a:pt x="257" y="66"/>
                </a:lnTo>
                <a:lnTo>
                  <a:pt x="207" y="13"/>
                </a:lnTo>
                <a:lnTo>
                  <a:pt x="207" y="13"/>
                </a:lnTo>
                <a:lnTo>
                  <a:pt x="203" y="10"/>
                </a:lnTo>
                <a:lnTo>
                  <a:pt x="172" y="10"/>
                </a:lnTo>
                <a:lnTo>
                  <a:pt x="172" y="10"/>
                </a:lnTo>
                <a:lnTo>
                  <a:pt x="169" y="10"/>
                </a:lnTo>
                <a:lnTo>
                  <a:pt x="169" y="10"/>
                </a:lnTo>
                <a:lnTo>
                  <a:pt x="168" y="16"/>
                </a:lnTo>
                <a:lnTo>
                  <a:pt x="166" y="21"/>
                </a:lnTo>
                <a:lnTo>
                  <a:pt x="162" y="27"/>
                </a:lnTo>
                <a:lnTo>
                  <a:pt x="158" y="31"/>
                </a:lnTo>
                <a:lnTo>
                  <a:pt x="153" y="33"/>
                </a:lnTo>
                <a:lnTo>
                  <a:pt x="148" y="36"/>
                </a:lnTo>
                <a:lnTo>
                  <a:pt x="141" y="37"/>
                </a:lnTo>
                <a:lnTo>
                  <a:pt x="134" y="39"/>
                </a:lnTo>
                <a:lnTo>
                  <a:pt x="134" y="39"/>
                </a:lnTo>
                <a:lnTo>
                  <a:pt x="127" y="37"/>
                </a:lnTo>
                <a:lnTo>
                  <a:pt x="121" y="36"/>
                </a:lnTo>
                <a:lnTo>
                  <a:pt x="115" y="33"/>
                </a:lnTo>
                <a:lnTo>
                  <a:pt x="110" y="31"/>
                </a:lnTo>
                <a:lnTo>
                  <a:pt x="106" y="27"/>
                </a:lnTo>
                <a:lnTo>
                  <a:pt x="103" y="21"/>
                </a:lnTo>
                <a:lnTo>
                  <a:pt x="100" y="16"/>
                </a:lnTo>
                <a:lnTo>
                  <a:pt x="99" y="10"/>
                </a:lnTo>
                <a:lnTo>
                  <a:pt x="99" y="10"/>
                </a:lnTo>
                <a:lnTo>
                  <a:pt x="96" y="10"/>
                </a:lnTo>
                <a:lnTo>
                  <a:pt x="66" y="10"/>
                </a:lnTo>
                <a:lnTo>
                  <a:pt x="66" y="10"/>
                </a:lnTo>
                <a:lnTo>
                  <a:pt x="62" y="13"/>
                </a:lnTo>
                <a:lnTo>
                  <a:pt x="11" y="66"/>
                </a:lnTo>
                <a:lnTo>
                  <a:pt x="11" y="66"/>
                </a:lnTo>
                <a:lnTo>
                  <a:pt x="11" y="67"/>
                </a:lnTo>
                <a:lnTo>
                  <a:pt x="11" y="67"/>
                </a:lnTo>
                <a:lnTo>
                  <a:pt x="11" y="69"/>
                </a:lnTo>
                <a:lnTo>
                  <a:pt x="44" y="100"/>
                </a:lnTo>
                <a:lnTo>
                  <a:pt x="44" y="100"/>
                </a:lnTo>
                <a:lnTo>
                  <a:pt x="45" y="101"/>
                </a:lnTo>
                <a:lnTo>
                  <a:pt x="46" y="100"/>
                </a:lnTo>
                <a:lnTo>
                  <a:pt x="64" y="82"/>
                </a:lnTo>
                <a:lnTo>
                  <a:pt x="64" y="82"/>
                </a:lnTo>
                <a:lnTo>
                  <a:pt x="66" y="79"/>
                </a:lnTo>
                <a:lnTo>
                  <a:pt x="71" y="79"/>
                </a:lnTo>
                <a:lnTo>
                  <a:pt x="71" y="79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46" name="Freeform 327"/>
          <p:cNvSpPr>
            <a:spLocks noEditPoints="1"/>
          </p:cNvSpPr>
          <p:nvPr/>
        </p:nvSpPr>
        <p:spPr bwMode="auto">
          <a:xfrm>
            <a:off x="2863316" y="4116304"/>
            <a:ext cx="347115" cy="345517"/>
          </a:xfrm>
          <a:custGeom>
            <a:avLst/>
            <a:gdLst/>
            <a:ahLst/>
            <a:cxnLst>
              <a:cxn ang="0">
                <a:pos x="90" y="222"/>
              </a:cxn>
              <a:cxn ang="0">
                <a:pos x="51" y="208"/>
              </a:cxn>
              <a:cxn ang="0">
                <a:pos x="36" y="214"/>
              </a:cxn>
              <a:cxn ang="0">
                <a:pos x="14" y="208"/>
              </a:cxn>
              <a:cxn ang="0">
                <a:pos x="0" y="180"/>
              </a:cxn>
              <a:cxn ang="0">
                <a:pos x="8" y="96"/>
              </a:cxn>
              <a:cxn ang="0">
                <a:pos x="29" y="85"/>
              </a:cxn>
              <a:cxn ang="0">
                <a:pos x="43" y="88"/>
              </a:cxn>
              <a:cxn ang="0">
                <a:pos x="50" y="89"/>
              </a:cxn>
              <a:cxn ang="0">
                <a:pos x="74" y="70"/>
              </a:cxn>
              <a:cxn ang="0">
                <a:pos x="95" y="42"/>
              </a:cxn>
              <a:cxn ang="0">
                <a:pos x="106" y="22"/>
              </a:cxn>
              <a:cxn ang="0">
                <a:pos x="118" y="4"/>
              </a:cxn>
              <a:cxn ang="0">
                <a:pos x="136" y="0"/>
              </a:cxn>
              <a:cxn ang="0">
                <a:pos x="149" y="12"/>
              </a:cxn>
              <a:cxn ang="0">
                <a:pos x="144" y="52"/>
              </a:cxn>
              <a:cxn ang="0">
                <a:pos x="132" y="76"/>
              </a:cxn>
              <a:cxn ang="0">
                <a:pos x="144" y="80"/>
              </a:cxn>
              <a:cxn ang="0">
                <a:pos x="202" y="80"/>
              </a:cxn>
              <a:cxn ang="0">
                <a:pos x="218" y="92"/>
              </a:cxn>
              <a:cxn ang="0">
                <a:pos x="217" y="112"/>
              </a:cxn>
              <a:cxn ang="0">
                <a:pos x="212" y="134"/>
              </a:cxn>
              <a:cxn ang="0">
                <a:pos x="195" y="156"/>
              </a:cxn>
              <a:cxn ang="0">
                <a:pos x="199" y="172"/>
              </a:cxn>
              <a:cxn ang="0">
                <a:pos x="179" y="189"/>
              </a:cxn>
              <a:cxn ang="0">
                <a:pos x="182" y="204"/>
              </a:cxn>
              <a:cxn ang="0">
                <a:pos x="168" y="220"/>
              </a:cxn>
              <a:cxn ang="0">
                <a:pos x="140" y="223"/>
              </a:cxn>
              <a:cxn ang="0">
                <a:pos x="56" y="199"/>
              </a:cxn>
              <a:cxn ang="0">
                <a:pos x="91" y="211"/>
              </a:cxn>
              <a:cxn ang="0">
                <a:pos x="140" y="212"/>
              </a:cxn>
              <a:cxn ang="0">
                <a:pos x="167" y="208"/>
              </a:cxn>
              <a:cxn ang="0">
                <a:pos x="167" y="192"/>
              </a:cxn>
              <a:cxn ang="0">
                <a:pos x="178" y="179"/>
              </a:cxn>
              <a:cxn ang="0">
                <a:pos x="189" y="168"/>
              </a:cxn>
              <a:cxn ang="0">
                <a:pos x="178" y="145"/>
              </a:cxn>
              <a:cxn ang="0">
                <a:pos x="201" y="138"/>
              </a:cxn>
              <a:cxn ang="0">
                <a:pos x="194" y="123"/>
              </a:cxn>
              <a:cxn ang="0">
                <a:pos x="203" y="111"/>
              </a:cxn>
              <a:cxn ang="0">
                <a:pos x="209" y="96"/>
              </a:cxn>
              <a:cxn ang="0">
                <a:pos x="155" y="89"/>
              </a:cxn>
              <a:cxn ang="0">
                <a:pos x="132" y="91"/>
              </a:cxn>
              <a:cxn ang="0">
                <a:pos x="121" y="75"/>
              </a:cxn>
              <a:cxn ang="0">
                <a:pos x="131" y="56"/>
              </a:cxn>
              <a:cxn ang="0">
                <a:pos x="141" y="22"/>
              </a:cxn>
              <a:cxn ang="0">
                <a:pos x="132" y="11"/>
              </a:cxn>
              <a:cxn ang="0">
                <a:pos x="117" y="23"/>
              </a:cxn>
              <a:cxn ang="0">
                <a:pos x="112" y="35"/>
              </a:cxn>
              <a:cxn ang="0">
                <a:pos x="101" y="56"/>
              </a:cxn>
              <a:cxn ang="0">
                <a:pos x="72" y="87"/>
              </a:cxn>
              <a:cxn ang="0">
                <a:pos x="47" y="100"/>
              </a:cxn>
              <a:cxn ang="0">
                <a:pos x="37" y="97"/>
              </a:cxn>
              <a:cxn ang="0">
                <a:pos x="20" y="100"/>
              </a:cxn>
              <a:cxn ang="0">
                <a:pos x="10" y="118"/>
              </a:cxn>
              <a:cxn ang="0">
                <a:pos x="16" y="196"/>
              </a:cxn>
              <a:cxn ang="0">
                <a:pos x="29" y="203"/>
              </a:cxn>
              <a:cxn ang="0">
                <a:pos x="36" y="201"/>
              </a:cxn>
            </a:cxnLst>
            <a:rect l="0" t="0" r="r" b="b"/>
            <a:pathLst>
              <a:path w="221" h="223">
                <a:moveTo>
                  <a:pt x="120" y="223"/>
                </a:moveTo>
                <a:lnTo>
                  <a:pt x="120" y="223"/>
                </a:lnTo>
                <a:lnTo>
                  <a:pt x="104" y="223"/>
                </a:lnTo>
                <a:lnTo>
                  <a:pt x="90" y="222"/>
                </a:lnTo>
                <a:lnTo>
                  <a:pt x="90" y="222"/>
                </a:lnTo>
                <a:lnTo>
                  <a:pt x="79" y="219"/>
                </a:lnTo>
                <a:lnTo>
                  <a:pt x="70" y="215"/>
                </a:lnTo>
                <a:lnTo>
                  <a:pt x="70" y="215"/>
                </a:lnTo>
                <a:lnTo>
                  <a:pt x="56" y="210"/>
                </a:lnTo>
                <a:lnTo>
                  <a:pt x="51" y="208"/>
                </a:lnTo>
                <a:lnTo>
                  <a:pt x="44" y="210"/>
                </a:lnTo>
                <a:lnTo>
                  <a:pt x="44" y="210"/>
                </a:lnTo>
                <a:lnTo>
                  <a:pt x="40" y="211"/>
                </a:lnTo>
                <a:lnTo>
                  <a:pt x="40" y="211"/>
                </a:lnTo>
                <a:lnTo>
                  <a:pt x="36" y="214"/>
                </a:lnTo>
                <a:lnTo>
                  <a:pt x="29" y="214"/>
                </a:lnTo>
                <a:lnTo>
                  <a:pt x="29" y="214"/>
                </a:lnTo>
                <a:lnTo>
                  <a:pt x="29" y="214"/>
                </a:lnTo>
                <a:lnTo>
                  <a:pt x="21" y="212"/>
                </a:lnTo>
                <a:lnTo>
                  <a:pt x="14" y="208"/>
                </a:lnTo>
                <a:lnTo>
                  <a:pt x="14" y="208"/>
                </a:lnTo>
                <a:lnTo>
                  <a:pt x="8" y="203"/>
                </a:lnTo>
                <a:lnTo>
                  <a:pt x="4" y="196"/>
                </a:lnTo>
                <a:lnTo>
                  <a:pt x="0" y="188"/>
                </a:lnTo>
                <a:lnTo>
                  <a:pt x="0" y="180"/>
                </a:lnTo>
                <a:lnTo>
                  <a:pt x="0" y="118"/>
                </a:lnTo>
                <a:lnTo>
                  <a:pt x="0" y="118"/>
                </a:lnTo>
                <a:lnTo>
                  <a:pt x="0" y="110"/>
                </a:lnTo>
                <a:lnTo>
                  <a:pt x="4" y="103"/>
                </a:lnTo>
                <a:lnTo>
                  <a:pt x="8" y="96"/>
                </a:lnTo>
                <a:lnTo>
                  <a:pt x="13" y="91"/>
                </a:lnTo>
                <a:lnTo>
                  <a:pt x="13" y="91"/>
                </a:lnTo>
                <a:lnTo>
                  <a:pt x="18" y="88"/>
                </a:lnTo>
                <a:lnTo>
                  <a:pt x="24" y="87"/>
                </a:lnTo>
                <a:lnTo>
                  <a:pt x="29" y="85"/>
                </a:lnTo>
                <a:lnTo>
                  <a:pt x="33" y="85"/>
                </a:lnTo>
                <a:lnTo>
                  <a:pt x="33" y="85"/>
                </a:lnTo>
                <a:lnTo>
                  <a:pt x="39" y="85"/>
                </a:lnTo>
                <a:lnTo>
                  <a:pt x="43" y="88"/>
                </a:lnTo>
                <a:lnTo>
                  <a:pt x="43" y="88"/>
                </a:lnTo>
                <a:lnTo>
                  <a:pt x="44" y="89"/>
                </a:lnTo>
                <a:lnTo>
                  <a:pt x="44" y="89"/>
                </a:lnTo>
                <a:lnTo>
                  <a:pt x="47" y="89"/>
                </a:lnTo>
                <a:lnTo>
                  <a:pt x="47" y="89"/>
                </a:lnTo>
                <a:lnTo>
                  <a:pt x="50" y="89"/>
                </a:lnTo>
                <a:lnTo>
                  <a:pt x="54" y="88"/>
                </a:lnTo>
                <a:lnTo>
                  <a:pt x="60" y="83"/>
                </a:lnTo>
                <a:lnTo>
                  <a:pt x="72" y="72"/>
                </a:lnTo>
                <a:lnTo>
                  <a:pt x="74" y="70"/>
                </a:lnTo>
                <a:lnTo>
                  <a:pt x="74" y="70"/>
                </a:lnTo>
                <a:lnTo>
                  <a:pt x="83" y="61"/>
                </a:lnTo>
                <a:lnTo>
                  <a:pt x="91" y="49"/>
                </a:lnTo>
                <a:lnTo>
                  <a:pt x="91" y="49"/>
                </a:lnTo>
                <a:lnTo>
                  <a:pt x="95" y="42"/>
                </a:lnTo>
                <a:lnTo>
                  <a:pt x="95" y="42"/>
                </a:lnTo>
                <a:lnTo>
                  <a:pt x="99" y="37"/>
                </a:lnTo>
                <a:lnTo>
                  <a:pt x="101" y="31"/>
                </a:lnTo>
                <a:lnTo>
                  <a:pt x="101" y="31"/>
                </a:lnTo>
                <a:lnTo>
                  <a:pt x="106" y="22"/>
                </a:lnTo>
                <a:lnTo>
                  <a:pt x="106" y="22"/>
                </a:lnTo>
                <a:lnTo>
                  <a:pt x="108" y="18"/>
                </a:lnTo>
                <a:lnTo>
                  <a:pt x="108" y="18"/>
                </a:lnTo>
                <a:lnTo>
                  <a:pt x="112" y="11"/>
                </a:lnTo>
                <a:lnTo>
                  <a:pt x="114" y="7"/>
                </a:lnTo>
                <a:lnTo>
                  <a:pt x="118" y="4"/>
                </a:lnTo>
                <a:lnTo>
                  <a:pt x="118" y="4"/>
                </a:lnTo>
                <a:lnTo>
                  <a:pt x="124" y="2"/>
                </a:lnTo>
                <a:lnTo>
                  <a:pt x="131" y="0"/>
                </a:lnTo>
                <a:lnTo>
                  <a:pt x="131" y="0"/>
                </a:lnTo>
                <a:lnTo>
                  <a:pt x="136" y="0"/>
                </a:lnTo>
                <a:lnTo>
                  <a:pt x="140" y="2"/>
                </a:lnTo>
                <a:lnTo>
                  <a:pt x="144" y="4"/>
                </a:lnTo>
                <a:lnTo>
                  <a:pt x="147" y="8"/>
                </a:lnTo>
                <a:lnTo>
                  <a:pt x="147" y="8"/>
                </a:lnTo>
                <a:lnTo>
                  <a:pt x="149" y="12"/>
                </a:lnTo>
                <a:lnTo>
                  <a:pt x="152" y="18"/>
                </a:lnTo>
                <a:lnTo>
                  <a:pt x="152" y="23"/>
                </a:lnTo>
                <a:lnTo>
                  <a:pt x="152" y="29"/>
                </a:lnTo>
                <a:lnTo>
                  <a:pt x="149" y="41"/>
                </a:lnTo>
                <a:lnTo>
                  <a:pt x="144" y="52"/>
                </a:lnTo>
                <a:lnTo>
                  <a:pt x="144" y="52"/>
                </a:lnTo>
                <a:lnTo>
                  <a:pt x="139" y="61"/>
                </a:lnTo>
                <a:lnTo>
                  <a:pt x="139" y="61"/>
                </a:lnTo>
                <a:lnTo>
                  <a:pt x="135" y="69"/>
                </a:lnTo>
                <a:lnTo>
                  <a:pt x="132" y="76"/>
                </a:lnTo>
                <a:lnTo>
                  <a:pt x="132" y="76"/>
                </a:lnTo>
                <a:lnTo>
                  <a:pt x="132" y="80"/>
                </a:lnTo>
                <a:lnTo>
                  <a:pt x="133" y="80"/>
                </a:lnTo>
                <a:lnTo>
                  <a:pt x="133" y="80"/>
                </a:lnTo>
                <a:lnTo>
                  <a:pt x="144" y="80"/>
                </a:lnTo>
                <a:lnTo>
                  <a:pt x="144" y="80"/>
                </a:lnTo>
                <a:lnTo>
                  <a:pt x="155" y="79"/>
                </a:lnTo>
                <a:lnTo>
                  <a:pt x="198" y="79"/>
                </a:lnTo>
                <a:lnTo>
                  <a:pt x="198" y="79"/>
                </a:lnTo>
                <a:lnTo>
                  <a:pt x="202" y="80"/>
                </a:lnTo>
                <a:lnTo>
                  <a:pt x="207" y="80"/>
                </a:lnTo>
                <a:lnTo>
                  <a:pt x="210" y="83"/>
                </a:lnTo>
                <a:lnTo>
                  <a:pt x="214" y="85"/>
                </a:lnTo>
                <a:lnTo>
                  <a:pt x="217" y="88"/>
                </a:lnTo>
                <a:lnTo>
                  <a:pt x="218" y="92"/>
                </a:lnTo>
                <a:lnTo>
                  <a:pt x="220" y="96"/>
                </a:lnTo>
                <a:lnTo>
                  <a:pt x="221" y="100"/>
                </a:lnTo>
                <a:lnTo>
                  <a:pt x="221" y="100"/>
                </a:lnTo>
                <a:lnTo>
                  <a:pt x="220" y="107"/>
                </a:lnTo>
                <a:lnTo>
                  <a:pt x="217" y="112"/>
                </a:lnTo>
                <a:lnTo>
                  <a:pt x="213" y="118"/>
                </a:lnTo>
                <a:lnTo>
                  <a:pt x="207" y="120"/>
                </a:lnTo>
                <a:lnTo>
                  <a:pt x="207" y="120"/>
                </a:lnTo>
                <a:lnTo>
                  <a:pt x="210" y="127"/>
                </a:lnTo>
                <a:lnTo>
                  <a:pt x="212" y="134"/>
                </a:lnTo>
                <a:lnTo>
                  <a:pt x="212" y="134"/>
                </a:lnTo>
                <a:lnTo>
                  <a:pt x="210" y="141"/>
                </a:lnTo>
                <a:lnTo>
                  <a:pt x="207" y="147"/>
                </a:lnTo>
                <a:lnTo>
                  <a:pt x="202" y="153"/>
                </a:lnTo>
                <a:lnTo>
                  <a:pt x="195" y="156"/>
                </a:lnTo>
                <a:lnTo>
                  <a:pt x="195" y="156"/>
                </a:lnTo>
                <a:lnTo>
                  <a:pt x="198" y="161"/>
                </a:lnTo>
                <a:lnTo>
                  <a:pt x="199" y="168"/>
                </a:lnTo>
                <a:lnTo>
                  <a:pt x="199" y="168"/>
                </a:lnTo>
                <a:lnTo>
                  <a:pt x="199" y="172"/>
                </a:lnTo>
                <a:lnTo>
                  <a:pt x="198" y="176"/>
                </a:lnTo>
                <a:lnTo>
                  <a:pt x="194" y="183"/>
                </a:lnTo>
                <a:lnTo>
                  <a:pt x="187" y="187"/>
                </a:lnTo>
                <a:lnTo>
                  <a:pt x="183" y="188"/>
                </a:lnTo>
                <a:lnTo>
                  <a:pt x="179" y="189"/>
                </a:lnTo>
                <a:lnTo>
                  <a:pt x="179" y="189"/>
                </a:lnTo>
                <a:lnTo>
                  <a:pt x="180" y="195"/>
                </a:lnTo>
                <a:lnTo>
                  <a:pt x="182" y="200"/>
                </a:lnTo>
                <a:lnTo>
                  <a:pt x="182" y="200"/>
                </a:lnTo>
                <a:lnTo>
                  <a:pt x="182" y="204"/>
                </a:lnTo>
                <a:lnTo>
                  <a:pt x="180" y="208"/>
                </a:lnTo>
                <a:lnTo>
                  <a:pt x="178" y="212"/>
                </a:lnTo>
                <a:lnTo>
                  <a:pt x="175" y="216"/>
                </a:lnTo>
                <a:lnTo>
                  <a:pt x="172" y="219"/>
                </a:lnTo>
                <a:lnTo>
                  <a:pt x="168" y="220"/>
                </a:lnTo>
                <a:lnTo>
                  <a:pt x="164" y="222"/>
                </a:lnTo>
                <a:lnTo>
                  <a:pt x="160" y="222"/>
                </a:lnTo>
                <a:lnTo>
                  <a:pt x="160" y="222"/>
                </a:lnTo>
                <a:lnTo>
                  <a:pt x="140" y="223"/>
                </a:lnTo>
                <a:lnTo>
                  <a:pt x="140" y="223"/>
                </a:lnTo>
                <a:lnTo>
                  <a:pt x="120" y="223"/>
                </a:lnTo>
                <a:lnTo>
                  <a:pt x="120" y="223"/>
                </a:lnTo>
                <a:close/>
                <a:moveTo>
                  <a:pt x="51" y="197"/>
                </a:moveTo>
                <a:lnTo>
                  <a:pt x="51" y="197"/>
                </a:lnTo>
                <a:lnTo>
                  <a:pt x="56" y="199"/>
                </a:lnTo>
                <a:lnTo>
                  <a:pt x="63" y="200"/>
                </a:lnTo>
                <a:lnTo>
                  <a:pt x="74" y="204"/>
                </a:lnTo>
                <a:lnTo>
                  <a:pt x="74" y="204"/>
                </a:lnTo>
                <a:lnTo>
                  <a:pt x="83" y="208"/>
                </a:lnTo>
                <a:lnTo>
                  <a:pt x="91" y="211"/>
                </a:lnTo>
                <a:lnTo>
                  <a:pt x="91" y="211"/>
                </a:lnTo>
                <a:lnTo>
                  <a:pt x="105" y="212"/>
                </a:lnTo>
                <a:lnTo>
                  <a:pt x="120" y="212"/>
                </a:lnTo>
                <a:lnTo>
                  <a:pt x="120" y="212"/>
                </a:lnTo>
                <a:lnTo>
                  <a:pt x="140" y="212"/>
                </a:lnTo>
                <a:lnTo>
                  <a:pt x="140" y="212"/>
                </a:lnTo>
                <a:lnTo>
                  <a:pt x="160" y="211"/>
                </a:lnTo>
                <a:lnTo>
                  <a:pt x="160" y="211"/>
                </a:lnTo>
                <a:lnTo>
                  <a:pt x="164" y="211"/>
                </a:lnTo>
                <a:lnTo>
                  <a:pt x="167" y="208"/>
                </a:lnTo>
                <a:lnTo>
                  <a:pt x="170" y="204"/>
                </a:lnTo>
                <a:lnTo>
                  <a:pt x="171" y="200"/>
                </a:lnTo>
                <a:lnTo>
                  <a:pt x="171" y="200"/>
                </a:lnTo>
                <a:lnTo>
                  <a:pt x="170" y="196"/>
                </a:lnTo>
                <a:lnTo>
                  <a:pt x="167" y="192"/>
                </a:lnTo>
                <a:lnTo>
                  <a:pt x="164" y="191"/>
                </a:lnTo>
                <a:lnTo>
                  <a:pt x="160" y="189"/>
                </a:lnTo>
                <a:lnTo>
                  <a:pt x="160" y="179"/>
                </a:lnTo>
                <a:lnTo>
                  <a:pt x="178" y="179"/>
                </a:lnTo>
                <a:lnTo>
                  <a:pt x="178" y="179"/>
                </a:lnTo>
                <a:lnTo>
                  <a:pt x="182" y="177"/>
                </a:lnTo>
                <a:lnTo>
                  <a:pt x="186" y="174"/>
                </a:lnTo>
                <a:lnTo>
                  <a:pt x="187" y="172"/>
                </a:lnTo>
                <a:lnTo>
                  <a:pt x="189" y="168"/>
                </a:lnTo>
                <a:lnTo>
                  <a:pt x="189" y="168"/>
                </a:lnTo>
                <a:lnTo>
                  <a:pt x="187" y="162"/>
                </a:lnTo>
                <a:lnTo>
                  <a:pt x="186" y="160"/>
                </a:lnTo>
                <a:lnTo>
                  <a:pt x="182" y="157"/>
                </a:lnTo>
                <a:lnTo>
                  <a:pt x="178" y="156"/>
                </a:lnTo>
                <a:lnTo>
                  <a:pt x="178" y="145"/>
                </a:lnTo>
                <a:lnTo>
                  <a:pt x="190" y="145"/>
                </a:lnTo>
                <a:lnTo>
                  <a:pt x="190" y="145"/>
                </a:lnTo>
                <a:lnTo>
                  <a:pt x="194" y="145"/>
                </a:lnTo>
                <a:lnTo>
                  <a:pt x="198" y="142"/>
                </a:lnTo>
                <a:lnTo>
                  <a:pt x="201" y="138"/>
                </a:lnTo>
                <a:lnTo>
                  <a:pt x="201" y="134"/>
                </a:lnTo>
                <a:lnTo>
                  <a:pt x="201" y="134"/>
                </a:lnTo>
                <a:lnTo>
                  <a:pt x="201" y="130"/>
                </a:lnTo>
                <a:lnTo>
                  <a:pt x="198" y="126"/>
                </a:lnTo>
                <a:lnTo>
                  <a:pt x="194" y="123"/>
                </a:lnTo>
                <a:lnTo>
                  <a:pt x="190" y="123"/>
                </a:lnTo>
                <a:lnTo>
                  <a:pt x="190" y="112"/>
                </a:lnTo>
                <a:lnTo>
                  <a:pt x="198" y="112"/>
                </a:lnTo>
                <a:lnTo>
                  <a:pt x="198" y="112"/>
                </a:lnTo>
                <a:lnTo>
                  <a:pt x="203" y="111"/>
                </a:lnTo>
                <a:lnTo>
                  <a:pt x="206" y="108"/>
                </a:lnTo>
                <a:lnTo>
                  <a:pt x="209" y="106"/>
                </a:lnTo>
                <a:lnTo>
                  <a:pt x="210" y="100"/>
                </a:lnTo>
                <a:lnTo>
                  <a:pt x="210" y="100"/>
                </a:lnTo>
                <a:lnTo>
                  <a:pt x="209" y="96"/>
                </a:lnTo>
                <a:lnTo>
                  <a:pt x="206" y="93"/>
                </a:lnTo>
                <a:lnTo>
                  <a:pt x="203" y="91"/>
                </a:lnTo>
                <a:lnTo>
                  <a:pt x="198" y="89"/>
                </a:lnTo>
                <a:lnTo>
                  <a:pt x="155" y="89"/>
                </a:lnTo>
                <a:lnTo>
                  <a:pt x="155" y="89"/>
                </a:lnTo>
                <a:lnTo>
                  <a:pt x="144" y="91"/>
                </a:lnTo>
                <a:lnTo>
                  <a:pt x="144" y="91"/>
                </a:lnTo>
                <a:lnTo>
                  <a:pt x="133" y="91"/>
                </a:lnTo>
                <a:lnTo>
                  <a:pt x="132" y="91"/>
                </a:lnTo>
                <a:lnTo>
                  <a:pt x="132" y="91"/>
                </a:lnTo>
                <a:lnTo>
                  <a:pt x="126" y="89"/>
                </a:lnTo>
                <a:lnTo>
                  <a:pt x="124" y="87"/>
                </a:lnTo>
                <a:lnTo>
                  <a:pt x="124" y="87"/>
                </a:lnTo>
                <a:lnTo>
                  <a:pt x="121" y="81"/>
                </a:lnTo>
                <a:lnTo>
                  <a:pt x="121" y="75"/>
                </a:lnTo>
                <a:lnTo>
                  <a:pt x="121" y="75"/>
                </a:lnTo>
                <a:lnTo>
                  <a:pt x="122" y="69"/>
                </a:lnTo>
                <a:lnTo>
                  <a:pt x="124" y="64"/>
                </a:lnTo>
                <a:lnTo>
                  <a:pt x="131" y="56"/>
                </a:lnTo>
                <a:lnTo>
                  <a:pt x="131" y="56"/>
                </a:lnTo>
                <a:lnTo>
                  <a:pt x="135" y="46"/>
                </a:lnTo>
                <a:lnTo>
                  <a:pt x="135" y="46"/>
                </a:lnTo>
                <a:lnTo>
                  <a:pt x="139" y="38"/>
                </a:lnTo>
                <a:lnTo>
                  <a:pt x="141" y="30"/>
                </a:lnTo>
                <a:lnTo>
                  <a:pt x="141" y="22"/>
                </a:lnTo>
                <a:lnTo>
                  <a:pt x="140" y="18"/>
                </a:lnTo>
                <a:lnTo>
                  <a:pt x="139" y="15"/>
                </a:lnTo>
                <a:lnTo>
                  <a:pt x="139" y="15"/>
                </a:lnTo>
                <a:lnTo>
                  <a:pt x="136" y="12"/>
                </a:lnTo>
                <a:lnTo>
                  <a:pt x="132" y="11"/>
                </a:lnTo>
                <a:lnTo>
                  <a:pt x="128" y="11"/>
                </a:lnTo>
                <a:lnTo>
                  <a:pt x="124" y="14"/>
                </a:lnTo>
                <a:lnTo>
                  <a:pt x="124" y="14"/>
                </a:lnTo>
                <a:lnTo>
                  <a:pt x="120" y="18"/>
                </a:lnTo>
                <a:lnTo>
                  <a:pt x="117" y="23"/>
                </a:lnTo>
                <a:lnTo>
                  <a:pt x="117" y="23"/>
                </a:lnTo>
                <a:lnTo>
                  <a:pt x="116" y="27"/>
                </a:lnTo>
                <a:lnTo>
                  <a:pt x="116" y="27"/>
                </a:lnTo>
                <a:lnTo>
                  <a:pt x="112" y="35"/>
                </a:lnTo>
                <a:lnTo>
                  <a:pt x="112" y="35"/>
                </a:lnTo>
                <a:lnTo>
                  <a:pt x="109" y="42"/>
                </a:lnTo>
                <a:lnTo>
                  <a:pt x="105" y="49"/>
                </a:lnTo>
                <a:lnTo>
                  <a:pt x="105" y="49"/>
                </a:lnTo>
                <a:lnTo>
                  <a:pt x="101" y="56"/>
                </a:lnTo>
                <a:lnTo>
                  <a:pt x="101" y="56"/>
                </a:lnTo>
                <a:lnTo>
                  <a:pt x="91" y="68"/>
                </a:lnTo>
                <a:lnTo>
                  <a:pt x="82" y="79"/>
                </a:lnTo>
                <a:lnTo>
                  <a:pt x="81" y="80"/>
                </a:lnTo>
                <a:lnTo>
                  <a:pt x="81" y="80"/>
                </a:lnTo>
                <a:lnTo>
                  <a:pt x="72" y="87"/>
                </a:lnTo>
                <a:lnTo>
                  <a:pt x="63" y="93"/>
                </a:lnTo>
                <a:lnTo>
                  <a:pt x="55" y="99"/>
                </a:lnTo>
                <a:lnTo>
                  <a:pt x="51" y="100"/>
                </a:lnTo>
                <a:lnTo>
                  <a:pt x="47" y="100"/>
                </a:lnTo>
                <a:lnTo>
                  <a:pt x="47" y="100"/>
                </a:lnTo>
                <a:lnTo>
                  <a:pt x="43" y="100"/>
                </a:lnTo>
                <a:lnTo>
                  <a:pt x="40" y="99"/>
                </a:lnTo>
                <a:lnTo>
                  <a:pt x="40" y="99"/>
                </a:lnTo>
                <a:lnTo>
                  <a:pt x="37" y="97"/>
                </a:lnTo>
                <a:lnTo>
                  <a:pt x="37" y="97"/>
                </a:lnTo>
                <a:lnTo>
                  <a:pt x="33" y="96"/>
                </a:lnTo>
                <a:lnTo>
                  <a:pt x="33" y="96"/>
                </a:lnTo>
                <a:lnTo>
                  <a:pt x="33" y="96"/>
                </a:lnTo>
                <a:lnTo>
                  <a:pt x="27" y="97"/>
                </a:lnTo>
                <a:lnTo>
                  <a:pt x="20" y="100"/>
                </a:lnTo>
                <a:lnTo>
                  <a:pt x="20" y="100"/>
                </a:lnTo>
                <a:lnTo>
                  <a:pt x="16" y="104"/>
                </a:lnTo>
                <a:lnTo>
                  <a:pt x="13" y="108"/>
                </a:lnTo>
                <a:lnTo>
                  <a:pt x="10" y="112"/>
                </a:lnTo>
                <a:lnTo>
                  <a:pt x="10" y="118"/>
                </a:lnTo>
                <a:lnTo>
                  <a:pt x="10" y="180"/>
                </a:lnTo>
                <a:lnTo>
                  <a:pt x="10" y="180"/>
                </a:lnTo>
                <a:lnTo>
                  <a:pt x="10" y="185"/>
                </a:lnTo>
                <a:lnTo>
                  <a:pt x="13" y="191"/>
                </a:lnTo>
                <a:lnTo>
                  <a:pt x="16" y="196"/>
                </a:lnTo>
                <a:lnTo>
                  <a:pt x="20" y="200"/>
                </a:lnTo>
                <a:lnTo>
                  <a:pt x="20" y="200"/>
                </a:lnTo>
                <a:lnTo>
                  <a:pt x="24" y="201"/>
                </a:lnTo>
                <a:lnTo>
                  <a:pt x="29" y="203"/>
                </a:lnTo>
                <a:lnTo>
                  <a:pt x="29" y="203"/>
                </a:lnTo>
                <a:lnTo>
                  <a:pt x="29" y="203"/>
                </a:lnTo>
                <a:lnTo>
                  <a:pt x="29" y="203"/>
                </a:lnTo>
                <a:lnTo>
                  <a:pt x="32" y="203"/>
                </a:lnTo>
                <a:lnTo>
                  <a:pt x="36" y="201"/>
                </a:lnTo>
                <a:lnTo>
                  <a:pt x="36" y="201"/>
                </a:lnTo>
                <a:lnTo>
                  <a:pt x="41" y="199"/>
                </a:lnTo>
                <a:lnTo>
                  <a:pt x="41" y="199"/>
                </a:lnTo>
                <a:lnTo>
                  <a:pt x="51" y="197"/>
                </a:lnTo>
                <a:lnTo>
                  <a:pt x="51" y="197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47" name="Freeform 328"/>
          <p:cNvSpPr>
            <a:spLocks/>
          </p:cNvSpPr>
          <p:nvPr/>
        </p:nvSpPr>
        <p:spPr bwMode="auto">
          <a:xfrm>
            <a:off x="5246211" y="5082820"/>
            <a:ext cx="412784" cy="9339"/>
          </a:xfrm>
          <a:custGeom>
            <a:avLst/>
            <a:gdLst/>
            <a:ahLst/>
            <a:cxnLst>
              <a:cxn ang="0">
                <a:pos x="260" y="5"/>
              </a:cxn>
              <a:cxn ang="0">
                <a:pos x="2" y="5"/>
              </a:cxn>
              <a:cxn ang="0">
                <a:pos x="2" y="5"/>
              </a:cxn>
              <a:cxn ang="0">
                <a:pos x="1" y="4"/>
              </a:cxn>
              <a:cxn ang="0">
                <a:pos x="0" y="2"/>
              </a:cxn>
              <a:cxn ang="0">
                <a:pos x="0" y="2"/>
              </a:cxn>
              <a:cxn ang="0">
                <a:pos x="1" y="0"/>
              </a:cxn>
              <a:cxn ang="0">
                <a:pos x="2" y="0"/>
              </a:cxn>
              <a:cxn ang="0">
                <a:pos x="260" y="0"/>
              </a:cxn>
              <a:cxn ang="0">
                <a:pos x="260" y="0"/>
              </a:cxn>
              <a:cxn ang="0">
                <a:pos x="262" y="0"/>
              </a:cxn>
              <a:cxn ang="0">
                <a:pos x="263" y="2"/>
              </a:cxn>
              <a:cxn ang="0">
                <a:pos x="263" y="2"/>
              </a:cxn>
              <a:cxn ang="0">
                <a:pos x="262" y="4"/>
              </a:cxn>
              <a:cxn ang="0">
                <a:pos x="260" y="5"/>
              </a:cxn>
              <a:cxn ang="0">
                <a:pos x="260" y="5"/>
              </a:cxn>
            </a:cxnLst>
            <a:rect l="0" t="0" r="r" b="b"/>
            <a:pathLst>
              <a:path w="263" h="5">
                <a:moveTo>
                  <a:pt x="260" y="5"/>
                </a:moveTo>
                <a:lnTo>
                  <a:pt x="2" y="5"/>
                </a:lnTo>
                <a:lnTo>
                  <a:pt x="2" y="5"/>
                </a:lnTo>
                <a:lnTo>
                  <a:pt x="1" y="4"/>
                </a:lnTo>
                <a:lnTo>
                  <a:pt x="0" y="2"/>
                </a:lnTo>
                <a:lnTo>
                  <a:pt x="0" y="2"/>
                </a:lnTo>
                <a:lnTo>
                  <a:pt x="1" y="0"/>
                </a:lnTo>
                <a:lnTo>
                  <a:pt x="2" y="0"/>
                </a:lnTo>
                <a:lnTo>
                  <a:pt x="260" y="0"/>
                </a:lnTo>
                <a:lnTo>
                  <a:pt x="260" y="0"/>
                </a:lnTo>
                <a:lnTo>
                  <a:pt x="262" y="0"/>
                </a:lnTo>
                <a:lnTo>
                  <a:pt x="263" y="2"/>
                </a:lnTo>
                <a:lnTo>
                  <a:pt x="263" y="2"/>
                </a:lnTo>
                <a:lnTo>
                  <a:pt x="262" y="4"/>
                </a:lnTo>
                <a:lnTo>
                  <a:pt x="260" y="5"/>
                </a:lnTo>
                <a:lnTo>
                  <a:pt x="260" y="5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48" name="Freeform 329"/>
          <p:cNvSpPr>
            <a:spLocks/>
          </p:cNvSpPr>
          <p:nvPr/>
        </p:nvSpPr>
        <p:spPr bwMode="auto">
          <a:xfrm>
            <a:off x="5551109" y="4994104"/>
            <a:ext cx="107888" cy="98053"/>
          </a:xfrm>
          <a:custGeom>
            <a:avLst/>
            <a:gdLst/>
            <a:ahLst/>
            <a:cxnLst>
              <a:cxn ang="0">
                <a:pos x="66" y="63"/>
              </a:cxn>
              <a:cxn ang="0">
                <a:pos x="66" y="63"/>
              </a:cxn>
              <a:cxn ang="0">
                <a:pos x="63" y="62"/>
              </a:cxn>
              <a:cxn ang="0">
                <a:pos x="0" y="5"/>
              </a:cxn>
              <a:cxn ang="0">
                <a:pos x="0" y="5"/>
              </a:cxn>
              <a:cxn ang="0">
                <a:pos x="0" y="2"/>
              </a:cxn>
              <a:cxn ang="0">
                <a:pos x="0" y="1"/>
              </a:cxn>
              <a:cxn ang="0">
                <a:pos x="0" y="1"/>
              </a:cxn>
              <a:cxn ang="0">
                <a:pos x="3" y="0"/>
              </a:cxn>
              <a:cxn ang="0">
                <a:pos x="4" y="1"/>
              </a:cxn>
              <a:cxn ang="0">
                <a:pos x="68" y="58"/>
              </a:cxn>
              <a:cxn ang="0">
                <a:pos x="68" y="58"/>
              </a:cxn>
              <a:cxn ang="0">
                <a:pos x="69" y="60"/>
              </a:cxn>
              <a:cxn ang="0">
                <a:pos x="68" y="62"/>
              </a:cxn>
              <a:cxn ang="0">
                <a:pos x="68" y="62"/>
              </a:cxn>
              <a:cxn ang="0">
                <a:pos x="66" y="63"/>
              </a:cxn>
              <a:cxn ang="0">
                <a:pos x="66" y="63"/>
              </a:cxn>
            </a:cxnLst>
            <a:rect l="0" t="0" r="r" b="b"/>
            <a:pathLst>
              <a:path w="69" h="63">
                <a:moveTo>
                  <a:pt x="66" y="63"/>
                </a:moveTo>
                <a:lnTo>
                  <a:pt x="66" y="63"/>
                </a:lnTo>
                <a:lnTo>
                  <a:pt x="63" y="62"/>
                </a:lnTo>
                <a:lnTo>
                  <a:pt x="0" y="5"/>
                </a:lnTo>
                <a:lnTo>
                  <a:pt x="0" y="5"/>
                </a:lnTo>
                <a:lnTo>
                  <a:pt x="0" y="2"/>
                </a:lnTo>
                <a:lnTo>
                  <a:pt x="0" y="1"/>
                </a:lnTo>
                <a:lnTo>
                  <a:pt x="0" y="1"/>
                </a:lnTo>
                <a:lnTo>
                  <a:pt x="3" y="0"/>
                </a:lnTo>
                <a:lnTo>
                  <a:pt x="4" y="1"/>
                </a:lnTo>
                <a:lnTo>
                  <a:pt x="68" y="58"/>
                </a:lnTo>
                <a:lnTo>
                  <a:pt x="68" y="58"/>
                </a:lnTo>
                <a:lnTo>
                  <a:pt x="69" y="60"/>
                </a:lnTo>
                <a:lnTo>
                  <a:pt x="68" y="62"/>
                </a:lnTo>
                <a:lnTo>
                  <a:pt x="68" y="62"/>
                </a:lnTo>
                <a:lnTo>
                  <a:pt x="66" y="63"/>
                </a:lnTo>
                <a:lnTo>
                  <a:pt x="66" y="63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49" name="Freeform 330"/>
          <p:cNvSpPr>
            <a:spLocks/>
          </p:cNvSpPr>
          <p:nvPr/>
        </p:nvSpPr>
        <p:spPr bwMode="auto">
          <a:xfrm>
            <a:off x="5551109" y="5082820"/>
            <a:ext cx="107888" cy="98053"/>
          </a:xfrm>
          <a:custGeom>
            <a:avLst/>
            <a:gdLst/>
            <a:ahLst/>
            <a:cxnLst>
              <a:cxn ang="0">
                <a:pos x="3" y="63"/>
              </a:cxn>
              <a:cxn ang="0">
                <a:pos x="3" y="63"/>
              </a:cxn>
              <a:cxn ang="0">
                <a:pos x="0" y="62"/>
              </a:cxn>
              <a:cxn ang="0">
                <a:pos x="0" y="62"/>
              </a:cxn>
              <a:cxn ang="0">
                <a:pos x="0" y="59"/>
              </a:cxn>
              <a:cxn ang="0">
                <a:pos x="0" y="58"/>
              </a:cxn>
              <a:cxn ang="0">
                <a:pos x="63" y="0"/>
              </a:cxn>
              <a:cxn ang="0">
                <a:pos x="63" y="0"/>
              </a:cxn>
              <a:cxn ang="0">
                <a:pos x="66" y="0"/>
              </a:cxn>
              <a:cxn ang="0">
                <a:pos x="68" y="0"/>
              </a:cxn>
              <a:cxn ang="0">
                <a:pos x="68" y="0"/>
              </a:cxn>
              <a:cxn ang="0">
                <a:pos x="69" y="2"/>
              </a:cxn>
              <a:cxn ang="0">
                <a:pos x="68" y="4"/>
              </a:cxn>
              <a:cxn ang="0">
                <a:pos x="4" y="62"/>
              </a:cxn>
              <a:cxn ang="0">
                <a:pos x="4" y="62"/>
              </a:cxn>
              <a:cxn ang="0">
                <a:pos x="3" y="63"/>
              </a:cxn>
              <a:cxn ang="0">
                <a:pos x="3" y="63"/>
              </a:cxn>
            </a:cxnLst>
            <a:rect l="0" t="0" r="r" b="b"/>
            <a:pathLst>
              <a:path w="69" h="63">
                <a:moveTo>
                  <a:pt x="3" y="63"/>
                </a:moveTo>
                <a:lnTo>
                  <a:pt x="3" y="63"/>
                </a:lnTo>
                <a:lnTo>
                  <a:pt x="0" y="62"/>
                </a:lnTo>
                <a:lnTo>
                  <a:pt x="0" y="62"/>
                </a:lnTo>
                <a:lnTo>
                  <a:pt x="0" y="59"/>
                </a:lnTo>
                <a:lnTo>
                  <a:pt x="0" y="58"/>
                </a:lnTo>
                <a:lnTo>
                  <a:pt x="63" y="0"/>
                </a:lnTo>
                <a:lnTo>
                  <a:pt x="63" y="0"/>
                </a:lnTo>
                <a:lnTo>
                  <a:pt x="66" y="0"/>
                </a:lnTo>
                <a:lnTo>
                  <a:pt x="68" y="0"/>
                </a:lnTo>
                <a:lnTo>
                  <a:pt x="68" y="0"/>
                </a:lnTo>
                <a:lnTo>
                  <a:pt x="69" y="2"/>
                </a:lnTo>
                <a:lnTo>
                  <a:pt x="68" y="4"/>
                </a:lnTo>
                <a:lnTo>
                  <a:pt x="4" y="62"/>
                </a:lnTo>
                <a:lnTo>
                  <a:pt x="4" y="62"/>
                </a:lnTo>
                <a:lnTo>
                  <a:pt x="3" y="63"/>
                </a:lnTo>
                <a:lnTo>
                  <a:pt x="3" y="63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50" name="Freeform 331"/>
          <p:cNvSpPr>
            <a:spLocks/>
          </p:cNvSpPr>
          <p:nvPr/>
        </p:nvSpPr>
        <p:spPr bwMode="auto">
          <a:xfrm>
            <a:off x="4434713" y="5082820"/>
            <a:ext cx="408095" cy="9339"/>
          </a:xfrm>
          <a:custGeom>
            <a:avLst/>
            <a:gdLst/>
            <a:ahLst/>
            <a:cxnLst>
              <a:cxn ang="0">
                <a:pos x="259" y="5"/>
              </a:cxn>
              <a:cxn ang="0">
                <a:pos x="3" y="5"/>
              </a:cxn>
              <a:cxn ang="0">
                <a:pos x="3" y="5"/>
              </a:cxn>
              <a:cxn ang="0">
                <a:pos x="0" y="4"/>
              </a:cxn>
              <a:cxn ang="0">
                <a:pos x="0" y="2"/>
              </a:cxn>
              <a:cxn ang="0">
                <a:pos x="0" y="2"/>
              </a:cxn>
              <a:cxn ang="0">
                <a:pos x="0" y="0"/>
              </a:cxn>
              <a:cxn ang="0">
                <a:pos x="3" y="0"/>
              </a:cxn>
              <a:cxn ang="0">
                <a:pos x="259" y="0"/>
              </a:cxn>
              <a:cxn ang="0">
                <a:pos x="259" y="0"/>
              </a:cxn>
              <a:cxn ang="0">
                <a:pos x="262" y="0"/>
              </a:cxn>
              <a:cxn ang="0">
                <a:pos x="262" y="2"/>
              </a:cxn>
              <a:cxn ang="0">
                <a:pos x="262" y="2"/>
              </a:cxn>
              <a:cxn ang="0">
                <a:pos x="262" y="4"/>
              </a:cxn>
              <a:cxn ang="0">
                <a:pos x="259" y="5"/>
              </a:cxn>
              <a:cxn ang="0">
                <a:pos x="259" y="5"/>
              </a:cxn>
            </a:cxnLst>
            <a:rect l="0" t="0" r="r" b="b"/>
            <a:pathLst>
              <a:path w="262" h="5">
                <a:moveTo>
                  <a:pt x="259" y="5"/>
                </a:moveTo>
                <a:lnTo>
                  <a:pt x="3" y="5"/>
                </a:lnTo>
                <a:lnTo>
                  <a:pt x="3" y="5"/>
                </a:lnTo>
                <a:lnTo>
                  <a:pt x="0" y="4"/>
                </a:lnTo>
                <a:lnTo>
                  <a:pt x="0" y="2"/>
                </a:lnTo>
                <a:lnTo>
                  <a:pt x="0" y="2"/>
                </a:lnTo>
                <a:lnTo>
                  <a:pt x="0" y="0"/>
                </a:lnTo>
                <a:lnTo>
                  <a:pt x="3" y="0"/>
                </a:lnTo>
                <a:lnTo>
                  <a:pt x="259" y="0"/>
                </a:lnTo>
                <a:lnTo>
                  <a:pt x="259" y="0"/>
                </a:lnTo>
                <a:lnTo>
                  <a:pt x="262" y="0"/>
                </a:lnTo>
                <a:lnTo>
                  <a:pt x="262" y="2"/>
                </a:lnTo>
                <a:lnTo>
                  <a:pt x="262" y="2"/>
                </a:lnTo>
                <a:lnTo>
                  <a:pt x="262" y="4"/>
                </a:lnTo>
                <a:lnTo>
                  <a:pt x="259" y="5"/>
                </a:lnTo>
                <a:lnTo>
                  <a:pt x="259" y="5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51" name="Freeform 332"/>
          <p:cNvSpPr>
            <a:spLocks/>
          </p:cNvSpPr>
          <p:nvPr/>
        </p:nvSpPr>
        <p:spPr bwMode="auto">
          <a:xfrm>
            <a:off x="4434712" y="4994104"/>
            <a:ext cx="107888" cy="98053"/>
          </a:xfrm>
          <a:custGeom>
            <a:avLst/>
            <a:gdLst/>
            <a:ahLst/>
            <a:cxnLst>
              <a:cxn ang="0">
                <a:pos x="3" y="63"/>
              </a:cxn>
              <a:cxn ang="0">
                <a:pos x="3" y="63"/>
              </a:cxn>
              <a:cxn ang="0">
                <a:pos x="0" y="62"/>
              </a:cxn>
              <a:cxn ang="0">
                <a:pos x="0" y="62"/>
              </a:cxn>
              <a:cxn ang="0">
                <a:pos x="0" y="60"/>
              </a:cxn>
              <a:cxn ang="0">
                <a:pos x="0" y="58"/>
              </a:cxn>
              <a:cxn ang="0">
                <a:pos x="65" y="1"/>
              </a:cxn>
              <a:cxn ang="0">
                <a:pos x="65" y="1"/>
              </a:cxn>
              <a:cxn ang="0">
                <a:pos x="66" y="0"/>
              </a:cxn>
              <a:cxn ang="0">
                <a:pos x="68" y="1"/>
              </a:cxn>
              <a:cxn ang="0">
                <a:pos x="68" y="1"/>
              </a:cxn>
              <a:cxn ang="0">
                <a:pos x="69" y="2"/>
              </a:cxn>
              <a:cxn ang="0">
                <a:pos x="68" y="5"/>
              </a:cxn>
              <a:cxn ang="0">
                <a:pos x="4" y="62"/>
              </a:cxn>
              <a:cxn ang="0">
                <a:pos x="4" y="62"/>
              </a:cxn>
              <a:cxn ang="0">
                <a:pos x="3" y="63"/>
              </a:cxn>
              <a:cxn ang="0">
                <a:pos x="3" y="63"/>
              </a:cxn>
            </a:cxnLst>
            <a:rect l="0" t="0" r="r" b="b"/>
            <a:pathLst>
              <a:path w="69" h="63">
                <a:moveTo>
                  <a:pt x="3" y="63"/>
                </a:moveTo>
                <a:lnTo>
                  <a:pt x="3" y="63"/>
                </a:lnTo>
                <a:lnTo>
                  <a:pt x="0" y="62"/>
                </a:lnTo>
                <a:lnTo>
                  <a:pt x="0" y="62"/>
                </a:lnTo>
                <a:lnTo>
                  <a:pt x="0" y="60"/>
                </a:lnTo>
                <a:lnTo>
                  <a:pt x="0" y="58"/>
                </a:lnTo>
                <a:lnTo>
                  <a:pt x="65" y="1"/>
                </a:lnTo>
                <a:lnTo>
                  <a:pt x="65" y="1"/>
                </a:lnTo>
                <a:lnTo>
                  <a:pt x="66" y="0"/>
                </a:lnTo>
                <a:lnTo>
                  <a:pt x="68" y="1"/>
                </a:lnTo>
                <a:lnTo>
                  <a:pt x="68" y="1"/>
                </a:lnTo>
                <a:lnTo>
                  <a:pt x="69" y="2"/>
                </a:lnTo>
                <a:lnTo>
                  <a:pt x="68" y="5"/>
                </a:lnTo>
                <a:lnTo>
                  <a:pt x="4" y="62"/>
                </a:lnTo>
                <a:lnTo>
                  <a:pt x="4" y="62"/>
                </a:lnTo>
                <a:lnTo>
                  <a:pt x="3" y="63"/>
                </a:lnTo>
                <a:lnTo>
                  <a:pt x="3" y="63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52" name="Freeform 333"/>
          <p:cNvSpPr>
            <a:spLocks/>
          </p:cNvSpPr>
          <p:nvPr/>
        </p:nvSpPr>
        <p:spPr bwMode="auto">
          <a:xfrm>
            <a:off x="4434712" y="5082820"/>
            <a:ext cx="107888" cy="98053"/>
          </a:xfrm>
          <a:custGeom>
            <a:avLst/>
            <a:gdLst/>
            <a:ahLst/>
            <a:cxnLst>
              <a:cxn ang="0">
                <a:pos x="66" y="63"/>
              </a:cxn>
              <a:cxn ang="0">
                <a:pos x="66" y="63"/>
              </a:cxn>
              <a:cxn ang="0">
                <a:pos x="65" y="62"/>
              </a:cxn>
              <a:cxn ang="0">
                <a:pos x="0" y="4"/>
              </a:cxn>
              <a:cxn ang="0">
                <a:pos x="0" y="4"/>
              </a:cxn>
              <a:cxn ang="0">
                <a:pos x="0" y="2"/>
              </a:cxn>
              <a:cxn ang="0">
                <a:pos x="0" y="0"/>
              </a:cxn>
              <a:cxn ang="0">
                <a:pos x="0" y="0"/>
              </a:cxn>
              <a:cxn ang="0">
                <a:pos x="3" y="0"/>
              </a:cxn>
              <a:cxn ang="0">
                <a:pos x="4" y="0"/>
              </a:cxn>
              <a:cxn ang="0">
                <a:pos x="68" y="58"/>
              </a:cxn>
              <a:cxn ang="0">
                <a:pos x="68" y="58"/>
              </a:cxn>
              <a:cxn ang="0">
                <a:pos x="69" y="59"/>
              </a:cxn>
              <a:cxn ang="0">
                <a:pos x="68" y="62"/>
              </a:cxn>
              <a:cxn ang="0">
                <a:pos x="68" y="62"/>
              </a:cxn>
              <a:cxn ang="0">
                <a:pos x="66" y="63"/>
              </a:cxn>
              <a:cxn ang="0">
                <a:pos x="66" y="63"/>
              </a:cxn>
            </a:cxnLst>
            <a:rect l="0" t="0" r="r" b="b"/>
            <a:pathLst>
              <a:path w="69" h="63">
                <a:moveTo>
                  <a:pt x="66" y="63"/>
                </a:moveTo>
                <a:lnTo>
                  <a:pt x="66" y="63"/>
                </a:lnTo>
                <a:lnTo>
                  <a:pt x="65" y="62"/>
                </a:lnTo>
                <a:lnTo>
                  <a:pt x="0" y="4"/>
                </a:lnTo>
                <a:lnTo>
                  <a:pt x="0" y="4"/>
                </a:lnTo>
                <a:lnTo>
                  <a:pt x="0" y="2"/>
                </a:lnTo>
                <a:lnTo>
                  <a:pt x="0" y="0"/>
                </a:lnTo>
                <a:lnTo>
                  <a:pt x="0" y="0"/>
                </a:lnTo>
                <a:lnTo>
                  <a:pt x="3" y="0"/>
                </a:lnTo>
                <a:lnTo>
                  <a:pt x="4" y="0"/>
                </a:lnTo>
                <a:lnTo>
                  <a:pt x="68" y="58"/>
                </a:lnTo>
                <a:lnTo>
                  <a:pt x="68" y="58"/>
                </a:lnTo>
                <a:lnTo>
                  <a:pt x="69" y="59"/>
                </a:lnTo>
                <a:lnTo>
                  <a:pt x="68" y="62"/>
                </a:lnTo>
                <a:lnTo>
                  <a:pt x="68" y="62"/>
                </a:lnTo>
                <a:lnTo>
                  <a:pt x="66" y="63"/>
                </a:lnTo>
                <a:lnTo>
                  <a:pt x="66" y="63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53" name="Freeform 334"/>
          <p:cNvSpPr>
            <a:spLocks/>
          </p:cNvSpPr>
          <p:nvPr/>
        </p:nvSpPr>
        <p:spPr bwMode="auto">
          <a:xfrm>
            <a:off x="6958329" y="4891383"/>
            <a:ext cx="225155" cy="200775"/>
          </a:xfrm>
          <a:custGeom>
            <a:avLst/>
            <a:gdLst/>
            <a:ahLst/>
            <a:cxnLst>
              <a:cxn ang="0">
                <a:pos x="3" y="129"/>
              </a:cxn>
              <a:cxn ang="0">
                <a:pos x="3" y="129"/>
              </a:cxn>
              <a:cxn ang="0">
                <a:pos x="0" y="128"/>
              </a:cxn>
              <a:cxn ang="0">
                <a:pos x="0" y="128"/>
              </a:cxn>
              <a:cxn ang="0">
                <a:pos x="0" y="126"/>
              </a:cxn>
              <a:cxn ang="0">
                <a:pos x="0" y="124"/>
              </a:cxn>
              <a:cxn ang="0">
                <a:pos x="138" y="0"/>
              </a:cxn>
              <a:cxn ang="0">
                <a:pos x="138" y="0"/>
              </a:cxn>
              <a:cxn ang="0">
                <a:pos x="140" y="0"/>
              </a:cxn>
              <a:cxn ang="0">
                <a:pos x="142" y="0"/>
              </a:cxn>
              <a:cxn ang="0">
                <a:pos x="142" y="0"/>
              </a:cxn>
              <a:cxn ang="0">
                <a:pos x="142" y="2"/>
              </a:cxn>
              <a:cxn ang="0">
                <a:pos x="142" y="4"/>
              </a:cxn>
              <a:cxn ang="0">
                <a:pos x="4" y="128"/>
              </a:cxn>
              <a:cxn ang="0">
                <a:pos x="4" y="128"/>
              </a:cxn>
              <a:cxn ang="0">
                <a:pos x="3" y="129"/>
              </a:cxn>
              <a:cxn ang="0">
                <a:pos x="3" y="129"/>
              </a:cxn>
            </a:cxnLst>
            <a:rect l="0" t="0" r="r" b="b"/>
            <a:pathLst>
              <a:path w="142" h="129">
                <a:moveTo>
                  <a:pt x="3" y="129"/>
                </a:moveTo>
                <a:lnTo>
                  <a:pt x="3" y="129"/>
                </a:lnTo>
                <a:lnTo>
                  <a:pt x="0" y="128"/>
                </a:lnTo>
                <a:lnTo>
                  <a:pt x="0" y="128"/>
                </a:lnTo>
                <a:lnTo>
                  <a:pt x="0" y="126"/>
                </a:lnTo>
                <a:lnTo>
                  <a:pt x="0" y="124"/>
                </a:lnTo>
                <a:lnTo>
                  <a:pt x="138" y="0"/>
                </a:lnTo>
                <a:lnTo>
                  <a:pt x="138" y="0"/>
                </a:lnTo>
                <a:lnTo>
                  <a:pt x="140" y="0"/>
                </a:lnTo>
                <a:lnTo>
                  <a:pt x="142" y="0"/>
                </a:lnTo>
                <a:lnTo>
                  <a:pt x="142" y="0"/>
                </a:lnTo>
                <a:lnTo>
                  <a:pt x="142" y="2"/>
                </a:lnTo>
                <a:lnTo>
                  <a:pt x="142" y="4"/>
                </a:lnTo>
                <a:lnTo>
                  <a:pt x="4" y="128"/>
                </a:lnTo>
                <a:lnTo>
                  <a:pt x="4" y="128"/>
                </a:lnTo>
                <a:lnTo>
                  <a:pt x="3" y="129"/>
                </a:lnTo>
                <a:lnTo>
                  <a:pt x="3" y="129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54" name="Freeform 335"/>
          <p:cNvSpPr>
            <a:spLocks/>
          </p:cNvSpPr>
          <p:nvPr/>
        </p:nvSpPr>
        <p:spPr bwMode="auto">
          <a:xfrm>
            <a:off x="6958329" y="5082821"/>
            <a:ext cx="225155" cy="200775"/>
          </a:xfrm>
          <a:custGeom>
            <a:avLst/>
            <a:gdLst/>
            <a:ahLst/>
            <a:cxnLst>
              <a:cxn ang="0">
                <a:pos x="139" y="129"/>
              </a:cxn>
              <a:cxn ang="0">
                <a:pos x="139" y="129"/>
              </a:cxn>
              <a:cxn ang="0">
                <a:pos x="138" y="128"/>
              </a:cxn>
              <a:cxn ang="0">
                <a:pos x="0" y="4"/>
              </a:cxn>
              <a:cxn ang="0">
                <a:pos x="0" y="4"/>
              </a:cxn>
              <a:cxn ang="0">
                <a:pos x="0" y="2"/>
              </a:cxn>
              <a:cxn ang="0">
                <a:pos x="0" y="0"/>
              </a:cxn>
              <a:cxn ang="0">
                <a:pos x="0" y="0"/>
              </a:cxn>
              <a:cxn ang="0">
                <a:pos x="3" y="0"/>
              </a:cxn>
              <a:cxn ang="0">
                <a:pos x="4" y="0"/>
              </a:cxn>
              <a:cxn ang="0">
                <a:pos x="142" y="125"/>
              </a:cxn>
              <a:cxn ang="0">
                <a:pos x="142" y="125"/>
              </a:cxn>
              <a:cxn ang="0">
                <a:pos x="142" y="127"/>
              </a:cxn>
              <a:cxn ang="0">
                <a:pos x="142" y="128"/>
              </a:cxn>
              <a:cxn ang="0">
                <a:pos x="142" y="128"/>
              </a:cxn>
              <a:cxn ang="0">
                <a:pos x="139" y="129"/>
              </a:cxn>
              <a:cxn ang="0">
                <a:pos x="139" y="129"/>
              </a:cxn>
            </a:cxnLst>
            <a:rect l="0" t="0" r="r" b="b"/>
            <a:pathLst>
              <a:path w="142" h="129">
                <a:moveTo>
                  <a:pt x="139" y="129"/>
                </a:moveTo>
                <a:lnTo>
                  <a:pt x="139" y="129"/>
                </a:lnTo>
                <a:lnTo>
                  <a:pt x="138" y="128"/>
                </a:lnTo>
                <a:lnTo>
                  <a:pt x="0" y="4"/>
                </a:lnTo>
                <a:lnTo>
                  <a:pt x="0" y="4"/>
                </a:lnTo>
                <a:lnTo>
                  <a:pt x="0" y="2"/>
                </a:lnTo>
                <a:lnTo>
                  <a:pt x="0" y="0"/>
                </a:lnTo>
                <a:lnTo>
                  <a:pt x="0" y="0"/>
                </a:lnTo>
                <a:lnTo>
                  <a:pt x="3" y="0"/>
                </a:lnTo>
                <a:lnTo>
                  <a:pt x="4" y="0"/>
                </a:lnTo>
                <a:lnTo>
                  <a:pt x="142" y="125"/>
                </a:lnTo>
                <a:lnTo>
                  <a:pt x="142" y="125"/>
                </a:lnTo>
                <a:lnTo>
                  <a:pt x="142" y="127"/>
                </a:lnTo>
                <a:lnTo>
                  <a:pt x="142" y="128"/>
                </a:lnTo>
                <a:lnTo>
                  <a:pt x="142" y="128"/>
                </a:lnTo>
                <a:lnTo>
                  <a:pt x="139" y="129"/>
                </a:lnTo>
                <a:lnTo>
                  <a:pt x="139" y="129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55" name="Freeform 336"/>
          <p:cNvSpPr>
            <a:spLocks/>
          </p:cNvSpPr>
          <p:nvPr/>
        </p:nvSpPr>
        <p:spPr bwMode="auto">
          <a:xfrm>
            <a:off x="6151524" y="4891383"/>
            <a:ext cx="225155" cy="200775"/>
          </a:xfrm>
          <a:custGeom>
            <a:avLst/>
            <a:gdLst/>
            <a:ahLst/>
            <a:cxnLst>
              <a:cxn ang="0">
                <a:pos x="139" y="129"/>
              </a:cxn>
              <a:cxn ang="0">
                <a:pos x="139" y="129"/>
              </a:cxn>
              <a:cxn ang="0">
                <a:pos x="138" y="128"/>
              </a:cxn>
              <a:cxn ang="0">
                <a:pos x="0" y="4"/>
              </a:cxn>
              <a:cxn ang="0">
                <a:pos x="0" y="4"/>
              </a:cxn>
              <a:cxn ang="0">
                <a:pos x="0" y="2"/>
              </a:cxn>
              <a:cxn ang="0">
                <a:pos x="0" y="0"/>
              </a:cxn>
              <a:cxn ang="0">
                <a:pos x="0" y="0"/>
              </a:cxn>
              <a:cxn ang="0">
                <a:pos x="3" y="0"/>
              </a:cxn>
              <a:cxn ang="0">
                <a:pos x="4" y="0"/>
              </a:cxn>
              <a:cxn ang="0">
                <a:pos x="142" y="124"/>
              </a:cxn>
              <a:cxn ang="0">
                <a:pos x="142" y="124"/>
              </a:cxn>
              <a:cxn ang="0">
                <a:pos x="142" y="126"/>
              </a:cxn>
              <a:cxn ang="0">
                <a:pos x="142" y="128"/>
              </a:cxn>
              <a:cxn ang="0">
                <a:pos x="142" y="128"/>
              </a:cxn>
              <a:cxn ang="0">
                <a:pos x="139" y="129"/>
              </a:cxn>
              <a:cxn ang="0">
                <a:pos x="139" y="129"/>
              </a:cxn>
            </a:cxnLst>
            <a:rect l="0" t="0" r="r" b="b"/>
            <a:pathLst>
              <a:path w="142" h="129">
                <a:moveTo>
                  <a:pt x="139" y="129"/>
                </a:moveTo>
                <a:lnTo>
                  <a:pt x="139" y="129"/>
                </a:lnTo>
                <a:lnTo>
                  <a:pt x="138" y="128"/>
                </a:lnTo>
                <a:lnTo>
                  <a:pt x="0" y="4"/>
                </a:lnTo>
                <a:lnTo>
                  <a:pt x="0" y="4"/>
                </a:lnTo>
                <a:lnTo>
                  <a:pt x="0" y="2"/>
                </a:lnTo>
                <a:lnTo>
                  <a:pt x="0" y="0"/>
                </a:lnTo>
                <a:lnTo>
                  <a:pt x="0" y="0"/>
                </a:lnTo>
                <a:lnTo>
                  <a:pt x="3" y="0"/>
                </a:lnTo>
                <a:lnTo>
                  <a:pt x="4" y="0"/>
                </a:lnTo>
                <a:lnTo>
                  <a:pt x="142" y="124"/>
                </a:lnTo>
                <a:lnTo>
                  <a:pt x="142" y="124"/>
                </a:lnTo>
                <a:lnTo>
                  <a:pt x="142" y="126"/>
                </a:lnTo>
                <a:lnTo>
                  <a:pt x="142" y="128"/>
                </a:lnTo>
                <a:lnTo>
                  <a:pt x="142" y="128"/>
                </a:lnTo>
                <a:lnTo>
                  <a:pt x="139" y="129"/>
                </a:lnTo>
                <a:lnTo>
                  <a:pt x="139" y="129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56" name="Freeform 337"/>
          <p:cNvSpPr>
            <a:spLocks/>
          </p:cNvSpPr>
          <p:nvPr/>
        </p:nvSpPr>
        <p:spPr bwMode="auto">
          <a:xfrm>
            <a:off x="6151524" y="5082821"/>
            <a:ext cx="225155" cy="200775"/>
          </a:xfrm>
          <a:custGeom>
            <a:avLst/>
            <a:gdLst/>
            <a:ahLst/>
            <a:cxnLst>
              <a:cxn ang="0">
                <a:pos x="3" y="129"/>
              </a:cxn>
              <a:cxn ang="0">
                <a:pos x="3" y="129"/>
              </a:cxn>
              <a:cxn ang="0">
                <a:pos x="0" y="128"/>
              </a:cxn>
              <a:cxn ang="0">
                <a:pos x="0" y="128"/>
              </a:cxn>
              <a:cxn ang="0">
                <a:pos x="0" y="127"/>
              </a:cxn>
              <a:cxn ang="0">
                <a:pos x="0" y="125"/>
              </a:cxn>
              <a:cxn ang="0">
                <a:pos x="138" y="0"/>
              </a:cxn>
              <a:cxn ang="0">
                <a:pos x="138" y="0"/>
              </a:cxn>
              <a:cxn ang="0">
                <a:pos x="141" y="0"/>
              </a:cxn>
              <a:cxn ang="0">
                <a:pos x="142" y="0"/>
              </a:cxn>
              <a:cxn ang="0">
                <a:pos x="142" y="0"/>
              </a:cxn>
              <a:cxn ang="0">
                <a:pos x="142" y="2"/>
              </a:cxn>
              <a:cxn ang="0">
                <a:pos x="142" y="4"/>
              </a:cxn>
              <a:cxn ang="0">
                <a:pos x="4" y="128"/>
              </a:cxn>
              <a:cxn ang="0">
                <a:pos x="4" y="128"/>
              </a:cxn>
              <a:cxn ang="0">
                <a:pos x="3" y="129"/>
              </a:cxn>
              <a:cxn ang="0">
                <a:pos x="3" y="129"/>
              </a:cxn>
            </a:cxnLst>
            <a:rect l="0" t="0" r="r" b="b"/>
            <a:pathLst>
              <a:path w="142" h="129">
                <a:moveTo>
                  <a:pt x="3" y="129"/>
                </a:moveTo>
                <a:lnTo>
                  <a:pt x="3" y="129"/>
                </a:lnTo>
                <a:lnTo>
                  <a:pt x="0" y="128"/>
                </a:lnTo>
                <a:lnTo>
                  <a:pt x="0" y="128"/>
                </a:lnTo>
                <a:lnTo>
                  <a:pt x="0" y="127"/>
                </a:lnTo>
                <a:lnTo>
                  <a:pt x="0" y="125"/>
                </a:lnTo>
                <a:lnTo>
                  <a:pt x="138" y="0"/>
                </a:lnTo>
                <a:lnTo>
                  <a:pt x="138" y="0"/>
                </a:lnTo>
                <a:lnTo>
                  <a:pt x="141" y="0"/>
                </a:lnTo>
                <a:lnTo>
                  <a:pt x="142" y="0"/>
                </a:lnTo>
                <a:lnTo>
                  <a:pt x="142" y="0"/>
                </a:lnTo>
                <a:lnTo>
                  <a:pt x="142" y="2"/>
                </a:lnTo>
                <a:lnTo>
                  <a:pt x="142" y="4"/>
                </a:lnTo>
                <a:lnTo>
                  <a:pt x="4" y="128"/>
                </a:lnTo>
                <a:lnTo>
                  <a:pt x="4" y="128"/>
                </a:lnTo>
                <a:lnTo>
                  <a:pt x="3" y="129"/>
                </a:lnTo>
                <a:lnTo>
                  <a:pt x="3" y="129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57" name="Freeform 338"/>
          <p:cNvSpPr>
            <a:spLocks/>
          </p:cNvSpPr>
          <p:nvPr/>
        </p:nvSpPr>
        <p:spPr bwMode="auto">
          <a:xfrm>
            <a:off x="8581325" y="4886717"/>
            <a:ext cx="234536" cy="210113"/>
          </a:xfrm>
          <a:custGeom>
            <a:avLst/>
            <a:gdLst/>
            <a:ahLst/>
            <a:cxnLst>
              <a:cxn ang="0">
                <a:pos x="6" y="135"/>
              </a:cxn>
              <a:cxn ang="0">
                <a:pos x="6" y="135"/>
              </a:cxn>
              <a:cxn ang="0">
                <a:pos x="4" y="135"/>
              </a:cxn>
              <a:cxn ang="0">
                <a:pos x="2" y="134"/>
              </a:cxn>
              <a:cxn ang="0">
                <a:pos x="2" y="134"/>
              </a:cxn>
              <a:cxn ang="0">
                <a:pos x="0" y="131"/>
              </a:cxn>
              <a:cxn ang="0">
                <a:pos x="0" y="129"/>
              </a:cxn>
              <a:cxn ang="0">
                <a:pos x="2" y="127"/>
              </a:cxn>
              <a:cxn ang="0">
                <a:pos x="3" y="125"/>
              </a:cxn>
              <a:cxn ang="0">
                <a:pos x="139" y="1"/>
              </a:cxn>
              <a:cxn ang="0">
                <a:pos x="139" y="1"/>
              </a:cxn>
              <a:cxn ang="0">
                <a:pos x="142" y="0"/>
              </a:cxn>
              <a:cxn ang="0">
                <a:pos x="143" y="0"/>
              </a:cxn>
              <a:cxn ang="0">
                <a:pos x="146" y="0"/>
              </a:cxn>
              <a:cxn ang="0">
                <a:pos x="147" y="1"/>
              </a:cxn>
              <a:cxn ang="0">
                <a:pos x="147" y="1"/>
              </a:cxn>
              <a:cxn ang="0">
                <a:pos x="149" y="3"/>
              </a:cxn>
              <a:cxn ang="0">
                <a:pos x="149" y="5"/>
              </a:cxn>
              <a:cxn ang="0">
                <a:pos x="149" y="7"/>
              </a:cxn>
              <a:cxn ang="0">
                <a:pos x="147" y="9"/>
              </a:cxn>
              <a:cxn ang="0">
                <a:pos x="10" y="134"/>
              </a:cxn>
              <a:cxn ang="0">
                <a:pos x="10" y="134"/>
              </a:cxn>
              <a:cxn ang="0">
                <a:pos x="6" y="135"/>
              </a:cxn>
              <a:cxn ang="0">
                <a:pos x="6" y="135"/>
              </a:cxn>
            </a:cxnLst>
            <a:rect l="0" t="0" r="r" b="b"/>
            <a:pathLst>
              <a:path w="149" h="135">
                <a:moveTo>
                  <a:pt x="6" y="135"/>
                </a:moveTo>
                <a:lnTo>
                  <a:pt x="6" y="135"/>
                </a:lnTo>
                <a:lnTo>
                  <a:pt x="4" y="135"/>
                </a:lnTo>
                <a:lnTo>
                  <a:pt x="2" y="134"/>
                </a:lnTo>
                <a:lnTo>
                  <a:pt x="2" y="134"/>
                </a:lnTo>
                <a:lnTo>
                  <a:pt x="0" y="131"/>
                </a:lnTo>
                <a:lnTo>
                  <a:pt x="0" y="129"/>
                </a:lnTo>
                <a:lnTo>
                  <a:pt x="2" y="127"/>
                </a:lnTo>
                <a:lnTo>
                  <a:pt x="3" y="125"/>
                </a:lnTo>
                <a:lnTo>
                  <a:pt x="139" y="1"/>
                </a:lnTo>
                <a:lnTo>
                  <a:pt x="139" y="1"/>
                </a:lnTo>
                <a:lnTo>
                  <a:pt x="142" y="0"/>
                </a:lnTo>
                <a:lnTo>
                  <a:pt x="143" y="0"/>
                </a:lnTo>
                <a:lnTo>
                  <a:pt x="146" y="0"/>
                </a:lnTo>
                <a:lnTo>
                  <a:pt x="147" y="1"/>
                </a:lnTo>
                <a:lnTo>
                  <a:pt x="147" y="1"/>
                </a:lnTo>
                <a:lnTo>
                  <a:pt x="149" y="3"/>
                </a:lnTo>
                <a:lnTo>
                  <a:pt x="149" y="5"/>
                </a:lnTo>
                <a:lnTo>
                  <a:pt x="149" y="7"/>
                </a:lnTo>
                <a:lnTo>
                  <a:pt x="147" y="9"/>
                </a:lnTo>
                <a:lnTo>
                  <a:pt x="10" y="134"/>
                </a:lnTo>
                <a:lnTo>
                  <a:pt x="10" y="134"/>
                </a:lnTo>
                <a:lnTo>
                  <a:pt x="6" y="135"/>
                </a:lnTo>
                <a:lnTo>
                  <a:pt x="6" y="135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58" name="Freeform 339"/>
          <p:cNvSpPr>
            <a:spLocks/>
          </p:cNvSpPr>
          <p:nvPr/>
        </p:nvSpPr>
        <p:spPr bwMode="auto">
          <a:xfrm>
            <a:off x="8581325" y="5078150"/>
            <a:ext cx="234536" cy="210113"/>
          </a:xfrm>
          <a:custGeom>
            <a:avLst/>
            <a:gdLst/>
            <a:ahLst/>
            <a:cxnLst>
              <a:cxn ang="0">
                <a:pos x="143" y="135"/>
              </a:cxn>
              <a:cxn ang="0">
                <a:pos x="143" y="135"/>
              </a:cxn>
              <a:cxn ang="0">
                <a:pos x="139" y="134"/>
              </a:cxn>
              <a:cxn ang="0">
                <a:pos x="3" y="10"/>
              </a:cxn>
              <a:cxn ang="0">
                <a:pos x="3" y="10"/>
              </a:cxn>
              <a:cxn ang="0">
                <a:pos x="2" y="8"/>
              </a:cxn>
              <a:cxn ang="0">
                <a:pos x="0" y="5"/>
              </a:cxn>
              <a:cxn ang="0">
                <a:pos x="0" y="4"/>
              </a:cxn>
              <a:cxn ang="0">
                <a:pos x="2" y="1"/>
              </a:cxn>
              <a:cxn ang="0">
                <a:pos x="2" y="1"/>
              </a:cxn>
              <a:cxn ang="0">
                <a:pos x="4" y="0"/>
              </a:cxn>
              <a:cxn ang="0">
                <a:pos x="6" y="0"/>
              </a:cxn>
              <a:cxn ang="0">
                <a:pos x="8" y="0"/>
              </a:cxn>
              <a:cxn ang="0">
                <a:pos x="10" y="1"/>
              </a:cxn>
              <a:cxn ang="0">
                <a:pos x="147" y="126"/>
              </a:cxn>
              <a:cxn ang="0">
                <a:pos x="147" y="126"/>
              </a:cxn>
              <a:cxn ang="0">
                <a:pos x="149" y="127"/>
              </a:cxn>
              <a:cxn ang="0">
                <a:pos x="149" y="130"/>
              </a:cxn>
              <a:cxn ang="0">
                <a:pos x="149" y="131"/>
              </a:cxn>
              <a:cxn ang="0">
                <a:pos x="147" y="134"/>
              </a:cxn>
              <a:cxn ang="0">
                <a:pos x="147" y="134"/>
              </a:cxn>
              <a:cxn ang="0">
                <a:pos x="146" y="135"/>
              </a:cxn>
              <a:cxn ang="0">
                <a:pos x="143" y="135"/>
              </a:cxn>
              <a:cxn ang="0">
                <a:pos x="143" y="135"/>
              </a:cxn>
            </a:cxnLst>
            <a:rect l="0" t="0" r="r" b="b"/>
            <a:pathLst>
              <a:path w="149" h="135">
                <a:moveTo>
                  <a:pt x="143" y="135"/>
                </a:moveTo>
                <a:lnTo>
                  <a:pt x="143" y="135"/>
                </a:lnTo>
                <a:lnTo>
                  <a:pt x="139" y="134"/>
                </a:lnTo>
                <a:lnTo>
                  <a:pt x="3" y="10"/>
                </a:lnTo>
                <a:lnTo>
                  <a:pt x="3" y="10"/>
                </a:lnTo>
                <a:lnTo>
                  <a:pt x="2" y="8"/>
                </a:lnTo>
                <a:lnTo>
                  <a:pt x="0" y="5"/>
                </a:lnTo>
                <a:lnTo>
                  <a:pt x="0" y="4"/>
                </a:lnTo>
                <a:lnTo>
                  <a:pt x="2" y="1"/>
                </a:lnTo>
                <a:lnTo>
                  <a:pt x="2" y="1"/>
                </a:lnTo>
                <a:lnTo>
                  <a:pt x="4" y="0"/>
                </a:lnTo>
                <a:lnTo>
                  <a:pt x="6" y="0"/>
                </a:lnTo>
                <a:lnTo>
                  <a:pt x="8" y="0"/>
                </a:lnTo>
                <a:lnTo>
                  <a:pt x="10" y="1"/>
                </a:lnTo>
                <a:lnTo>
                  <a:pt x="147" y="126"/>
                </a:lnTo>
                <a:lnTo>
                  <a:pt x="147" y="126"/>
                </a:lnTo>
                <a:lnTo>
                  <a:pt x="149" y="127"/>
                </a:lnTo>
                <a:lnTo>
                  <a:pt x="149" y="130"/>
                </a:lnTo>
                <a:lnTo>
                  <a:pt x="149" y="131"/>
                </a:lnTo>
                <a:lnTo>
                  <a:pt x="147" y="134"/>
                </a:lnTo>
                <a:lnTo>
                  <a:pt x="147" y="134"/>
                </a:lnTo>
                <a:lnTo>
                  <a:pt x="146" y="135"/>
                </a:lnTo>
                <a:lnTo>
                  <a:pt x="143" y="135"/>
                </a:lnTo>
                <a:lnTo>
                  <a:pt x="143" y="135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59" name="Freeform 340"/>
          <p:cNvSpPr>
            <a:spLocks/>
          </p:cNvSpPr>
          <p:nvPr/>
        </p:nvSpPr>
        <p:spPr bwMode="auto">
          <a:xfrm>
            <a:off x="7760447" y="4886717"/>
            <a:ext cx="234536" cy="210113"/>
          </a:xfrm>
          <a:custGeom>
            <a:avLst/>
            <a:gdLst/>
            <a:ahLst/>
            <a:cxnLst>
              <a:cxn ang="0">
                <a:pos x="143" y="135"/>
              </a:cxn>
              <a:cxn ang="0">
                <a:pos x="143" y="135"/>
              </a:cxn>
              <a:cxn ang="0">
                <a:pos x="139" y="134"/>
              </a:cxn>
              <a:cxn ang="0">
                <a:pos x="1" y="9"/>
              </a:cxn>
              <a:cxn ang="0">
                <a:pos x="1" y="9"/>
              </a:cxn>
              <a:cxn ang="0">
                <a:pos x="0" y="7"/>
              </a:cxn>
              <a:cxn ang="0">
                <a:pos x="0" y="5"/>
              </a:cxn>
              <a:cxn ang="0">
                <a:pos x="0" y="3"/>
              </a:cxn>
              <a:cxn ang="0">
                <a:pos x="1" y="1"/>
              </a:cxn>
              <a:cxn ang="0">
                <a:pos x="1" y="1"/>
              </a:cxn>
              <a:cxn ang="0">
                <a:pos x="3" y="0"/>
              </a:cxn>
              <a:cxn ang="0">
                <a:pos x="5" y="0"/>
              </a:cxn>
              <a:cxn ang="0">
                <a:pos x="7" y="0"/>
              </a:cxn>
              <a:cxn ang="0">
                <a:pos x="8" y="1"/>
              </a:cxn>
              <a:cxn ang="0">
                <a:pos x="146" y="125"/>
              </a:cxn>
              <a:cxn ang="0">
                <a:pos x="146" y="125"/>
              </a:cxn>
              <a:cxn ang="0">
                <a:pos x="147" y="127"/>
              </a:cxn>
              <a:cxn ang="0">
                <a:pos x="149" y="129"/>
              </a:cxn>
              <a:cxn ang="0">
                <a:pos x="147" y="131"/>
              </a:cxn>
              <a:cxn ang="0">
                <a:pos x="147" y="134"/>
              </a:cxn>
              <a:cxn ang="0">
                <a:pos x="147" y="134"/>
              </a:cxn>
              <a:cxn ang="0">
                <a:pos x="144" y="135"/>
              </a:cxn>
              <a:cxn ang="0">
                <a:pos x="143" y="135"/>
              </a:cxn>
              <a:cxn ang="0">
                <a:pos x="143" y="135"/>
              </a:cxn>
            </a:cxnLst>
            <a:rect l="0" t="0" r="r" b="b"/>
            <a:pathLst>
              <a:path w="149" h="135">
                <a:moveTo>
                  <a:pt x="143" y="135"/>
                </a:moveTo>
                <a:lnTo>
                  <a:pt x="143" y="135"/>
                </a:lnTo>
                <a:lnTo>
                  <a:pt x="139" y="134"/>
                </a:lnTo>
                <a:lnTo>
                  <a:pt x="1" y="9"/>
                </a:lnTo>
                <a:lnTo>
                  <a:pt x="1" y="9"/>
                </a:lnTo>
                <a:lnTo>
                  <a:pt x="0" y="7"/>
                </a:lnTo>
                <a:lnTo>
                  <a:pt x="0" y="5"/>
                </a:lnTo>
                <a:lnTo>
                  <a:pt x="0" y="3"/>
                </a:lnTo>
                <a:lnTo>
                  <a:pt x="1" y="1"/>
                </a:lnTo>
                <a:lnTo>
                  <a:pt x="1" y="1"/>
                </a:lnTo>
                <a:lnTo>
                  <a:pt x="3" y="0"/>
                </a:lnTo>
                <a:lnTo>
                  <a:pt x="5" y="0"/>
                </a:lnTo>
                <a:lnTo>
                  <a:pt x="7" y="0"/>
                </a:lnTo>
                <a:lnTo>
                  <a:pt x="8" y="1"/>
                </a:lnTo>
                <a:lnTo>
                  <a:pt x="146" y="125"/>
                </a:lnTo>
                <a:lnTo>
                  <a:pt x="146" y="125"/>
                </a:lnTo>
                <a:lnTo>
                  <a:pt x="147" y="127"/>
                </a:lnTo>
                <a:lnTo>
                  <a:pt x="149" y="129"/>
                </a:lnTo>
                <a:lnTo>
                  <a:pt x="147" y="131"/>
                </a:lnTo>
                <a:lnTo>
                  <a:pt x="147" y="134"/>
                </a:lnTo>
                <a:lnTo>
                  <a:pt x="147" y="134"/>
                </a:lnTo>
                <a:lnTo>
                  <a:pt x="144" y="135"/>
                </a:lnTo>
                <a:lnTo>
                  <a:pt x="143" y="135"/>
                </a:lnTo>
                <a:lnTo>
                  <a:pt x="143" y="135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60" name="Freeform 341"/>
          <p:cNvSpPr>
            <a:spLocks/>
          </p:cNvSpPr>
          <p:nvPr/>
        </p:nvSpPr>
        <p:spPr bwMode="auto">
          <a:xfrm>
            <a:off x="7760447" y="5078150"/>
            <a:ext cx="234536" cy="210113"/>
          </a:xfrm>
          <a:custGeom>
            <a:avLst/>
            <a:gdLst/>
            <a:ahLst/>
            <a:cxnLst>
              <a:cxn ang="0">
                <a:pos x="5" y="135"/>
              </a:cxn>
              <a:cxn ang="0">
                <a:pos x="5" y="135"/>
              </a:cxn>
              <a:cxn ang="0">
                <a:pos x="3" y="135"/>
              </a:cxn>
              <a:cxn ang="0">
                <a:pos x="1" y="134"/>
              </a:cxn>
              <a:cxn ang="0">
                <a:pos x="1" y="134"/>
              </a:cxn>
              <a:cxn ang="0">
                <a:pos x="0" y="131"/>
              </a:cxn>
              <a:cxn ang="0">
                <a:pos x="0" y="130"/>
              </a:cxn>
              <a:cxn ang="0">
                <a:pos x="0" y="127"/>
              </a:cxn>
              <a:cxn ang="0">
                <a:pos x="1" y="126"/>
              </a:cxn>
              <a:cxn ang="0">
                <a:pos x="139" y="1"/>
              </a:cxn>
              <a:cxn ang="0">
                <a:pos x="139" y="1"/>
              </a:cxn>
              <a:cxn ang="0">
                <a:pos x="140" y="0"/>
              </a:cxn>
              <a:cxn ang="0">
                <a:pos x="143" y="0"/>
              </a:cxn>
              <a:cxn ang="0">
                <a:pos x="144" y="0"/>
              </a:cxn>
              <a:cxn ang="0">
                <a:pos x="147" y="1"/>
              </a:cxn>
              <a:cxn ang="0">
                <a:pos x="147" y="1"/>
              </a:cxn>
              <a:cxn ang="0">
                <a:pos x="147" y="4"/>
              </a:cxn>
              <a:cxn ang="0">
                <a:pos x="149" y="5"/>
              </a:cxn>
              <a:cxn ang="0">
                <a:pos x="147" y="8"/>
              </a:cxn>
              <a:cxn ang="0">
                <a:pos x="146" y="10"/>
              </a:cxn>
              <a:cxn ang="0">
                <a:pos x="8" y="134"/>
              </a:cxn>
              <a:cxn ang="0">
                <a:pos x="8" y="134"/>
              </a:cxn>
              <a:cxn ang="0">
                <a:pos x="5" y="135"/>
              </a:cxn>
              <a:cxn ang="0">
                <a:pos x="5" y="135"/>
              </a:cxn>
            </a:cxnLst>
            <a:rect l="0" t="0" r="r" b="b"/>
            <a:pathLst>
              <a:path w="149" h="135">
                <a:moveTo>
                  <a:pt x="5" y="135"/>
                </a:moveTo>
                <a:lnTo>
                  <a:pt x="5" y="135"/>
                </a:lnTo>
                <a:lnTo>
                  <a:pt x="3" y="135"/>
                </a:lnTo>
                <a:lnTo>
                  <a:pt x="1" y="134"/>
                </a:lnTo>
                <a:lnTo>
                  <a:pt x="1" y="134"/>
                </a:lnTo>
                <a:lnTo>
                  <a:pt x="0" y="131"/>
                </a:lnTo>
                <a:lnTo>
                  <a:pt x="0" y="130"/>
                </a:lnTo>
                <a:lnTo>
                  <a:pt x="0" y="127"/>
                </a:lnTo>
                <a:lnTo>
                  <a:pt x="1" y="126"/>
                </a:lnTo>
                <a:lnTo>
                  <a:pt x="139" y="1"/>
                </a:lnTo>
                <a:lnTo>
                  <a:pt x="139" y="1"/>
                </a:lnTo>
                <a:lnTo>
                  <a:pt x="140" y="0"/>
                </a:lnTo>
                <a:lnTo>
                  <a:pt x="143" y="0"/>
                </a:lnTo>
                <a:lnTo>
                  <a:pt x="144" y="0"/>
                </a:lnTo>
                <a:lnTo>
                  <a:pt x="147" y="1"/>
                </a:lnTo>
                <a:lnTo>
                  <a:pt x="147" y="1"/>
                </a:lnTo>
                <a:lnTo>
                  <a:pt x="147" y="4"/>
                </a:lnTo>
                <a:lnTo>
                  <a:pt x="149" y="5"/>
                </a:lnTo>
                <a:lnTo>
                  <a:pt x="147" y="8"/>
                </a:lnTo>
                <a:lnTo>
                  <a:pt x="146" y="10"/>
                </a:lnTo>
                <a:lnTo>
                  <a:pt x="8" y="134"/>
                </a:lnTo>
                <a:lnTo>
                  <a:pt x="8" y="134"/>
                </a:lnTo>
                <a:lnTo>
                  <a:pt x="5" y="135"/>
                </a:lnTo>
                <a:lnTo>
                  <a:pt x="5" y="135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61" name="Freeform 342"/>
          <p:cNvSpPr>
            <a:spLocks/>
          </p:cNvSpPr>
          <p:nvPr/>
        </p:nvSpPr>
        <p:spPr bwMode="auto">
          <a:xfrm>
            <a:off x="11137777" y="4148990"/>
            <a:ext cx="84433" cy="84045"/>
          </a:xfrm>
          <a:custGeom>
            <a:avLst/>
            <a:gdLst/>
            <a:ahLst/>
            <a:cxnLst>
              <a:cxn ang="0">
                <a:pos x="54" y="54"/>
              </a:cxn>
              <a:cxn ang="0">
                <a:pos x="0" y="54"/>
              </a:cxn>
              <a:cxn ang="0">
                <a:pos x="0" y="0"/>
              </a:cxn>
              <a:cxn ang="0">
                <a:pos x="9" y="0"/>
              </a:cxn>
              <a:cxn ang="0">
                <a:pos x="9" y="44"/>
              </a:cxn>
              <a:cxn ang="0">
                <a:pos x="54" y="44"/>
              </a:cxn>
              <a:cxn ang="0">
                <a:pos x="54" y="54"/>
              </a:cxn>
            </a:cxnLst>
            <a:rect l="0" t="0" r="r" b="b"/>
            <a:pathLst>
              <a:path w="54" h="54">
                <a:moveTo>
                  <a:pt x="54" y="54"/>
                </a:moveTo>
                <a:lnTo>
                  <a:pt x="0" y="54"/>
                </a:lnTo>
                <a:lnTo>
                  <a:pt x="0" y="0"/>
                </a:lnTo>
                <a:lnTo>
                  <a:pt x="9" y="0"/>
                </a:lnTo>
                <a:lnTo>
                  <a:pt x="9" y="44"/>
                </a:lnTo>
                <a:lnTo>
                  <a:pt x="54" y="44"/>
                </a:lnTo>
                <a:lnTo>
                  <a:pt x="54" y="54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62" name="Freeform 343"/>
          <p:cNvSpPr>
            <a:spLocks noEditPoints="1"/>
          </p:cNvSpPr>
          <p:nvPr/>
        </p:nvSpPr>
        <p:spPr bwMode="auto">
          <a:xfrm>
            <a:off x="10987673" y="4139651"/>
            <a:ext cx="243919" cy="336179"/>
          </a:xfrm>
          <a:custGeom>
            <a:avLst/>
            <a:gdLst/>
            <a:ahLst/>
            <a:cxnLst>
              <a:cxn ang="0">
                <a:pos x="155" y="218"/>
              </a:cxn>
              <a:cxn ang="0">
                <a:pos x="0" y="218"/>
              </a:cxn>
              <a:cxn ang="0">
                <a:pos x="0" y="0"/>
              </a:cxn>
              <a:cxn ang="0">
                <a:pos x="104" y="0"/>
              </a:cxn>
              <a:cxn ang="0">
                <a:pos x="155" y="51"/>
              </a:cxn>
              <a:cxn ang="0">
                <a:pos x="155" y="218"/>
              </a:cxn>
              <a:cxn ang="0">
                <a:pos x="10" y="208"/>
              </a:cxn>
              <a:cxn ang="0">
                <a:pos x="146" y="208"/>
              </a:cxn>
              <a:cxn ang="0">
                <a:pos x="146" y="55"/>
              </a:cxn>
              <a:cxn ang="0">
                <a:pos x="100" y="10"/>
              </a:cxn>
              <a:cxn ang="0">
                <a:pos x="10" y="10"/>
              </a:cxn>
              <a:cxn ang="0">
                <a:pos x="10" y="208"/>
              </a:cxn>
            </a:cxnLst>
            <a:rect l="0" t="0" r="r" b="b"/>
            <a:pathLst>
              <a:path w="155" h="218">
                <a:moveTo>
                  <a:pt x="155" y="218"/>
                </a:moveTo>
                <a:lnTo>
                  <a:pt x="0" y="218"/>
                </a:lnTo>
                <a:lnTo>
                  <a:pt x="0" y="0"/>
                </a:lnTo>
                <a:lnTo>
                  <a:pt x="104" y="0"/>
                </a:lnTo>
                <a:lnTo>
                  <a:pt x="155" y="51"/>
                </a:lnTo>
                <a:lnTo>
                  <a:pt x="155" y="218"/>
                </a:lnTo>
                <a:close/>
                <a:moveTo>
                  <a:pt x="10" y="208"/>
                </a:moveTo>
                <a:lnTo>
                  <a:pt x="146" y="208"/>
                </a:lnTo>
                <a:lnTo>
                  <a:pt x="146" y="55"/>
                </a:lnTo>
                <a:lnTo>
                  <a:pt x="100" y="10"/>
                </a:lnTo>
                <a:lnTo>
                  <a:pt x="10" y="10"/>
                </a:lnTo>
                <a:lnTo>
                  <a:pt x="10" y="208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63" name="Freeform 344"/>
          <p:cNvSpPr>
            <a:spLocks/>
          </p:cNvSpPr>
          <p:nvPr/>
        </p:nvSpPr>
        <p:spPr bwMode="auto">
          <a:xfrm>
            <a:off x="11189373" y="4092960"/>
            <a:ext cx="84433" cy="84045"/>
          </a:xfrm>
          <a:custGeom>
            <a:avLst/>
            <a:gdLst/>
            <a:ahLst/>
            <a:cxnLst>
              <a:cxn ang="0">
                <a:pos x="54" y="54"/>
              </a:cxn>
              <a:cxn ang="0">
                <a:pos x="0" y="54"/>
              </a:cxn>
              <a:cxn ang="0">
                <a:pos x="0" y="0"/>
              </a:cxn>
              <a:cxn ang="0">
                <a:pos x="10" y="0"/>
              </a:cxn>
              <a:cxn ang="0">
                <a:pos x="10" y="44"/>
              </a:cxn>
              <a:cxn ang="0">
                <a:pos x="54" y="44"/>
              </a:cxn>
              <a:cxn ang="0">
                <a:pos x="54" y="54"/>
              </a:cxn>
            </a:cxnLst>
            <a:rect l="0" t="0" r="r" b="b"/>
            <a:pathLst>
              <a:path w="54" h="54">
                <a:moveTo>
                  <a:pt x="54" y="54"/>
                </a:moveTo>
                <a:lnTo>
                  <a:pt x="0" y="54"/>
                </a:lnTo>
                <a:lnTo>
                  <a:pt x="0" y="0"/>
                </a:lnTo>
                <a:lnTo>
                  <a:pt x="10" y="0"/>
                </a:lnTo>
                <a:lnTo>
                  <a:pt x="10" y="44"/>
                </a:lnTo>
                <a:lnTo>
                  <a:pt x="54" y="44"/>
                </a:lnTo>
                <a:lnTo>
                  <a:pt x="54" y="54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64" name="Freeform 345"/>
          <p:cNvSpPr>
            <a:spLocks/>
          </p:cNvSpPr>
          <p:nvPr/>
        </p:nvSpPr>
        <p:spPr bwMode="auto">
          <a:xfrm>
            <a:off x="11039270" y="4083622"/>
            <a:ext cx="243919" cy="340849"/>
          </a:xfrm>
          <a:custGeom>
            <a:avLst/>
            <a:gdLst/>
            <a:ahLst/>
            <a:cxnLst>
              <a:cxn ang="0">
                <a:pos x="156" y="218"/>
              </a:cxn>
              <a:cxn ang="0">
                <a:pos x="118" y="218"/>
              </a:cxn>
              <a:cxn ang="0">
                <a:pos x="118" y="208"/>
              </a:cxn>
              <a:cxn ang="0">
                <a:pos x="146" y="208"/>
              </a:cxn>
              <a:cxn ang="0">
                <a:pos x="146" y="56"/>
              </a:cxn>
              <a:cxn ang="0">
                <a:pos x="100" y="10"/>
              </a:cxn>
              <a:cxn ang="0">
                <a:pos x="10" y="10"/>
              </a:cxn>
              <a:cxn ang="0">
                <a:pos x="10" y="40"/>
              </a:cxn>
              <a:cxn ang="0">
                <a:pos x="0" y="40"/>
              </a:cxn>
              <a:cxn ang="0">
                <a:pos x="0" y="0"/>
              </a:cxn>
              <a:cxn ang="0">
                <a:pos x="104" y="0"/>
              </a:cxn>
              <a:cxn ang="0">
                <a:pos x="156" y="52"/>
              </a:cxn>
              <a:cxn ang="0">
                <a:pos x="156" y="218"/>
              </a:cxn>
            </a:cxnLst>
            <a:rect l="0" t="0" r="r" b="b"/>
            <a:pathLst>
              <a:path w="156" h="218">
                <a:moveTo>
                  <a:pt x="156" y="218"/>
                </a:moveTo>
                <a:lnTo>
                  <a:pt x="118" y="218"/>
                </a:lnTo>
                <a:lnTo>
                  <a:pt x="118" y="208"/>
                </a:lnTo>
                <a:lnTo>
                  <a:pt x="146" y="208"/>
                </a:lnTo>
                <a:lnTo>
                  <a:pt x="146" y="56"/>
                </a:lnTo>
                <a:lnTo>
                  <a:pt x="100" y="10"/>
                </a:lnTo>
                <a:lnTo>
                  <a:pt x="10" y="10"/>
                </a:lnTo>
                <a:lnTo>
                  <a:pt x="10" y="40"/>
                </a:lnTo>
                <a:lnTo>
                  <a:pt x="0" y="40"/>
                </a:lnTo>
                <a:lnTo>
                  <a:pt x="0" y="0"/>
                </a:lnTo>
                <a:lnTo>
                  <a:pt x="104" y="0"/>
                </a:lnTo>
                <a:lnTo>
                  <a:pt x="156" y="52"/>
                </a:lnTo>
                <a:lnTo>
                  <a:pt x="156" y="218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65" name="Freeform 346"/>
          <p:cNvSpPr>
            <a:spLocks noEditPoints="1"/>
          </p:cNvSpPr>
          <p:nvPr/>
        </p:nvSpPr>
        <p:spPr bwMode="auto">
          <a:xfrm>
            <a:off x="10373185" y="4092961"/>
            <a:ext cx="126651" cy="112060"/>
          </a:xfrm>
          <a:custGeom>
            <a:avLst/>
            <a:gdLst/>
            <a:ahLst/>
            <a:cxnLst>
              <a:cxn ang="0">
                <a:pos x="68" y="72"/>
              </a:cxn>
              <a:cxn ang="0">
                <a:pos x="64" y="67"/>
              </a:cxn>
              <a:cxn ang="0">
                <a:pos x="64" y="67"/>
              </a:cxn>
              <a:cxn ang="0">
                <a:pos x="53" y="52"/>
              </a:cxn>
              <a:cxn ang="0">
                <a:pos x="38" y="38"/>
              </a:cxn>
              <a:cxn ang="0">
                <a:pos x="23" y="29"/>
              </a:cxn>
              <a:cxn ang="0">
                <a:pos x="6" y="21"/>
              </a:cxn>
              <a:cxn ang="0">
                <a:pos x="0" y="19"/>
              </a:cxn>
              <a:cxn ang="0">
                <a:pos x="3" y="14"/>
              </a:cxn>
              <a:cxn ang="0">
                <a:pos x="3" y="14"/>
              </a:cxn>
              <a:cxn ang="0">
                <a:pos x="8" y="9"/>
              </a:cxn>
              <a:cxn ang="0">
                <a:pos x="12" y="4"/>
              </a:cxn>
              <a:cxn ang="0">
                <a:pos x="19" y="2"/>
              </a:cxn>
              <a:cxn ang="0">
                <a:pos x="26" y="0"/>
              </a:cxn>
              <a:cxn ang="0">
                <a:pos x="26" y="0"/>
              </a:cxn>
              <a:cxn ang="0">
                <a:pos x="33" y="2"/>
              </a:cxn>
              <a:cxn ang="0">
                <a:pos x="41" y="4"/>
              </a:cxn>
              <a:cxn ang="0">
                <a:pos x="49" y="9"/>
              </a:cxn>
              <a:cxn ang="0">
                <a:pos x="57" y="15"/>
              </a:cxn>
              <a:cxn ang="0">
                <a:pos x="57" y="15"/>
              </a:cxn>
              <a:cxn ang="0">
                <a:pos x="66" y="23"/>
              </a:cxn>
              <a:cxn ang="0">
                <a:pos x="73" y="30"/>
              </a:cxn>
              <a:cxn ang="0">
                <a:pos x="77" y="37"/>
              </a:cxn>
              <a:cxn ang="0">
                <a:pos x="78" y="44"/>
              </a:cxn>
              <a:cxn ang="0">
                <a:pos x="80" y="49"/>
              </a:cxn>
              <a:cxn ang="0">
                <a:pos x="77" y="56"/>
              </a:cxn>
              <a:cxn ang="0">
                <a:pos x="74" y="61"/>
              </a:cxn>
              <a:cxn ang="0">
                <a:pos x="70" y="68"/>
              </a:cxn>
              <a:cxn ang="0">
                <a:pos x="68" y="72"/>
              </a:cxn>
              <a:cxn ang="0">
                <a:pos x="14" y="15"/>
              </a:cxn>
              <a:cxn ang="0">
                <a:pos x="14" y="15"/>
              </a:cxn>
              <a:cxn ang="0">
                <a:pos x="30" y="22"/>
              </a:cxn>
              <a:cxn ang="0">
                <a:pos x="43" y="33"/>
              </a:cxn>
              <a:cxn ang="0">
                <a:pos x="57" y="44"/>
              </a:cxn>
              <a:cxn ang="0">
                <a:pos x="68" y="57"/>
              </a:cxn>
              <a:cxn ang="0">
                <a:pos x="68" y="57"/>
              </a:cxn>
              <a:cxn ang="0">
                <a:pos x="70" y="50"/>
              </a:cxn>
              <a:cxn ang="0">
                <a:pos x="72" y="48"/>
              </a:cxn>
              <a:cxn ang="0">
                <a:pos x="70" y="44"/>
              </a:cxn>
              <a:cxn ang="0">
                <a:pos x="69" y="38"/>
              </a:cxn>
              <a:cxn ang="0">
                <a:pos x="65" y="34"/>
              </a:cxn>
              <a:cxn ang="0">
                <a:pos x="60" y="27"/>
              </a:cxn>
              <a:cxn ang="0">
                <a:pos x="53" y="22"/>
              </a:cxn>
              <a:cxn ang="0">
                <a:pos x="53" y="22"/>
              </a:cxn>
              <a:cxn ang="0">
                <a:pos x="45" y="17"/>
              </a:cxn>
              <a:cxn ang="0">
                <a:pos x="38" y="13"/>
              </a:cxn>
              <a:cxn ang="0">
                <a:pos x="31" y="10"/>
              </a:cxn>
              <a:cxn ang="0">
                <a:pos x="26" y="9"/>
              </a:cxn>
              <a:cxn ang="0">
                <a:pos x="26" y="9"/>
              </a:cxn>
              <a:cxn ang="0">
                <a:pos x="23" y="9"/>
              </a:cxn>
              <a:cxn ang="0">
                <a:pos x="19" y="10"/>
              </a:cxn>
              <a:cxn ang="0">
                <a:pos x="14" y="15"/>
              </a:cxn>
              <a:cxn ang="0">
                <a:pos x="14" y="15"/>
              </a:cxn>
            </a:cxnLst>
            <a:rect l="0" t="0" r="r" b="b"/>
            <a:pathLst>
              <a:path w="80" h="72">
                <a:moveTo>
                  <a:pt x="68" y="72"/>
                </a:moveTo>
                <a:lnTo>
                  <a:pt x="64" y="67"/>
                </a:lnTo>
                <a:lnTo>
                  <a:pt x="64" y="67"/>
                </a:lnTo>
                <a:lnTo>
                  <a:pt x="53" y="52"/>
                </a:lnTo>
                <a:lnTo>
                  <a:pt x="38" y="38"/>
                </a:lnTo>
                <a:lnTo>
                  <a:pt x="23" y="29"/>
                </a:lnTo>
                <a:lnTo>
                  <a:pt x="6" y="21"/>
                </a:lnTo>
                <a:lnTo>
                  <a:pt x="0" y="19"/>
                </a:lnTo>
                <a:lnTo>
                  <a:pt x="3" y="14"/>
                </a:lnTo>
                <a:lnTo>
                  <a:pt x="3" y="14"/>
                </a:lnTo>
                <a:lnTo>
                  <a:pt x="8" y="9"/>
                </a:lnTo>
                <a:lnTo>
                  <a:pt x="12" y="4"/>
                </a:lnTo>
                <a:lnTo>
                  <a:pt x="19" y="2"/>
                </a:lnTo>
                <a:lnTo>
                  <a:pt x="26" y="0"/>
                </a:lnTo>
                <a:lnTo>
                  <a:pt x="26" y="0"/>
                </a:lnTo>
                <a:lnTo>
                  <a:pt x="33" y="2"/>
                </a:lnTo>
                <a:lnTo>
                  <a:pt x="41" y="4"/>
                </a:lnTo>
                <a:lnTo>
                  <a:pt x="49" y="9"/>
                </a:lnTo>
                <a:lnTo>
                  <a:pt x="57" y="15"/>
                </a:lnTo>
                <a:lnTo>
                  <a:pt x="57" y="15"/>
                </a:lnTo>
                <a:lnTo>
                  <a:pt x="66" y="23"/>
                </a:lnTo>
                <a:lnTo>
                  <a:pt x="73" y="30"/>
                </a:lnTo>
                <a:lnTo>
                  <a:pt x="77" y="37"/>
                </a:lnTo>
                <a:lnTo>
                  <a:pt x="78" y="44"/>
                </a:lnTo>
                <a:lnTo>
                  <a:pt x="80" y="49"/>
                </a:lnTo>
                <a:lnTo>
                  <a:pt x="77" y="56"/>
                </a:lnTo>
                <a:lnTo>
                  <a:pt x="74" y="61"/>
                </a:lnTo>
                <a:lnTo>
                  <a:pt x="70" y="68"/>
                </a:lnTo>
                <a:lnTo>
                  <a:pt x="68" y="72"/>
                </a:lnTo>
                <a:close/>
                <a:moveTo>
                  <a:pt x="14" y="15"/>
                </a:moveTo>
                <a:lnTo>
                  <a:pt x="14" y="15"/>
                </a:lnTo>
                <a:lnTo>
                  <a:pt x="30" y="22"/>
                </a:lnTo>
                <a:lnTo>
                  <a:pt x="43" y="33"/>
                </a:lnTo>
                <a:lnTo>
                  <a:pt x="57" y="44"/>
                </a:lnTo>
                <a:lnTo>
                  <a:pt x="68" y="57"/>
                </a:lnTo>
                <a:lnTo>
                  <a:pt x="68" y="57"/>
                </a:lnTo>
                <a:lnTo>
                  <a:pt x="70" y="50"/>
                </a:lnTo>
                <a:lnTo>
                  <a:pt x="72" y="48"/>
                </a:lnTo>
                <a:lnTo>
                  <a:pt x="70" y="44"/>
                </a:lnTo>
                <a:lnTo>
                  <a:pt x="69" y="38"/>
                </a:lnTo>
                <a:lnTo>
                  <a:pt x="65" y="34"/>
                </a:lnTo>
                <a:lnTo>
                  <a:pt x="60" y="27"/>
                </a:lnTo>
                <a:lnTo>
                  <a:pt x="53" y="22"/>
                </a:lnTo>
                <a:lnTo>
                  <a:pt x="53" y="22"/>
                </a:lnTo>
                <a:lnTo>
                  <a:pt x="45" y="17"/>
                </a:lnTo>
                <a:lnTo>
                  <a:pt x="38" y="13"/>
                </a:lnTo>
                <a:lnTo>
                  <a:pt x="31" y="10"/>
                </a:lnTo>
                <a:lnTo>
                  <a:pt x="26" y="9"/>
                </a:lnTo>
                <a:lnTo>
                  <a:pt x="26" y="9"/>
                </a:lnTo>
                <a:lnTo>
                  <a:pt x="23" y="9"/>
                </a:lnTo>
                <a:lnTo>
                  <a:pt x="19" y="10"/>
                </a:lnTo>
                <a:lnTo>
                  <a:pt x="14" y="15"/>
                </a:lnTo>
                <a:lnTo>
                  <a:pt x="14" y="15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66" name="Freeform 347"/>
          <p:cNvSpPr>
            <a:spLocks noEditPoints="1"/>
          </p:cNvSpPr>
          <p:nvPr/>
        </p:nvSpPr>
        <p:spPr bwMode="auto">
          <a:xfrm>
            <a:off x="10133959" y="4092961"/>
            <a:ext cx="126651" cy="112060"/>
          </a:xfrm>
          <a:custGeom>
            <a:avLst/>
            <a:gdLst/>
            <a:ahLst/>
            <a:cxnLst>
              <a:cxn ang="0">
                <a:pos x="12" y="72"/>
              </a:cxn>
              <a:cxn ang="0">
                <a:pos x="8" y="68"/>
              </a:cxn>
              <a:cxn ang="0">
                <a:pos x="8" y="68"/>
              </a:cxn>
              <a:cxn ang="0">
                <a:pos x="4" y="61"/>
              </a:cxn>
              <a:cxn ang="0">
                <a:pos x="1" y="56"/>
              </a:cxn>
              <a:cxn ang="0">
                <a:pos x="0" y="49"/>
              </a:cxn>
              <a:cxn ang="0">
                <a:pos x="0" y="44"/>
              </a:cxn>
              <a:cxn ang="0">
                <a:pos x="2" y="37"/>
              </a:cxn>
              <a:cxn ang="0">
                <a:pos x="6" y="30"/>
              </a:cxn>
              <a:cxn ang="0">
                <a:pos x="13" y="23"/>
              </a:cxn>
              <a:cxn ang="0">
                <a:pos x="21" y="15"/>
              </a:cxn>
              <a:cxn ang="0">
                <a:pos x="21" y="15"/>
              </a:cxn>
              <a:cxn ang="0">
                <a:pos x="31" y="9"/>
              </a:cxn>
              <a:cxn ang="0">
                <a:pos x="39" y="4"/>
              </a:cxn>
              <a:cxn ang="0">
                <a:pos x="47" y="2"/>
              </a:cxn>
              <a:cxn ang="0">
                <a:pos x="54" y="0"/>
              </a:cxn>
              <a:cxn ang="0">
                <a:pos x="54" y="0"/>
              </a:cxn>
              <a:cxn ang="0">
                <a:pos x="60" y="2"/>
              </a:cxn>
              <a:cxn ang="0">
                <a:pos x="66" y="4"/>
              </a:cxn>
              <a:cxn ang="0">
                <a:pos x="71" y="9"/>
              </a:cxn>
              <a:cxn ang="0">
                <a:pos x="75" y="14"/>
              </a:cxn>
              <a:cxn ang="0">
                <a:pos x="79" y="19"/>
              </a:cxn>
              <a:cxn ang="0">
                <a:pos x="74" y="21"/>
              </a:cxn>
              <a:cxn ang="0">
                <a:pos x="74" y="21"/>
              </a:cxn>
              <a:cxn ang="0">
                <a:pos x="56" y="29"/>
              </a:cxn>
              <a:cxn ang="0">
                <a:pos x="40" y="38"/>
              </a:cxn>
              <a:cxn ang="0">
                <a:pos x="27" y="52"/>
              </a:cxn>
              <a:cxn ang="0">
                <a:pos x="14" y="67"/>
              </a:cxn>
              <a:cxn ang="0">
                <a:pos x="12" y="72"/>
              </a:cxn>
              <a:cxn ang="0">
                <a:pos x="54" y="9"/>
              </a:cxn>
              <a:cxn ang="0">
                <a:pos x="54" y="9"/>
              </a:cxn>
              <a:cxn ang="0">
                <a:pos x="48" y="10"/>
              </a:cxn>
              <a:cxn ang="0">
                <a:pos x="41" y="13"/>
              </a:cxn>
              <a:cxn ang="0">
                <a:pos x="35" y="17"/>
              </a:cxn>
              <a:cxn ang="0">
                <a:pos x="27" y="22"/>
              </a:cxn>
              <a:cxn ang="0">
                <a:pos x="27" y="22"/>
              </a:cxn>
              <a:cxn ang="0">
                <a:pos x="20" y="27"/>
              </a:cxn>
              <a:cxn ang="0">
                <a:pos x="14" y="34"/>
              </a:cxn>
              <a:cxn ang="0">
                <a:pos x="10" y="38"/>
              </a:cxn>
              <a:cxn ang="0">
                <a:pos x="9" y="44"/>
              </a:cxn>
              <a:cxn ang="0">
                <a:pos x="8" y="48"/>
              </a:cxn>
              <a:cxn ang="0">
                <a:pos x="9" y="50"/>
              </a:cxn>
              <a:cxn ang="0">
                <a:pos x="12" y="57"/>
              </a:cxn>
              <a:cxn ang="0">
                <a:pos x="12" y="57"/>
              </a:cxn>
              <a:cxn ang="0">
                <a:pos x="23" y="44"/>
              </a:cxn>
              <a:cxn ang="0">
                <a:pos x="36" y="33"/>
              </a:cxn>
              <a:cxn ang="0">
                <a:pos x="50" y="22"/>
              </a:cxn>
              <a:cxn ang="0">
                <a:pos x="66" y="15"/>
              </a:cxn>
              <a:cxn ang="0">
                <a:pos x="66" y="15"/>
              </a:cxn>
              <a:cxn ang="0">
                <a:pos x="59" y="10"/>
              </a:cxn>
              <a:cxn ang="0">
                <a:pos x="56" y="9"/>
              </a:cxn>
              <a:cxn ang="0">
                <a:pos x="54" y="9"/>
              </a:cxn>
              <a:cxn ang="0">
                <a:pos x="54" y="9"/>
              </a:cxn>
            </a:cxnLst>
            <a:rect l="0" t="0" r="r" b="b"/>
            <a:pathLst>
              <a:path w="79" h="72">
                <a:moveTo>
                  <a:pt x="12" y="72"/>
                </a:moveTo>
                <a:lnTo>
                  <a:pt x="8" y="68"/>
                </a:lnTo>
                <a:lnTo>
                  <a:pt x="8" y="68"/>
                </a:lnTo>
                <a:lnTo>
                  <a:pt x="4" y="61"/>
                </a:lnTo>
                <a:lnTo>
                  <a:pt x="1" y="56"/>
                </a:lnTo>
                <a:lnTo>
                  <a:pt x="0" y="49"/>
                </a:lnTo>
                <a:lnTo>
                  <a:pt x="0" y="44"/>
                </a:lnTo>
                <a:lnTo>
                  <a:pt x="2" y="37"/>
                </a:lnTo>
                <a:lnTo>
                  <a:pt x="6" y="30"/>
                </a:lnTo>
                <a:lnTo>
                  <a:pt x="13" y="23"/>
                </a:lnTo>
                <a:lnTo>
                  <a:pt x="21" y="15"/>
                </a:lnTo>
                <a:lnTo>
                  <a:pt x="21" y="15"/>
                </a:lnTo>
                <a:lnTo>
                  <a:pt x="31" y="9"/>
                </a:lnTo>
                <a:lnTo>
                  <a:pt x="39" y="4"/>
                </a:lnTo>
                <a:lnTo>
                  <a:pt x="47" y="2"/>
                </a:lnTo>
                <a:lnTo>
                  <a:pt x="54" y="0"/>
                </a:lnTo>
                <a:lnTo>
                  <a:pt x="54" y="0"/>
                </a:lnTo>
                <a:lnTo>
                  <a:pt x="60" y="2"/>
                </a:lnTo>
                <a:lnTo>
                  <a:pt x="66" y="4"/>
                </a:lnTo>
                <a:lnTo>
                  <a:pt x="71" y="9"/>
                </a:lnTo>
                <a:lnTo>
                  <a:pt x="75" y="14"/>
                </a:lnTo>
                <a:lnTo>
                  <a:pt x="79" y="19"/>
                </a:lnTo>
                <a:lnTo>
                  <a:pt x="74" y="21"/>
                </a:lnTo>
                <a:lnTo>
                  <a:pt x="74" y="21"/>
                </a:lnTo>
                <a:lnTo>
                  <a:pt x="56" y="29"/>
                </a:lnTo>
                <a:lnTo>
                  <a:pt x="40" y="38"/>
                </a:lnTo>
                <a:lnTo>
                  <a:pt x="27" y="52"/>
                </a:lnTo>
                <a:lnTo>
                  <a:pt x="14" y="67"/>
                </a:lnTo>
                <a:lnTo>
                  <a:pt x="12" y="72"/>
                </a:lnTo>
                <a:close/>
                <a:moveTo>
                  <a:pt x="54" y="9"/>
                </a:moveTo>
                <a:lnTo>
                  <a:pt x="54" y="9"/>
                </a:lnTo>
                <a:lnTo>
                  <a:pt x="48" y="10"/>
                </a:lnTo>
                <a:lnTo>
                  <a:pt x="41" y="13"/>
                </a:lnTo>
                <a:lnTo>
                  <a:pt x="35" y="17"/>
                </a:lnTo>
                <a:lnTo>
                  <a:pt x="27" y="22"/>
                </a:lnTo>
                <a:lnTo>
                  <a:pt x="27" y="22"/>
                </a:lnTo>
                <a:lnTo>
                  <a:pt x="20" y="27"/>
                </a:lnTo>
                <a:lnTo>
                  <a:pt x="14" y="34"/>
                </a:lnTo>
                <a:lnTo>
                  <a:pt x="10" y="38"/>
                </a:lnTo>
                <a:lnTo>
                  <a:pt x="9" y="44"/>
                </a:lnTo>
                <a:lnTo>
                  <a:pt x="8" y="48"/>
                </a:lnTo>
                <a:lnTo>
                  <a:pt x="9" y="50"/>
                </a:lnTo>
                <a:lnTo>
                  <a:pt x="12" y="57"/>
                </a:lnTo>
                <a:lnTo>
                  <a:pt x="12" y="57"/>
                </a:lnTo>
                <a:lnTo>
                  <a:pt x="23" y="44"/>
                </a:lnTo>
                <a:lnTo>
                  <a:pt x="36" y="33"/>
                </a:lnTo>
                <a:lnTo>
                  <a:pt x="50" y="22"/>
                </a:lnTo>
                <a:lnTo>
                  <a:pt x="66" y="15"/>
                </a:lnTo>
                <a:lnTo>
                  <a:pt x="66" y="15"/>
                </a:lnTo>
                <a:lnTo>
                  <a:pt x="59" y="10"/>
                </a:lnTo>
                <a:lnTo>
                  <a:pt x="56" y="9"/>
                </a:lnTo>
                <a:lnTo>
                  <a:pt x="54" y="9"/>
                </a:lnTo>
                <a:lnTo>
                  <a:pt x="54" y="9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67" name="Freeform 348"/>
          <p:cNvSpPr>
            <a:spLocks/>
          </p:cNvSpPr>
          <p:nvPr/>
        </p:nvSpPr>
        <p:spPr bwMode="auto">
          <a:xfrm>
            <a:off x="10171485" y="4419800"/>
            <a:ext cx="46907" cy="51363"/>
          </a:xfrm>
          <a:custGeom>
            <a:avLst/>
            <a:gdLst/>
            <a:ahLst/>
            <a:cxnLst>
              <a:cxn ang="0">
                <a:pos x="5" y="31"/>
              </a:cxn>
              <a:cxn ang="0">
                <a:pos x="0" y="26"/>
              </a:cxn>
              <a:cxn ang="0">
                <a:pos x="25" y="0"/>
              </a:cxn>
              <a:cxn ang="0">
                <a:pos x="31" y="7"/>
              </a:cxn>
              <a:cxn ang="0">
                <a:pos x="5" y="31"/>
              </a:cxn>
            </a:cxnLst>
            <a:rect l="0" t="0" r="r" b="b"/>
            <a:pathLst>
              <a:path w="31" h="31">
                <a:moveTo>
                  <a:pt x="5" y="31"/>
                </a:moveTo>
                <a:lnTo>
                  <a:pt x="0" y="26"/>
                </a:lnTo>
                <a:lnTo>
                  <a:pt x="25" y="0"/>
                </a:lnTo>
                <a:lnTo>
                  <a:pt x="31" y="7"/>
                </a:lnTo>
                <a:lnTo>
                  <a:pt x="5" y="31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68" name="Freeform 349"/>
          <p:cNvSpPr>
            <a:spLocks/>
          </p:cNvSpPr>
          <p:nvPr/>
        </p:nvSpPr>
        <p:spPr bwMode="auto">
          <a:xfrm>
            <a:off x="10410711" y="4419800"/>
            <a:ext cx="51600" cy="51363"/>
          </a:xfrm>
          <a:custGeom>
            <a:avLst/>
            <a:gdLst/>
            <a:ahLst/>
            <a:cxnLst>
              <a:cxn ang="0">
                <a:pos x="26" y="33"/>
              </a:cxn>
              <a:cxn ang="0">
                <a:pos x="0" y="7"/>
              </a:cxn>
              <a:cxn ang="0">
                <a:pos x="6" y="0"/>
              </a:cxn>
              <a:cxn ang="0">
                <a:pos x="33" y="27"/>
              </a:cxn>
              <a:cxn ang="0">
                <a:pos x="26" y="33"/>
              </a:cxn>
            </a:cxnLst>
            <a:rect l="0" t="0" r="r" b="b"/>
            <a:pathLst>
              <a:path w="33" h="33">
                <a:moveTo>
                  <a:pt x="26" y="33"/>
                </a:moveTo>
                <a:lnTo>
                  <a:pt x="0" y="7"/>
                </a:lnTo>
                <a:lnTo>
                  <a:pt x="6" y="0"/>
                </a:lnTo>
                <a:lnTo>
                  <a:pt x="33" y="27"/>
                </a:lnTo>
                <a:lnTo>
                  <a:pt x="26" y="33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69" name="Freeform 350"/>
          <p:cNvSpPr>
            <a:spLocks noEditPoints="1"/>
          </p:cNvSpPr>
          <p:nvPr/>
        </p:nvSpPr>
        <p:spPr bwMode="auto">
          <a:xfrm>
            <a:off x="10138648" y="4120975"/>
            <a:ext cx="356496" cy="350188"/>
          </a:xfrm>
          <a:custGeom>
            <a:avLst/>
            <a:gdLst/>
            <a:ahLst/>
            <a:cxnLst>
              <a:cxn ang="0">
                <a:pos x="102" y="227"/>
              </a:cxn>
              <a:cxn ang="0">
                <a:pos x="69" y="219"/>
              </a:cxn>
              <a:cxn ang="0">
                <a:pos x="41" y="201"/>
              </a:cxn>
              <a:cxn ang="0">
                <a:pos x="19" y="177"/>
              </a:cxn>
              <a:cxn ang="0">
                <a:pos x="6" y="147"/>
              </a:cxn>
              <a:cxn ang="0">
                <a:pos x="0" y="113"/>
              </a:cxn>
              <a:cxn ang="0">
                <a:pos x="2" y="90"/>
              </a:cxn>
              <a:cxn ang="0">
                <a:pos x="14" y="59"/>
              </a:cxn>
              <a:cxn ang="0">
                <a:pos x="33" y="34"/>
              </a:cxn>
              <a:cxn ang="0">
                <a:pos x="60" y="13"/>
              </a:cxn>
              <a:cxn ang="0">
                <a:pos x="91" y="3"/>
              </a:cxn>
              <a:cxn ang="0">
                <a:pos x="114" y="0"/>
              </a:cxn>
              <a:cxn ang="0">
                <a:pos x="147" y="5"/>
              </a:cxn>
              <a:cxn ang="0">
                <a:pos x="177" y="19"/>
              </a:cxn>
              <a:cxn ang="0">
                <a:pos x="201" y="42"/>
              </a:cxn>
              <a:cxn ang="0">
                <a:pos x="218" y="69"/>
              </a:cxn>
              <a:cxn ang="0">
                <a:pos x="227" y="103"/>
              </a:cxn>
              <a:cxn ang="0">
                <a:pos x="227" y="126"/>
              </a:cxn>
              <a:cxn ang="0">
                <a:pos x="218" y="158"/>
              </a:cxn>
              <a:cxn ang="0">
                <a:pos x="201" y="186"/>
              </a:cxn>
              <a:cxn ang="0">
                <a:pos x="177" y="208"/>
              </a:cxn>
              <a:cxn ang="0">
                <a:pos x="147" y="223"/>
              </a:cxn>
              <a:cxn ang="0">
                <a:pos x="114" y="227"/>
              </a:cxn>
              <a:cxn ang="0">
                <a:pos x="114" y="8"/>
              </a:cxn>
              <a:cxn ang="0">
                <a:pos x="83" y="13"/>
              </a:cxn>
              <a:cxn ang="0">
                <a:pos x="54" y="26"/>
              </a:cxn>
              <a:cxn ang="0">
                <a:pos x="33" y="46"/>
              </a:cxn>
              <a:cxn ang="0">
                <a:pos x="17" y="73"/>
              </a:cxn>
              <a:cxn ang="0">
                <a:pos x="8" y="103"/>
              </a:cxn>
              <a:cxn ang="0">
                <a:pos x="8" y="124"/>
              </a:cxn>
              <a:cxn ang="0">
                <a:pos x="17" y="154"/>
              </a:cxn>
              <a:cxn ang="0">
                <a:pos x="33" y="181"/>
              </a:cxn>
              <a:cxn ang="0">
                <a:pos x="54" y="201"/>
              </a:cxn>
              <a:cxn ang="0">
                <a:pos x="83" y="215"/>
              </a:cxn>
              <a:cxn ang="0">
                <a:pos x="114" y="219"/>
              </a:cxn>
              <a:cxn ang="0">
                <a:pos x="135" y="217"/>
              </a:cxn>
              <a:cxn ang="0">
                <a:pos x="164" y="207"/>
              </a:cxn>
              <a:cxn ang="0">
                <a:pos x="188" y="188"/>
              </a:cxn>
              <a:cxn ang="0">
                <a:pos x="207" y="163"/>
              </a:cxn>
              <a:cxn ang="0">
                <a:pos x="216" y="135"/>
              </a:cxn>
              <a:cxn ang="0">
                <a:pos x="219" y="113"/>
              </a:cxn>
              <a:cxn ang="0">
                <a:pos x="214" y="82"/>
              </a:cxn>
              <a:cxn ang="0">
                <a:pos x="201" y="55"/>
              </a:cxn>
              <a:cxn ang="0">
                <a:pos x="181" y="32"/>
              </a:cxn>
              <a:cxn ang="0">
                <a:pos x="154" y="16"/>
              </a:cxn>
              <a:cxn ang="0">
                <a:pos x="125" y="8"/>
              </a:cxn>
            </a:cxnLst>
            <a:rect l="0" t="0" r="r" b="b"/>
            <a:pathLst>
              <a:path w="227" h="227">
                <a:moveTo>
                  <a:pt x="114" y="227"/>
                </a:moveTo>
                <a:lnTo>
                  <a:pt x="114" y="227"/>
                </a:lnTo>
                <a:lnTo>
                  <a:pt x="102" y="227"/>
                </a:lnTo>
                <a:lnTo>
                  <a:pt x="91" y="225"/>
                </a:lnTo>
                <a:lnTo>
                  <a:pt x="80" y="223"/>
                </a:lnTo>
                <a:lnTo>
                  <a:pt x="69" y="219"/>
                </a:lnTo>
                <a:lnTo>
                  <a:pt x="60" y="213"/>
                </a:lnTo>
                <a:lnTo>
                  <a:pt x="50" y="208"/>
                </a:lnTo>
                <a:lnTo>
                  <a:pt x="41" y="201"/>
                </a:lnTo>
                <a:lnTo>
                  <a:pt x="33" y="194"/>
                </a:lnTo>
                <a:lnTo>
                  <a:pt x="26" y="186"/>
                </a:lnTo>
                <a:lnTo>
                  <a:pt x="19" y="177"/>
                </a:lnTo>
                <a:lnTo>
                  <a:pt x="14" y="167"/>
                </a:lnTo>
                <a:lnTo>
                  <a:pt x="8" y="158"/>
                </a:lnTo>
                <a:lnTo>
                  <a:pt x="6" y="147"/>
                </a:lnTo>
                <a:lnTo>
                  <a:pt x="2" y="136"/>
                </a:lnTo>
                <a:lnTo>
                  <a:pt x="0" y="126"/>
                </a:lnTo>
                <a:lnTo>
                  <a:pt x="0" y="113"/>
                </a:lnTo>
                <a:lnTo>
                  <a:pt x="0" y="113"/>
                </a:lnTo>
                <a:lnTo>
                  <a:pt x="0" y="103"/>
                </a:lnTo>
                <a:lnTo>
                  <a:pt x="2" y="90"/>
                </a:lnTo>
                <a:lnTo>
                  <a:pt x="6" y="80"/>
                </a:lnTo>
                <a:lnTo>
                  <a:pt x="8" y="69"/>
                </a:lnTo>
                <a:lnTo>
                  <a:pt x="14" y="59"/>
                </a:lnTo>
                <a:lnTo>
                  <a:pt x="19" y="50"/>
                </a:lnTo>
                <a:lnTo>
                  <a:pt x="26" y="42"/>
                </a:lnTo>
                <a:lnTo>
                  <a:pt x="33" y="34"/>
                </a:lnTo>
                <a:lnTo>
                  <a:pt x="41" y="26"/>
                </a:lnTo>
                <a:lnTo>
                  <a:pt x="50" y="19"/>
                </a:lnTo>
                <a:lnTo>
                  <a:pt x="60" y="13"/>
                </a:lnTo>
                <a:lnTo>
                  <a:pt x="69" y="9"/>
                </a:lnTo>
                <a:lnTo>
                  <a:pt x="80" y="5"/>
                </a:lnTo>
                <a:lnTo>
                  <a:pt x="91" y="3"/>
                </a:lnTo>
                <a:lnTo>
                  <a:pt x="102" y="0"/>
                </a:lnTo>
                <a:lnTo>
                  <a:pt x="114" y="0"/>
                </a:lnTo>
                <a:lnTo>
                  <a:pt x="114" y="0"/>
                </a:lnTo>
                <a:lnTo>
                  <a:pt x="126" y="0"/>
                </a:lnTo>
                <a:lnTo>
                  <a:pt x="137" y="3"/>
                </a:lnTo>
                <a:lnTo>
                  <a:pt x="147" y="5"/>
                </a:lnTo>
                <a:lnTo>
                  <a:pt x="158" y="9"/>
                </a:lnTo>
                <a:lnTo>
                  <a:pt x="168" y="13"/>
                </a:lnTo>
                <a:lnTo>
                  <a:pt x="177" y="19"/>
                </a:lnTo>
                <a:lnTo>
                  <a:pt x="185" y="26"/>
                </a:lnTo>
                <a:lnTo>
                  <a:pt x="193" y="34"/>
                </a:lnTo>
                <a:lnTo>
                  <a:pt x="201" y="42"/>
                </a:lnTo>
                <a:lnTo>
                  <a:pt x="208" y="50"/>
                </a:lnTo>
                <a:lnTo>
                  <a:pt x="214" y="59"/>
                </a:lnTo>
                <a:lnTo>
                  <a:pt x="218" y="69"/>
                </a:lnTo>
                <a:lnTo>
                  <a:pt x="222" y="80"/>
                </a:lnTo>
                <a:lnTo>
                  <a:pt x="224" y="90"/>
                </a:lnTo>
                <a:lnTo>
                  <a:pt x="227" y="103"/>
                </a:lnTo>
                <a:lnTo>
                  <a:pt x="227" y="113"/>
                </a:lnTo>
                <a:lnTo>
                  <a:pt x="227" y="113"/>
                </a:lnTo>
                <a:lnTo>
                  <a:pt x="227" y="126"/>
                </a:lnTo>
                <a:lnTo>
                  <a:pt x="224" y="136"/>
                </a:lnTo>
                <a:lnTo>
                  <a:pt x="222" y="147"/>
                </a:lnTo>
                <a:lnTo>
                  <a:pt x="218" y="158"/>
                </a:lnTo>
                <a:lnTo>
                  <a:pt x="214" y="167"/>
                </a:lnTo>
                <a:lnTo>
                  <a:pt x="208" y="177"/>
                </a:lnTo>
                <a:lnTo>
                  <a:pt x="201" y="186"/>
                </a:lnTo>
                <a:lnTo>
                  <a:pt x="193" y="194"/>
                </a:lnTo>
                <a:lnTo>
                  <a:pt x="185" y="201"/>
                </a:lnTo>
                <a:lnTo>
                  <a:pt x="177" y="208"/>
                </a:lnTo>
                <a:lnTo>
                  <a:pt x="168" y="213"/>
                </a:lnTo>
                <a:lnTo>
                  <a:pt x="158" y="219"/>
                </a:lnTo>
                <a:lnTo>
                  <a:pt x="147" y="223"/>
                </a:lnTo>
                <a:lnTo>
                  <a:pt x="137" y="225"/>
                </a:lnTo>
                <a:lnTo>
                  <a:pt x="126" y="227"/>
                </a:lnTo>
                <a:lnTo>
                  <a:pt x="114" y="227"/>
                </a:lnTo>
                <a:lnTo>
                  <a:pt x="114" y="227"/>
                </a:lnTo>
                <a:close/>
                <a:moveTo>
                  <a:pt x="114" y="8"/>
                </a:moveTo>
                <a:lnTo>
                  <a:pt x="114" y="8"/>
                </a:lnTo>
                <a:lnTo>
                  <a:pt x="103" y="8"/>
                </a:lnTo>
                <a:lnTo>
                  <a:pt x="92" y="11"/>
                </a:lnTo>
                <a:lnTo>
                  <a:pt x="83" y="13"/>
                </a:lnTo>
                <a:lnTo>
                  <a:pt x="73" y="16"/>
                </a:lnTo>
                <a:lnTo>
                  <a:pt x="64" y="20"/>
                </a:lnTo>
                <a:lnTo>
                  <a:pt x="54" y="26"/>
                </a:lnTo>
                <a:lnTo>
                  <a:pt x="46" y="32"/>
                </a:lnTo>
                <a:lnTo>
                  <a:pt x="39" y="39"/>
                </a:lnTo>
                <a:lnTo>
                  <a:pt x="33" y="46"/>
                </a:lnTo>
                <a:lnTo>
                  <a:pt x="26" y="55"/>
                </a:lnTo>
                <a:lnTo>
                  <a:pt x="21" y="63"/>
                </a:lnTo>
                <a:lnTo>
                  <a:pt x="17" y="73"/>
                </a:lnTo>
                <a:lnTo>
                  <a:pt x="12" y="82"/>
                </a:lnTo>
                <a:lnTo>
                  <a:pt x="10" y="92"/>
                </a:lnTo>
                <a:lnTo>
                  <a:pt x="8" y="103"/>
                </a:lnTo>
                <a:lnTo>
                  <a:pt x="8" y="113"/>
                </a:lnTo>
                <a:lnTo>
                  <a:pt x="8" y="113"/>
                </a:lnTo>
                <a:lnTo>
                  <a:pt x="8" y="124"/>
                </a:lnTo>
                <a:lnTo>
                  <a:pt x="10" y="135"/>
                </a:lnTo>
                <a:lnTo>
                  <a:pt x="12" y="144"/>
                </a:lnTo>
                <a:lnTo>
                  <a:pt x="17" y="154"/>
                </a:lnTo>
                <a:lnTo>
                  <a:pt x="21" y="163"/>
                </a:lnTo>
                <a:lnTo>
                  <a:pt x="26" y="173"/>
                </a:lnTo>
                <a:lnTo>
                  <a:pt x="33" y="181"/>
                </a:lnTo>
                <a:lnTo>
                  <a:pt x="39" y="188"/>
                </a:lnTo>
                <a:lnTo>
                  <a:pt x="46" y="194"/>
                </a:lnTo>
                <a:lnTo>
                  <a:pt x="54" y="201"/>
                </a:lnTo>
                <a:lnTo>
                  <a:pt x="64" y="207"/>
                </a:lnTo>
                <a:lnTo>
                  <a:pt x="73" y="211"/>
                </a:lnTo>
                <a:lnTo>
                  <a:pt x="83" y="215"/>
                </a:lnTo>
                <a:lnTo>
                  <a:pt x="92" y="217"/>
                </a:lnTo>
                <a:lnTo>
                  <a:pt x="103" y="219"/>
                </a:lnTo>
                <a:lnTo>
                  <a:pt x="114" y="219"/>
                </a:lnTo>
                <a:lnTo>
                  <a:pt x="114" y="219"/>
                </a:lnTo>
                <a:lnTo>
                  <a:pt x="125" y="219"/>
                </a:lnTo>
                <a:lnTo>
                  <a:pt x="135" y="217"/>
                </a:lnTo>
                <a:lnTo>
                  <a:pt x="145" y="215"/>
                </a:lnTo>
                <a:lnTo>
                  <a:pt x="154" y="211"/>
                </a:lnTo>
                <a:lnTo>
                  <a:pt x="164" y="207"/>
                </a:lnTo>
                <a:lnTo>
                  <a:pt x="173" y="201"/>
                </a:lnTo>
                <a:lnTo>
                  <a:pt x="181" y="194"/>
                </a:lnTo>
                <a:lnTo>
                  <a:pt x="188" y="188"/>
                </a:lnTo>
                <a:lnTo>
                  <a:pt x="195" y="181"/>
                </a:lnTo>
                <a:lnTo>
                  <a:pt x="201" y="173"/>
                </a:lnTo>
                <a:lnTo>
                  <a:pt x="207" y="163"/>
                </a:lnTo>
                <a:lnTo>
                  <a:pt x="211" y="154"/>
                </a:lnTo>
                <a:lnTo>
                  <a:pt x="214" y="144"/>
                </a:lnTo>
                <a:lnTo>
                  <a:pt x="216" y="135"/>
                </a:lnTo>
                <a:lnTo>
                  <a:pt x="219" y="124"/>
                </a:lnTo>
                <a:lnTo>
                  <a:pt x="219" y="113"/>
                </a:lnTo>
                <a:lnTo>
                  <a:pt x="219" y="113"/>
                </a:lnTo>
                <a:lnTo>
                  <a:pt x="219" y="103"/>
                </a:lnTo>
                <a:lnTo>
                  <a:pt x="216" y="92"/>
                </a:lnTo>
                <a:lnTo>
                  <a:pt x="214" y="82"/>
                </a:lnTo>
                <a:lnTo>
                  <a:pt x="211" y="73"/>
                </a:lnTo>
                <a:lnTo>
                  <a:pt x="207" y="63"/>
                </a:lnTo>
                <a:lnTo>
                  <a:pt x="201" y="55"/>
                </a:lnTo>
                <a:lnTo>
                  <a:pt x="195" y="46"/>
                </a:lnTo>
                <a:lnTo>
                  <a:pt x="188" y="39"/>
                </a:lnTo>
                <a:lnTo>
                  <a:pt x="181" y="32"/>
                </a:lnTo>
                <a:lnTo>
                  <a:pt x="173" y="26"/>
                </a:lnTo>
                <a:lnTo>
                  <a:pt x="164" y="20"/>
                </a:lnTo>
                <a:lnTo>
                  <a:pt x="154" y="16"/>
                </a:lnTo>
                <a:lnTo>
                  <a:pt x="145" y="13"/>
                </a:lnTo>
                <a:lnTo>
                  <a:pt x="135" y="11"/>
                </a:lnTo>
                <a:lnTo>
                  <a:pt x="125" y="8"/>
                </a:lnTo>
                <a:lnTo>
                  <a:pt x="114" y="8"/>
                </a:lnTo>
                <a:lnTo>
                  <a:pt x="114" y="8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70" name="Freeform 351"/>
          <p:cNvSpPr>
            <a:spLocks/>
          </p:cNvSpPr>
          <p:nvPr/>
        </p:nvSpPr>
        <p:spPr bwMode="auto">
          <a:xfrm>
            <a:off x="10213701" y="4172333"/>
            <a:ext cx="112577" cy="140075"/>
          </a:xfrm>
          <a:custGeom>
            <a:avLst/>
            <a:gdLst/>
            <a:ahLst/>
            <a:cxnLst>
              <a:cxn ang="0">
                <a:pos x="71" y="89"/>
              </a:cxn>
              <a:cxn ang="0">
                <a:pos x="0" y="89"/>
              </a:cxn>
              <a:cxn ang="0">
                <a:pos x="0" y="81"/>
              </a:cxn>
              <a:cxn ang="0">
                <a:pos x="63" y="81"/>
              </a:cxn>
              <a:cxn ang="0">
                <a:pos x="63" y="0"/>
              </a:cxn>
              <a:cxn ang="0">
                <a:pos x="71" y="0"/>
              </a:cxn>
              <a:cxn ang="0">
                <a:pos x="71" y="89"/>
              </a:cxn>
            </a:cxnLst>
            <a:rect l="0" t="0" r="r" b="b"/>
            <a:pathLst>
              <a:path w="71" h="89">
                <a:moveTo>
                  <a:pt x="71" y="89"/>
                </a:moveTo>
                <a:lnTo>
                  <a:pt x="0" y="89"/>
                </a:lnTo>
                <a:lnTo>
                  <a:pt x="0" y="81"/>
                </a:lnTo>
                <a:lnTo>
                  <a:pt x="63" y="81"/>
                </a:lnTo>
                <a:lnTo>
                  <a:pt x="63" y="0"/>
                </a:lnTo>
                <a:lnTo>
                  <a:pt x="71" y="0"/>
                </a:lnTo>
                <a:lnTo>
                  <a:pt x="71" y="89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71" name="Freeform 352"/>
          <p:cNvSpPr>
            <a:spLocks/>
          </p:cNvSpPr>
          <p:nvPr/>
        </p:nvSpPr>
        <p:spPr bwMode="auto">
          <a:xfrm>
            <a:off x="9341224" y="4125643"/>
            <a:ext cx="347115" cy="345517"/>
          </a:xfrm>
          <a:custGeom>
            <a:avLst/>
            <a:gdLst/>
            <a:ahLst/>
            <a:cxnLst>
              <a:cxn ang="0">
                <a:pos x="112" y="222"/>
              </a:cxn>
              <a:cxn ang="0">
                <a:pos x="89" y="220"/>
              </a:cxn>
              <a:cxn ang="0">
                <a:pos x="69" y="213"/>
              </a:cxn>
              <a:cxn ang="0">
                <a:pos x="50" y="204"/>
              </a:cxn>
              <a:cxn ang="0">
                <a:pos x="34" y="190"/>
              </a:cxn>
              <a:cxn ang="0">
                <a:pos x="19" y="173"/>
              </a:cxn>
              <a:cxn ang="0">
                <a:pos x="9" y="154"/>
              </a:cxn>
              <a:cxn ang="0">
                <a:pos x="3" y="133"/>
              </a:cxn>
              <a:cxn ang="0">
                <a:pos x="0" y="110"/>
              </a:cxn>
              <a:cxn ang="0">
                <a:pos x="8" y="110"/>
              </a:cxn>
              <a:cxn ang="0">
                <a:pos x="11" y="132"/>
              </a:cxn>
              <a:cxn ang="0">
                <a:pos x="16" y="151"/>
              </a:cxn>
              <a:cxn ang="0">
                <a:pos x="26" y="168"/>
              </a:cxn>
              <a:cxn ang="0">
                <a:pos x="39" y="183"/>
              </a:cxn>
              <a:cxn ang="0">
                <a:pos x="54" y="197"/>
              </a:cxn>
              <a:cxn ang="0">
                <a:pos x="71" y="206"/>
              </a:cxn>
              <a:cxn ang="0">
                <a:pos x="90" y="212"/>
              </a:cxn>
              <a:cxn ang="0">
                <a:pos x="112" y="214"/>
              </a:cxn>
              <a:cxn ang="0">
                <a:pos x="121" y="213"/>
              </a:cxn>
              <a:cxn ang="0">
                <a:pos x="142" y="209"/>
              </a:cxn>
              <a:cxn ang="0">
                <a:pos x="161" y="202"/>
              </a:cxn>
              <a:cxn ang="0">
                <a:pos x="177" y="190"/>
              </a:cxn>
              <a:cxn ang="0">
                <a:pos x="192" y="177"/>
              </a:cxn>
              <a:cxn ang="0">
                <a:pos x="202" y="160"/>
              </a:cxn>
              <a:cxn ang="0">
                <a:pos x="211" y="141"/>
              </a:cxn>
              <a:cxn ang="0">
                <a:pos x="215" y="121"/>
              </a:cxn>
              <a:cxn ang="0">
                <a:pos x="215" y="110"/>
              </a:cxn>
              <a:cxn ang="0">
                <a:pos x="212" y="90"/>
              </a:cxn>
              <a:cxn ang="0">
                <a:pos x="207" y="71"/>
              </a:cxn>
              <a:cxn ang="0">
                <a:pos x="197" y="54"/>
              </a:cxn>
              <a:cxn ang="0">
                <a:pos x="185" y="37"/>
              </a:cxn>
              <a:cxn ang="0">
                <a:pos x="169" y="25"/>
              </a:cxn>
              <a:cxn ang="0">
                <a:pos x="151" y="16"/>
              </a:cxn>
              <a:cxn ang="0">
                <a:pos x="132" y="10"/>
              </a:cxn>
              <a:cxn ang="0">
                <a:pos x="112" y="8"/>
              </a:cxn>
              <a:cxn ang="0">
                <a:pos x="112" y="0"/>
              </a:cxn>
              <a:cxn ang="0">
                <a:pos x="134" y="2"/>
              </a:cxn>
              <a:cxn ang="0">
                <a:pos x="155" y="9"/>
              </a:cxn>
              <a:cxn ang="0">
                <a:pos x="174" y="19"/>
              </a:cxn>
              <a:cxn ang="0">
                <a:pos x="190" y="32"/>
              </a:cxn>
              <a:cxn ang="0">
                <a:pos x="204" y="48"/>
              </a:cxn>
              <a:cxn ang="0">
                <a:pos x="213" y="67"/>
              </a:cxn>
              <a:cxn ang="0">
                <a:pos x="220" y="89"/>
              </a:cxn>
              <a:cxn ang="0">
                <a:pos x="223" y="110"/>
              </a:cxn>
              <a:cxn ang="0">
                <a:pos x="221" y="123"/>
              </a:cxn>
              <a:cxn ang="0">
                <a:pos x="217" y="144"/>
              </a:cxn>
              <a:cxn ang="0">
                <a:pos x="209" y="164"/>
              </a:cxn>
              <a:cxn ang="0">
                <a:pos x="197" y="182"/>
              </a:cxn>
              <a:cxn ang="0">
                <a:pos x="182" y="197"/>
              </a:cxn>
              <a:cxn ang="0">
                <a:pos x="165" y="209"/>
              </a:cxn>
              <a:cxn ang="0">
                <a:pos x="144" y="217"/>
              </a:cxn>
              <a:cxn ang="0">
                <a:pos x="123" y="221"/>
              </a:cxn>
              <a:cxn ang="0">
                <a:pos x="112" y="222"/>
              </a:cxn>
            </a:cxnLst>
            <a:rect l="0" t="0" r="r" b="b"/>
            <a:pathLst>
              <a:path w="223" h="222">
                <a:moveTo>
                  <a:pt x="112" y="222"/>
                </a:moveTo>
                <a:lnTo>
                  <a:pt x="112" y="222"/>
                </a:lnTo>
                <a:lnTo>
                  <a:pt x="100" y="221"/>
                </a:lnTo>
                <a:lnTo>
                  <a:pt x="89" y="220"/>
                </a:lnTo>
                <a:lnTo>
                  <a:pt x="78" y="217"/>
                </a:lnTo>
                <a:lnTo>
                  <a:pt x="69" y="213"/>
                </a:lnTo>
                <a:lnTo>
                  <a:pt x="58" y="209"/>
                </a:lnTo>
                <a:lnTo>
                  <a:pt x="50" y="204"/>
                </a:lnTo>
                <a:lnTo>
                  <a:pt x="40" y="197"/>
                </a:lnTo>
                <a:lnTo>
                  <a:pt x="34" y="190"/>
                </a:lnTo>
                <a:lnTo>
                  <a:pt x="26" y="182"/>
                </a:lnTo>
                <a:lnTo>
                  <a:pt x="19" y="173"/>
                </a:lnTo>
                <a:lnTo>
                  <a:pt x="13" y="164"/>
                </a:lnTo>
                <a:lnTo>
                  <a:pt x="9" y="154"/>
                </a:lnTo>
                <a:lnTo>
                  <a:pt x="5" y="144"/>
                </a:lnTo>
                <a:lnTo>
                  <a:pt x="3" y="133"/>
                </a:lnTo>
                <a:lnTo>
                  <a:pt x="1" y="123"/>
                </a:lnTo>
                <a:lnTo>
                  <a:pt x="0" y="110"/>
                </a:lnTo>
                <a:lnTo>
                  <a:pt x="8" y="110"/>
                </a:lnTo>
                <a:lnTo>
                  <a:pt x="8" y="110"/>
                </a:lnTo>
                <a:lnTo>
                  <a:pt x="9" y="121"/>
                </a:lnTo>
                <a:lnTo>
                  <a:pt x="11" y="132"/>
                </a:lnTo>
                <a:lnTo>
                  <a:pt x="13" y="141"/>
                </a:lnTo>
                <a:lnTo>
                  <a:pt x="16" y="151"/>
                </a:lnTo>
                <a:lnTo>
                  <a:pt x="20" y="160"/>
                </a:lnTo>
                <a:lnTo>
                  <a:pt x="26" y="168"/>
                </a:lnTo>
                <a:lnTo>
                  <a:pt x="32" y="177"/>
                </a:lnTo>
                <a:lnTo>
                  <a:pt x="39" y="183"/>
                </a:lnTo>
                <a:lnTo>
                  <a:pt x="46" y="190"/>
                </a:lnTo>
                <a:lnTo>
                  <a:pt x="54" y="197"/>
                </a:lnTo>
                <a:lnTo>
                  <a:pt x="62" y="202"/>
                </a:lnTo>
                <a:lnTo>
                  <a:pt x="71" y="206"/>
                </a:lnTo>
                <a:lnTo>
                  <a:pt x="81" y="209"/>
                </a:lnTo>
                <a:lnTo>
                  <a:pt x="90" y="212"/>
                </a:lnTo>
                <a:lnTo>
                  <a:pt x="101" y="213"/>
                </a:lnTo>
                <a:lnTo>
                  <a:pt x="112" y="214"/>
                </a:lnTo>
                <a:lnTo>
                  <a:pt x="112" y="214"/>
                </a:lnTo>
                <a:lnTo>
                  <a:pt x="121" y="213"/>
                </a:lnTo>
                <a:lnTo>
                  <a:pt x="132" y="212"/>
                </a:lnTo>
                <a:lnTo>
                  <a:pt x="142" y="209"/>
                </a:lnTo>
                <a:lnTo>
                  <a:pt x="151" y="206"/>
                </a:lnTo>
                <a:lnTo>
                  <a:pt x="161" y="202"/>
                </a:lnTo>
                <a:lnTo>
                  <a:pt x="169" y="197"/>
                </a:lnTo>
                <a:lnTo>
                  <a:pt x="177" y="190"/>
                </a:lnTo>
                <a:lnTo>
                  <a:pt x="185" y="183"/>
                </a:lnTo>
                <a:lnTo>
                  <a:pt x="192" y="177"/>
                </a:lnTo>
                <a:lnTo>
                  <a:pt x="197" y="168"/>
                </a:lnTo>
                <a:lnTo>
                  <a:pt x="202" y="160"/>
                </a:lnTo>
                <a:lnTo>
                  <a:pt x="207" y="151"/>
                </a:lnTo>
                <a:lnTo>
                  <a:pt x="211" y="141"/>
                </a:lnTo>
                <a:lnTo>
                  <a:pt x="212" y="132"/>
                </a:lnTo>
                <a:lnTo>
                  <a:pt x="215" y="121"/>
                </a:lnTo>
                <a:lnTo>
                  <a:pt x="215" y="110"/>
                </a:lnTo>
                <a:lnTo>
                  <a:pt x="215" y="110"/>
                </a:lnTo>
                <a:lnTo>
                  <a:pt x="215" y="101"/>
                </a:lnTo>
                <a:lnTo>
                  <a:pt x="212" y="90"/>
                </a:lnTo>
                <a:lnTo>
                  <a:pt x="211" y="81"/>
                </a:lnTo>
                <a:lnTo>
                  <a:pt x="207" y="71"/>
                </a:lnTo>
                <a:lnTo>
                  <a:pt x="202" y="62"/>
                </a:lnTo>
                <a:lnTo>
                  <a:pt x="197" y="54"/>
                </a:lnTo>
                <a:lnTo>
                  <a:pt x="192" y="46"/>
                </a:lnTo>
                <a:lnTo>
                  <a:pt x="185" y="37"/>
                </a:lnTo>
                <a:lnTo>
                  <a:pt x="177" y="31"/>
                </a:lnTo>
                <a:lnTo>
                  <a:pt x="169" y="25"/>
                </a:lnTo>
                <a:lnTo>
                  <a:pt x="161" y="20"/>
                </a:lnTo>
                <a:lnTo>
                  <a:pt x="151" y="16"/>
                </a:lnTo>
                <a:lnTo>
                  <a:pt x="142" y="12"/>
                </a:lnTo>
                <a:lnTo>
                  <a:pt x="132" y="10"/>
                </a:lnTo>
                <a:lnTo>
                  <a:pt x="121" y="8"/>
                </a:lnTo>
                <a:lnTo>
                  <a:pt x="112" y="8"/>
                </a:lnTo>
                <a:lnTo>
                  <a:pt x="112" y="0"/>
                </a:lnTo>
                <a:lnTo>
                  <a:pt x="112" y="0"/>
                </a:lnTo>
                <a:lnTo>
                  <a:pt x="123" y="1"/>
                </a:lnTo>
                <a:lnTo>
                  <a:pt x="134" y="2"/>
                </a:lnTo>
                <a:lnTo>
                  <a:pt x="144" y="5"/>
                </a:lnTo>
                <a:lnTo>
                  <a:pt x="155" y="9"/>
                </a:lnTo>
                <a:lnTo>
                  <a:pt x="165" y="13"/>
                </a:lnTo>
                <a:lnTo>
                  <a:pt x="174" y="19"/>
                </a:lnTo>
                <a:lnTo>
                  <a:pt x="182" y="25"/>
                </a:lnTo>
                <a:lnTo>
                  <a:pt x="190" y="32"/>
                </a:lnTo>
                <a:lnTo>
                  <a:pt x="197" y="40"/>
                </a:lnTo>
                <a:lnTo>
                  <a:pt x="204" y="48"/>
                </a:lnTo>
                <a:lnTo>
                  <a:pt x="209" y="58"/>
                </a:lnTo>
                <a:lnTo>
                  <a:pt x="213" y="67"/>
                </a:lnTo>
                <a:lnTo>
                  <a:pt x="217" y="78"/>
                </a:lnTo>
                <a:lnTo>
                  <a:pt x="220" y="89"/>
                </a:lnTo>
                <a:lnTo>
                  <a:pt x="221" y="100"/>
                </a:lnTo>
                <a:lnTo>
                  <a:pt x="223" y="110"/>
                </a:lnTo>
                <a:lnTo>
                  <a:pt x="223" y="110"/>
                </a:lnTo>
                <a:lnTo>
                  <a:pt x="221" y="123"/>
                </a:lnTo>
                <a:lnTo>
                  <a:pt x="220" y="133"/>
                </a:lnTo>
                <a:lnTo>
                  <a:pt x="217" y="144"/>
                </a:lnTo>
                <a:lnTo>
                  <a:pt x="213" y="154"/>
                </a:lnTo>
                <a:lnTo>
                  <a:pt x="209" y="164"/>
                </a:lnTo>
                <a:lnTo>
                  <a:pt x="204" y="173"/>
                </a:lnTo>
                <a:lnTo>
                  <a:pt x="197" y="182"/>
                </a:lnTo>
                <a:lnTo>
                  <a:pt x="190" y="190"/>
                </a:lnTo>
                <a:lnTo>
                  <a:pt x="182" y="197"/>
                </a:lnTo>
                <a:lnTo>
                  <a:pt x="174" y="204"/>
                </a:lnTo>
                <a:lnTo>
                  <a:pt x="165" y="209"/>
                </a:lnTo>
                <a:lnTo>
                  <a:pt x="155" y="213"/>
                </a:lnTo>
                <a:lnTo>
                  <a:pt x="144" y="217"/>
                </a:lnTo>
                <a:lnTo>
                  <a:pt x="134" y="220"/>
                </a:lnTo>
                <a:lnTo>
                  <a:pt x="123" y="221"/>
                </a:lnTo>
                <a:lnTo>
                  <a:pt x="112" y="222"/>
                </a:lnTo>
                <a:lnTo>
                  <a:pt x="112" y="222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72" name="Freeform 353"/>
          <p:cNvSpPr>
            <a:spLocks/>
          </p:cNvSpPr>
          <p:nvPr/>
        </p:nvSpPr>
        <p:spPr bwMode="auto">
          <a:xfrm>
            <a:off x="9439729" y="4083622"/>
            <a:ext cx="75052" cy="93383"/>
          </a:xfrm>
          <a:custGeom>
            <a:avLst/>
            <a:gdLst/>
            <a:ahLst/>
            <a:cxnLst>
              <a:cxn ang="0">
                <a:pos x="50" y="58"/>
              </a:cxn>
              <a:cxn ang="0">
                <a:pos x="0" y="30"/>
              </a:cxn>
              <a:cxn ang="0">
                <a:pos x="50" y="0"/>
              </a:cxn>
              <a:cxn ang="0">
                <a:pos x="50" y="58"/>
              </a:cxn>
            </a:cxnLst>
            <a:rect l="0" t="0" r="r" b="b"/>
            <a:pathLst>
              <a:path w="50" h="58">
                <a:moveTo>
                  <a:pt x="50" y="58"/>
                </a:moveTo>
                <a:lnTo>
                  <a:pt x="0" y="30"/>
                </a:lnTo>
                <a:lnTo>
                  <a:pt x="50" y="0"/>
                </a:lnTo>
                <a:lnTo>
                  <a:pt x="50" y="58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73" name="Freeform 354"/>
          <p:cNvSpPr>
            <a:spLocks/>
          </p:cNvSpPr>
          <p:nvPr/>
        </p:nvSpPr>
        <p:spPr bwMode="auto">
          <a:xfrm>
            <a:off x="9500710" y="4219026"/>
            <a:ext cx="89125" cy="168089"/>
          </a:xfrm>
          <a:custGeom>
            <a:avLst/>
            <a:gdLst/>
            <a:ahLst/>
            <a:cxnLst>
              <a:cxn ang="0">
                <a:pos x="51" y="108"/>
              </a:cxn>
              <a:cxn ang="0">
                <a:pos x="0" y="58"/>
              </a:cxn>
              <a:cxn ang="0">
                <a:pos x="0" y="0"/>
              </a:cxn>
              <a:cxn ang="0">
                <a:pos x="8" y="0"/>
              </a:cxn>
              <a:cxn ang="0">
                <a:pos x="8" y="56"/>
              </a:cxn>
              <a:cxn ang="0">
                <a:pos x="56" y="103"/>
              </a:cxn>
              <a:cxn ang="0">
                <a:pos x="51" y="108"/>
              </a:cxn>
            </a:cxnLst>
            <a:rect l="0" t="0" r="r" b="b"/>
            <a:pathLst>
              <a:path w="56" h="108">
                <a:moveTo>
                  <a:pt x="51" y="108"/>
                </a:moveTo>
                <a:lnTo>
                  <a:pt x="0" y="58"/>
                </a:lnTo>
                <a:lnTo>
                  <a:pt x="0" y="0"/>
                </a:lnTo>
                <a:lnTo>
                  <a:pt x="8" y="0"/>
                </a:lnTo>
                <a:lnTo>
                  <a:pt x="8" y="56"/>
                </a:lnTo>
                <a:lnTo>
                  <a:pt x="56" y="103"/>
                </a:lnTo>
                <a:lnTo>
                  <a:pt x="51" y="108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74" name="Freeform 355"/>
          <p:cNvSpPr>
            <a:spLocks noEditPoints="1"/>
          </p:cNvSpPr>
          <p:nvPr/>
        </p:nvSpPr>
        <p:spPr bwMode="auto">
          <a:xfrm>
            <a:off x="8510963" y="4083622"/>
            <a:ext cx="384640" cy="387541"/>
          </a:xfrm>
          <a:custGeom>
            <a:avLst/>
            <a:gdLst/>
            <a:ahLst/>
            <a:cxnLst>
              <a:cxn ang="0">
                <a:pos x="111" y="247"/>
              </a:cxn>
              <a:cxn ang="0">
                <a:pos x="76" y="239"/>
              </a:cxn>
              <a:cxn ang="0">
                <a:pos x="45" y="220"/>
              </a:cxn>
              <a:cxn ang="0">
                <a:pos x="27" y="203"/>
              </a:cxn>
              <a:cxn ang="0">
                <a:pos x="9" y="172"/>
              </a:cxn>
              <a:cxn ang="0">
                <a:pos x="0" y="137"/>
              </a:cxn>
              <a:cxn ang="0">
                <a:pos x="0" y="112"/>
              </a:cxn>
              <a:cxn ang="0">
                <a:pos x="9" y="77"/>
              </a:cxn>
              <a:cxn ang="0">
                <a:pos x="27" y="46"/>
              </a:cxn>
              <a:cxn ang="0">
                <a:pos x="45" y="29"/>
              </a:cxn>
              <a:cxn ang="0">
                <a:pos x="76" y="10"/>
              </a:cxn>
              <a:cxn ang="0">
                <a:pos x="111" y="0"/>
              </a:cxn>
              <a:cxn ang="0">
                <a:pos x="136" y="0"/>
              </a:cxn>
              <a:cxn ang="0">
                <a:pos x="171" y="10"/>
              </a:cxn>
              <a:cxn ang="0">
                <a:pos x="202" y="29"/>
              </a:cxn>
              <a:cxn ang="0">
                <a:pos x="219" y="46"/>
              </a:cxn>
              <a:cxn ang="0">
                <a:pos x="238" y="77"/>
              </a:cxn>
              <a:cxn ang="0">
                <a:pos x="247" y="112"/>
              </a:cxn>
              <a:cxn ang="0">
                <a:pos x="247" y="137"/>
              </a:cxn>
              <a:cxn ang="0">
                <a:pos x="238" y="172"/>
              </a:cxn>
              <a:cxn ang="0">
                <a:pos x="219" y="203"/>
              </a:cxn>
              <a:cxn ang="0">
                <a:pos x="202" y="220"/>
              </a:cxn>
              <a:cxn ang="0">
                <a:pos x="171" y="239"/>
              </a:cxn>
              <a:cxn ang="0">
                <a:pos x="136" y="247"/>
              </a:cxn>
              <a:cxn ang="0">
                <a:pos x="123" y="8"/>
              </a:cxn>
              <a:cxn ang="0">
                <a:pos x="101" y="11"/>
              </a:cxn>
              <a:cxn ang="0">
                <a:pos x="69" y="22"/>
              </a:cxn>
              <a:cxn ang="0">
                <a:pos x="42" y="42"/>
              </a:cxn>
              <a:cxn ang="0">
                <a:pos x="27" y="60"/>
              </a:cxn>
              <a:cxn ang="0">
                <a:pos x="13" y="91"/>
              </a:cxn>
              <a:cxn ang="0">
                <a:pos x="8" y="125"/>
              </a:cxn>
              <a:cxn ang="0">
                <a:pos x="11" y="146"/>
              </a:cxn>
              <a:cxn ang="0">
                <a:pos x="22" y="179"/>
              </a:cxn>
              <a:cxn ang="0">
                <a:pos x="42" y="206"/>
              </a:cxn>
              <a:cxn ang="0">
                <a:pos x="59" y="220"/>
              </a:cxn>
              <a:cxn ang="0">
                <a:pos x="90" y="234"/>
              </a:cxn>
              <a:cxn ang="0">
                <a:pos x="123" y="239"/>
              </a:cxn>
              <a:cxn ang="0">
                <a:pos x="146" y="237"/>
              </a:cxn>
              <a:cxn ang="0">
                <a:pos x="178" y="226"/>
              </a:cxn>
              <a:cxn ang="0">
                <a:pos x="205" y="206"/>
              </a:cxn>
              <a:cxn ang="0">
                <a:pos x="219" y="188"/>
              </a:cxn>
              <a:cxn ang="0">
                <a:pos x="234" y="158"/>
              </a:cxn>
              <a:cxn ang="0">
                <a:pos x="239" y="125"/>
              </a:cxn>
              <a:cxn ang="0">
                <a:pos x="236" y="102"/>
              </a:cxn>
              <a:cxn ang="0">
                <a:pos x="225" y="71"/>
              </a:cxn>
              <a:cxn ang="0">
                <a:pos x="205" y="42"/>
              </a:cxn>
              <a:cxn ang="0">
                <a:pos x="188" y="29"/>
              </a:cxn>
              <a:cxn ang="0">
                <a:pos x="157" y="14"/>
              </a:cxn>
              <a:cxn ang="0">
                <a:pos x="123" y="8"/>
              </a:cxn>
            </a:cxnLst>
            <a:rect l="0" t="0" r="r" b="b"/>
            <a:pathLst>
              <a:path w="247" h="249">
                <a:moveTo>
                  <a:pt x="123" y="249"/>
                </a:moveTo>
                <a:lnTo>
                  <a:pt x="123" y="249"/>
                </a:lnTo>
                <a:lnTo>
                  <a:pt x="111" y="247"/>
                </a:lnTo>
                <a:lnTo>
                  <a:pt x="99" y="246"/>
                </a:lnTo>
                <a:lnTo>
                  <a:pt x="88" y="243"/>
                </a:lnTo>
                <a:lnTo>
                  <a:pt x="76" y="239"/>
                </a:lnTo>
                <a:lnTo>
                  <a:pt x="65" y="234"/>
                </a:lnTo>
                <a:lnTo>
                  <a:pt x="55" y="227"/>
                </a:lnTo>
                <a:lnTo>
                  <a:pt x="45" y="220"/>
                </a:lnTo>
                <a:lnTo>
                  <a:pt x="36" y="212"/>
                </a:lnTo>
                <a:lnTo>
                  <a:pt x="36" y="212"/>
                </a:lnTo>
                <a:lnTo>
                  <a:pt x="27" y="203"/>
                </a:lnTo>
                <a:lnTo>
                  <a:pt x="20" y="193"/>
                </a:lnTo>
                <a:lnTo>
                  <a:pt x="13" y="183"/>
                </a:lnTo>
                <a:lnTo>
                  <a:pt x="9" y="172"/>
                </a:lnTo>
                <a:lnTo>
                  <a:pt x="5" y="160"/>
                </a:lnTo>
                <a:lnTo>
                  <a:pt x="1" y="149"/>
                </a:lnTo>
                <a:lnTo>
                  <a:pt x="0" y="137"/>
                </a:lnTo>
                <a:lnTo>
                  <a:pt x="0" y="125"/>
                </a:lnTo>
                <a:lnTo>
                  <a:pt x="0" y="125"/>
                </a:lnTo>
                <a:lnTo>
                  <a:pt x="0" y="112"/>
                </a:lnTo>
                <a:lnTo>
                  <a:pt x="1" y="100"/>
                </a:lnTo>
                <a:lnTo>
                  <a:pt x="5" y="88"/>
                </a:lnTo>
                <a:lnTo>
                  <a:pt x="9" y="77"/>
                </a:lnTo>
                <a:lnTo>
                  <a:pt x="13" y="65"/>
                </a:lnTo>
                <a:lnTo>
                  <a:pt x="20" y="56"/>
                </a:lnTo>
                <a:lnTo>
                  <a:pt x="27" y="46"/>
                </a:lnTo>
                <a:lnTo>
                  <a:pt x="36" y="37"/>
                </a:lnTo>
                <a:lnTo>
                  <a:pt x="36" y="37"/>
                </a:lnTo>
                <a:lnTo>
                  <a:pt x="45" y="29"/>
                </a:lnTo>
                <a:lnTo>
                  <a:pt x="55" y="21"/>
                </a:lnTo>
                <a:lnTo>
                  <a:pt x="65" y="15"/>
                </a:lnTo>
                <a:lnTo>
                  <a:pt x="76" y="10"/>
                </a:lnTo>
                <a:lnTo>
                  <a:pt x="88" y="6"/>
                </a:lnTo>
                <a:lnTo>
                  <a:pt x="99" y="3"/>
                </a:lnTo>
                <a:lnTo>
                  <a:pt x="111" y="0"/>
                </a:lnTo>
                <a:lnTo>
                  <a:pt x="123" y="0"/>
                </a:lnTo>
                <a:lnTo>
                  <a:pt x="123" y="0"/>
                </a:lnTo>
                <a:lnTo>
                  <a:pt x="136" y="0"/>
                </a:lnTo>
                <a:lnTo>
                  <a:pt x="147" y="3"/>
                </a:lnTo>
                <a:lnTo>
                  <a:pt x="159" y="6"/>
                </a:lnTo>
                <a:lnTo>
                  <a:pt x="171" y="10"/>
                </a:lnTo>
                <a:lnTo>
                  <a:pt x="182" y="15"/>
                </a:lnTo>
                <a:lnTo>
                  <a:pt x="192" y="21"/>
                </a:lnTo>
                <a:lnTo>
                  <a:pt x="202" y="29"/>
                </a:lnTo>
                <a:lnTo>
                  <a:pt x="211" y="37"/>
                </a:lnTo>
                <a:lnTo>
                  <a:pt x="211" y="37"/>
                </a:lnTo>
                <a:lnTo>
                  <a:pt x="219" y="46"/>
                </a:lnTo>
                <a:lnTo>
                  <a:pt x="227" y="56"/>
                </a:lnTo>
                <a:lnTo>
                  <a:pt x="232" y="65"/>
                </a:lnTo>
                <a:lnTo>
                  <a:pt x="238" y="77"/>
                </a:lnTo>
                <a:lnTo>
                  <a:pt x="242" y="88"/>
                </a:lnTo>
                <a:lnTo>
                  <a:pt x="244" y="100"/>
                </a:lnTo>
                <a:lnTo>
                  <a:pt x="247" y="112"/>
                </a:lnTo>
                <a:lnTo>
                  <a:pt x="247" y="125"/>
                </a:lnTo>
                <a:lnTo>
                  <a:pt x="247" y="125"/>
                </a:lnTo>
                <a:lnTo>
                  <a:pt x="247" y="137"/>
                </a:lnTo>
                <a:lnTo>
                  <a:pt x="244" y="149"/>
                </a:lnTo>
                <a:lnTo>
                  <a:pt x="242" y="160"/>
                </a:lnTo>
                <a:lnTo>
                  <a:pt x="238" y="172"/>
                </a:lnTo>
                <a:lnTo>
                  <a:pt x="232" y="183"/>
                </a:lnTo>
                <a:lnTo>
                  <a:pt x="227" y="193"/>
                </a:lnTo>
                <a:lnTo>
                  <a:pt x="219" y="203"/>
                </a:lnTo>
                <a:lnTo>
                  <a:pt x="211" y="212"/>
                </a:lnTo>
                <a:lnTo>
                  <a:pt x="211" y="212"/>
                </a:lnTo>
                <a:lnTo>
                  <a:pt x="202" y="220"/>
                </a:lnTo>
                <a:lnTo>
                  <a:pt x="192" y="227"/>
                </a:lnTo>
                <a:lnTo>
                  <a:pt x="182" y="234"/>
                </a:lnTo>
                <a:lnTo>
                  <a:pt x="171" y="239"/>
                </a:lnTo>
                <a:lnTo>
                  <a:pt x="159" y="243"/>
                </a:lnTo>
                <a:lnTo>
                  <a:pt x="147" y="246"/>
                </a:lnTo>
                <a:lnTo>
                  <a:pt x="136" y="247"/>
                </a:lnTo>
                <a:lnTo>
                  <a:pt x="123" y="249"/>
                </a:lnTo>
                <a:lnTo>
                  <a:pt x="123" y="249"/>
                </a:lnTo>
                <a:close/>
                <a:moveTo>
                  <a:pt x="123" y="8"/>
                </a:moveTo>
                <a:lnTo>
                  <a:pt x="123" y="8"/>
                </a:lnTo>
                <a:lnTo>
                  <a:pt x="112" y="10"/>
                </a:lnTo>
                <a:lnTo>
                  <a:pt x="101" y="11"/>
                </a:lnTo>
                <a:lnTo>
                  <a:pt x="90" y="14"/>
                </a:lnTo>
                <a:lnTo>
                  <a:pt x="80" y="18"/>
                </a:lnTo>
                <a:lnTo>
                  <a:pt x="69" y="22"/>
                </a:lnTo>
                <a:lnTo>
                  <a:pt x="59" y="29"/>
                </a:lnTo>
                <a:lnTo>
                  <a:pt x="50" y="35"/>
                </a:lnTo>
                <a:lnTo>
                  <a:pt x="42" y="42"/>
                </a:lnTo>
                <a:lnTo>
                  <a:pt x="42" y="42"/>
                </a:lnTo>
                <a:lnTo>
                  <a:pt x="34" y="52"/>
                </a:lnTo>
                <a:lnTo>
                  <a:pt x="27" y="60"/>
                </a:lnTo>
                <a:lnTo>
                  <a:pt x="22" y="71"/>
                </a:lnTo>
                <a:lnTo>
                  <a:pt x="18" y="80"/>
                </a:lnTo>
                <a:lnTo>
                  <a:pt x="13" y="91"/>
                </a:lnTo>
                <a:lnTo>
                  <a:pt x="11" y="102"/>
                </a:lnTo>
                <a:lnTo>
                  <a:pt x="9" y="112"/>
                </a:lnTo>
                <a:lnTo>
                  <a:pt x="8" y="125"/>
                </a:lnTo>
                <a:lnTo>
                  <a:pt x="8" y="125"/>
                </a:lnTo>
                <a:lnTo>
                  <a:pt x="9" y="135"/>
                </a:lnTo>
                <a:lnTo>
                  <a:pt x="11" y="146"/>
                </a:lnTo>
                <a:lnTo>
                  <a:pt x="13" y="158"/>
                </a:lnTo>
                <a:lnTo>
                  <a:pt x="18" y="168"/>
                </a:lnTo>
                <a:lnTo>
                  <a:pt x="22" y="179"/>
                </a:lnTo>
                <a:lnTo>
                  <a:pt x="27" y="188"/>
                </a:lnTo>
                <a:lnTo>
                  <a:pt x="34" y="198"/>
                </a:lnTo>
                <a:lnTo>
                  <a:pt x="42" y="206"/>
                </a:lnTo>
                <a:lnTo>
                  <a:pt x="42" y="206"/>
                </a:lnTo>
                <a:lnTo>
                  <a:pt x="50" y="214"/>
                </a:lnTo>
                <a:lnTo>
                  <a:pt x="59" y="220"/>
                </a:lnTo>
                <a:lnTo>
                  <a:pt x="69" y="226"/>
                </a:lnTo>
                <a:lnTo>
                  <a:pt x="80" y="231"/>
                </a:lnTo>
                <a:lnTo>
                  <a:pt x="90" y="234"/>
                </a:lnTo>
                <a:lnTo>
                  <a:pt x="101" y="237"/>
                </a:lnTo>
                <a:lnTo>
                  <a:pt x="112" y="239"/>
                </a:lnTo>
                <a:lnTo>
                  <a:pt x="123" y="239"/>
                </a:lnTo>
                <a:lnTo>
                  <a:pt x="123" y="239"/>
                </a:lnTo>
                <a:lnTo>
                  <a:pt x="135" y="239"/>
                </a:lnTo>
                <a:lnTo>
                  <a:pt x="146" y="237"/>
                </a:lnTo>
                <a:lnTo>
                  <a:pt x="157" y="234"/>
                </a:lnTo>
                <a:lnTo>
                  <a:pt x="167" y="231"/>
                </a:lnTo>
                <a:lnTo>
                  <a:pt x="178" y="226"/>
                </a:lnTo>
                <a:lnTo>
                  <a:pt x="188" y="220"/>
                </a:lnTo>
                <a:lnTo>
                  <a:pt x="196" y="214"/>
                </a:lnTo>
                <a:lnTo>
                  <a:pt x="205" y="206"/>
                </a:lnTo>
                <a:lnTo>
                  <a:pt x="205" y="206"/>
                </a:lnTo>
                <a:lnTo>
                  <a:pt x="212" y="198"/>
                </a:lnTo>
                <a:lnTo>
                  <a:pt x="219" y="188"/>
                </a:lnTo>
                <a:lnTo>
                  <a:pt x="225" y="179"/>
                </a:lnTo>
                <a:lnTo>
                  <a:pt x="229" y="168"/>
                </a:lnTo>
                <a:lnTo>
                  <a:pt x="234" y="158"/>
                </a:lnTo>
                <a:lnTo>
                  <a:pt x="236" y="146"/>
                </a:lnTo>
                <a:lnTo>
                  <a:pt x="238" y="135"/>
                </a:lnTo>
                <a:lnTo>
                  <a:pt x="239" y="125"/>
                </a:lnTo>
                <a:lnTo>
                  <a:pt x="239" y="125"/>
                </a:lnTo>
                <a:lnTo>
                  <a:pt x="238" y="112"/>
                </a:lnTo>
                <a:lnTo>
                  <a:pt x="236" y="102"/>
                </a:lnTo>
                <a:lnTo>
                  <a:pt x="234" y="91"/>
                </a:lnTo>
                <a:lnTo>
                  <a:pt x="229" y="80"/>
                </a:lnTo>
                <a:lnTo>
                  <a:pt x="225" y="71"/>
                </a:lnTo>
                <a:lnTo>
                  <a:pt x="219" y="60"/>
                </a:lnTo>
                <a:lnTo>
                  <a:pt x="212" y="52"/>
                </a:lnTo>
                <a:lnTo>
                  <a:pt x="205" y="42"/>
                </a:lnTo>
                <a:lnTo>
                  <a:pt x="205" y="42"/>
                </a:lnTo>
                <a:lnTo>
                  <a:pt x="196" y="35"/>
                </a:lnTo>
                <a:lnTo>
                  <a:pt x="188" y="29"/>
                </a:lnTo>
                <a:lnTo>
                  <a:pt x="178" y="22"/>
                </a:lnTo>
                <a:lnTo>
                  <a:pt x="167" y="18"/>
                </a:lnTo>
                <a:lnTo>
                  <a:pt x="157" y="14"/>
                </a:lnTo>
                <a:lnTo>
                  <a:pt x="146" y="11"/>
                </a:lnTo>
                <a:lnTo>
                  <a:pt x="135" y="10"/>
                </a:lnTo>
                <a:lnTo>
                  <a:pt x="123" y="8"/>
                </a:lnTo>
                <a:lnTo>
                  <a:pt x="123" y="8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75" name="Freeform 356"/>
          <p:cNvSpPr>
            <a:spLocks/>
          </p:cNvSpPr>
          <p:nvPr/>
        </p:nvSpPr>
        <p:spPr bwMode="auto">
          <a:xfrm>
            <a:off x="8567253" y="4144319"/>
            <a:ext cx="272063" cy="270811"/>
          </a:xfrm>
          <a:custGeom>
            <a:avLst/>
            <a:gdLst/>
            <a:ahLst/>
            <a:cxnLst>
              <a:cxn ang="0">
                <a:pos x="169" y="175"/>
              </a:cxn>
              <a:cxn ang="0">
                <a:pos x="0" y="5"/>
              </a:cxn>
              <a:cxn ang="0">
                <a:pos x="6" y="0"/>
              </a:cxn>
              <a:cxn ang="0">
                <a:pos x="175" y="169"/>
              </a:cxn>
              <a:cxn ang="0">
                <a:pos x="169" y="175"/>
              </a:cxn>
            </a:cxnLst>
            <a:rect l="0" t="0" r="r" b="b"/>
            <a:pathLst>
              <a:path w="175" h="175">
                <a:moveTo>
                  <a:pt x="169" y="175"/>
                </a:moveTo>
                <a:lnTo>
                  <a:pt x="0" y="5"/>
                </a:lnTo>
                <a:lnTo>
                  <a:pt x="6" y="0"/>
                </a:lnTo>
                <a:lnTo>
                  <a:pt x="175" y="169"/>
                </a:lnTo>
                <a:lnTo>
                  <a:pt x="169" y="175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76" name="Freeform 357"/>
          <p:cNvSpPr>
            <a:spLocks noEditPoints="1"/>
          </p:cNvSpPr>
          <p:nvPr/>
        </p:nvSpPr>
        <p:spPr bwMode="auto">
          <a:xfrm>
            <a:off x="3651361" y="4172334"/>
            <a:ext cx="375259" cy="228789"/>
          </a:xfrm>
          <a:custGeom>
            <a:avLst/>
            <a:gdLst/>
            <a:ahLst/>
            <a:cxnLst>
              <a:cxn ang="0">
                <a:pos x="120" y="147"/>
              </a:cxn>
              <a:cxn ang="0">
                <a:pos x="97" y="145"/>
              </a:cxn>
              <a:cxn ang="0">
                <a:pos x="76" y="136"/>
              </a:cxn>
              <a:cxn ang="0">
                <a:pos x="56" y="126"/>
              </a:cxn>
              <a:cxn ang="0">
                <a:pos x="23" y="100"/>
              </a:cxn>
              <a:cxn ang="0">
                <a:pos x="2" y="76"/>
              </a:cxn>
              <a:cxn ang="0">
                <a:pos x="2" y="72"/>
              </a:cxn>
              <a:cxn ang="0">
                <a:pos x="12" y="59"/>
              </a:cxn>
              <a:cxn ang="0">
                <a:pos x="38" y="35"/>
              </a:cxn>
              <a:cxn ang="0">
                <a:pos x="65" y="16"/>
              </a:cxn>
              <a:cxn ang="0">
                <a:pos x="85" y="7"/>
              </a:cxn>
              <a:cxn ang="0">
                <a:pos x="108" y="1"/>
              </a:cxn>
              <a:cxn ang="0">
                <a:pos x="120" y="0"/>
              </a:cxn>
              <a:cxn ang="0">
                <a:pos x="145" y="4"/>
              </a:cxn>
              <a:cxn ang="0">
                <a:pos x="166" y="11"/>
              </a:cxn>
              <a:cxn ang="0">
                <a:pos x="187" y="22"/>
              </a:cxn>
              <a:cxn ang="0">
                <a:pos x="218" y="47"/>
              </a:cxn>
              <a:cxn ang="0">
                <a:pos x="239" y="72"/>
              </a:cxn>
              <a:cxn ang="0">
                <a:pos x="239" y="76"/>
              </a:cxn>
              <a:cxn ang="0">
                <a:pos x="230" y="88"/>
              </a:cxn>
              <a:cxn ang="0">
                <a:pos x="204" y="112"/>
              </a:cxn>
              <a:cxn ang="0">
                <a:pos x="177" y="131"/>
              </a:cxn>
              <a:cxn ang="0">
                <a:pos x="155" y="141"/>
              </a:cxn>
              <a:cxn ang="0">
                <a:pos x="133" y="146"/>
              </a:cxn>
              <a:cxn ang="0">
                <a:pos x="120" y="147"/>
              </a:cxn>
              <a:cxn ang="0">
                <a:pos x="10" y="74"/>
              </a:cxn>
              <a:cxn ang="0">
                <a:pos x="34" y="100"/>
              </a:cxn>
              <a:cxn ang="0">
                <a:pos x="64" y="122"/>
              </a:cxn>
              <a:cxn ang="0">
                <a:pos x="91" y="135"/>
              </a:cxn>
              <a:cxn ang="0">
                <a:pos x="111" y="139"/>
              </a:cxn>
              <a:cxn ang="0">
                <a:pos x="120" y="139"/>
              </a:cxn>
              <a:cxn ang="0">
                <a:pos x="141" y="138"/>
              </a:cxn>
              <a:cxn ang="0">
                <a:pos x="160" y="131"/>
              </a:cxn>
              <a:cxn ang="0">
                <a:pos x="193" y="111"/>
              </a:cxn>
              <a:cxn ang="0">
                <a:pos x="219" y="89"/>
              </a:cxn>
              <a:cxn ang="0">
                <a:pos x="232" y="74"/>
              </a:cxn>
              <a:cxn ang="0">
                <a:pos x="207" y="47"/>
              </a:cxn>
              <a:cxn ang="0">
                <a:pos x="177" y="26"/>
              </a:cxn>
              <a:cxn ang="0">
                <a:pos x="150" y="14"/>
              </a:cxn>
              <a:cxn ang="0">
                <a:pos x="131" y="8"/>
              </a:cxn>
              <a:cxn ang="0">
                <a:pos x="120" y="8"/>
              </a:cxn>
              <a:cxn ang="0">
                <a:pos x="100" y="11"/>
              </a:cxn>
              <a:cxn ang="0">
                <a:pos x="81" y="16"/>
              </a:cxn>
              <a:cxn ang="0">
                <a:pos x="47" y="37"/>
              </a:cxn>
              <a:cxn ang="0">
                <a:pos x="23" y="58"/>
              </a:cxn>
              <a:cxn ang="0">
                <a:pos x="10" y="74"/>
              </a:cxn>
            </a:cxnLst>
            <a:rect l="0" t="0" r="r" b="b"/>
            <a:pathLst>
              <a:path w="241" h="147">
                <a:moveTo>
                  <a:pt x="120" y="147"/>
                </a:moveTo>
                <a:lnTo>
                  <a:pt x="120" y="147"/>
                </a:lnTo>
                <a:lnTo>
                  <a:pt x="108" y="146"/>
                </a:lnTo>
                <a:lnTo>
                  <a:pt x="97" y="145"/>
                </a:lnTo>
                <a:lnTo>
                  <a:pt x="85" y="141"/>
                </a:lnTo>
                <a:lnTo>
                  <a:pt x="76" y="136"/>
                </a:lnTo>
                <a:lnTo>
                  <a:pt x="65" y="131"/>
                </a:lnTo>
                <a:lnTo>
                  <a:pt x="56" y="126"/>
                </a:lnTo>
                <a:lnTo>
                  <a:pt x="38" y="112"/>
                </a:lnTo>
                <a:lnTo>
                  <a:pt x="23" y="100"/>
                </a:lnTo>
                <a:lnTo>
                  <a:pt x="12" y="88"/>
                </a:lnTo>
                <a:lnTo>
                  <a:pt x="2" y="76"/>
                </a:lnTo>
                <a:lnTo>
                  <a:pt x="0" y="74"/>
                </a:lnTo>
                <a:lnTo>
                  <a:pt x="2" y="72"/>
                </a:lnTo>
                <a:lnTo>
                  <a:pt x="2" y="72"/>
                </a:lnTo>
                <a:lnTo>
                  <a:pt x="12" y="59"/>
                </a:lnTo>
                <a:lnTo>
                  <a:pt x="23" y="47"/>
                </a:lnTo>
                <a:lnTo>
                  <a:pt x="38" y="35"/>
                </a:lnTo>
                <a:lnTo>
                  <a:pt x="56" y="22"/>
                </a:lnTo>
                <a:lnTo>
                  <a:pt x="65" y="16"/>
                </a:lnTo>
                <a:lnTo>
                  <a:pt x="76" y="11"/>
                </a:lnTo>
                <a:lnTo>
                  <a:pt x="85" y="7"/>
                </a:lnTo>
                <a:lnTo>
                  <a:pt x="97" y="4"/>
                </a:lnTo>
                <a:lnTo>
                  <a:pt x="108" y="1"/>
                </a:lnTo>
                <a:lnTo>
                  <a:pt x="120" y="0"/>
                </a:lnTo>
                <a:lnTo>
                  <a:pt x="120" y="0"/>
                </a:lnTo>
                <a:lnTo>
                  <a:pt x="133" y="1"/>
                </a:lnTo>
                <a:lnTo>
                  <a:pt x="145" y="4"/>
                </a:lnTo>
                <a:lnTo>
                  <a:pt x="155" y="7"/>
                </a:lnTo>
                <a:lnTo>
                  <a:pt x="166" y="11"/>
                </a:lnTo>
                <a:lnTo>
                  <a:pt x="177" y="16"/>
                </a:lnTo>
                <a:lnTo>
                  <a:pt x="187" y="22"/>
                </a:lnTo>
                <a:lnTo>
                  <a:pt x="204" y="35"/>
                </a:lnTo>
                <a:lnTo>
                  <a:pt x="218" y="47"/>
                </a:lnTo>
                <a:lnTo>
                  <a:pt x="230" y="59"/>
                </a:lnTo>
                <a:lnTo>
                  <a:pt x="239" y="72"/>
                </a:lnTo>
                <a:lnTo>
                  <a:pt x="241" y="74"/>
                </a:lnTo>
                <a:lnTo>
                  <a:pt x="239" y="76"/>
                </a:lnTo>
                <a:lnTo>
                  <a:pt x="239" y="76"/>
                </a:lnTo>
                <a:lnTo>
                  <a:pt x="230" y="88"/>
                </a:lnTo>
                <a:lnTo>
                  <a:pt x="218" y="100"/>
                </a:lnTo>
                <a:lnTo>
                  <a:pt x="204" y="112"/>
                </a:lnTo>
                <a:lnTo>
                  <a:pt x="187" y="126"/>
                </a:lnTo>
                <a:lnTo>
                  <a:pt x="177" y="131"/>
                </a:lnTo>
                <a:lnTo>
                  <a:pt x="166" y="136"/>
                </a:lnTo>
                <a:lnTo>
                  <a:pt x="155" y="141"/>
                </a:lnTo>
                <a:lnTo>
                  <a:pt x="145" y="145"/>
                </a:lnTo>
                <a:lnTo>
                  <a:pt x="133" y="146"/>
                </a:lnTo>
                <a:lnTo>
                  <a:pt x="120" y="147"/>
                </a:lnTo>
                <a:lnTo>
                  <a:pt x="120" y="147"/>
                </a:lnTo>
                <a:close/>
                <a:moveTo>
                  <a:pt x="10" y="74"/>
                </a:moveTo>
                <a:lnTo>
                  <a:pt x="10" y="74"/>
                </a:lnTo>
                <a:lnTo>
                  <a:pt x="23" y="89"/>
                </a:lnTo>
                <a:lnTo>
                  <a:pt x="34" y="100"/>
                </a:lnTo>
                <a:lnTo>
                  <a:pt x="49" y="111"/>
                </a:lnTo>
                <a:lnTo>
                  <a:pt x="64" y="122"/>
                </a:lnTo>
                <a:lnTo>
                  <a:pt x="81" y="131"/>
                </a:lnTo>
                <a:lnTo>
                  <a:pt x="91" y="135"/>
                </a:lnTo>
                <a:lnTo>
                  <a:pt x="100" y="138"/>
                </a:lnTo>
                <a:lnTo>
                  <a:pt x="111" y="139"/>
                </a:lnTo>
                <a:lnTo>
                  <a:pt x="120" y="139"/>
                </a:lnTo>
                <a:lnTo>
                  <a:pt x="120" y="139"/>
                </a:lnTo>
                <a:lnTo>
                  <a:pt x="131" y="139"/>
                </a:lnTo>
                <a:lnTo>
                  <a:pt x="141" y="138"/>
                </a:lnTo>
                <a:lnTo>
                  <a:pt x="150" y="135"/>
                </a:lnTo>
                <a:lnTo>
                  <a:pt x="160" y="131"/>
                </a:lnTo>
                <a:lnTo>
                  <a:pt x="177" y="122"/>
                </a:lnTo>
                <a:lnTo>
                  <a:pt x="193" y="111"/>
                </a:lnTo>
                <a:lnTo>
                  <a:pt x="207" y="100"/>
                </a:lnTo>
                <a:lnTo>
                  <a:pt x="219" y="89"/>
                </a:lnTo>
                <a:lnTo>
                  <a:pt x="232" y="74"/>
                </a:lnTo>
                <a:lnTo>
                  <a:pt x="232" y="74"/>
                </a:lnTo>
                <a:lnTo>
                  <a:pt x="219" y="58"/>
                </a:lnTo>
                <a:lnTo>
                  <a:pt x="207" y="47"/>
                </a:lnTo>
                <a:lnTo>
                  <a:pt x="193" y="37"/>
                </a:lnTo>
                <a:lnTo>
                  <a:pt x="177" y="26"/>
                </a:lnTo>
                <a:lnTo>
                  <a:pt x="160" y="16"/>
                </a:lnTo>
                <a:lnTo>
                  <a:pt x="150" y="14"/>
                </a:lnTo>
                <a:lnTo>
                  <a:pt x="141" y="11"/>
                </a:lnTo>
                <a:lnTo>
                  <a:pt x="131" y="8"/>
                </a:lnTo>
                <a:lnTo>
                  <a:pt x="120" y="8"/>
                </a:lnTo>
                <a:lnTo>
                  <a:pt x="120" y="8"/>
                </a:lnTo>
                <a:lnTo>
                  <a:pt x="111" y="8"/>
                </a:lnTo>
                <a:lnTo>
                  <a:pt x="100" y="11"/>
                </a:lnTo>
                <a:lnTo>
                  <a:pt x="91" y="14"/>
                </a:lnTo>
                <a:lnTo>
                  <a:pt x="81" y="16"/>
                </a:lnTo>
                <a:lnTo>
                  <a:pt x="64" y="26"/>
                </a:lnTo>
                <a:lnTo>
                  <a:pt x="47" y="37"/>
                </a:lnTo>
                <a:lnTo>
                  <a:pt x="34" y="47"/>
                </a:lnTo>
                <a:lnTo>
                  <a:pt x="23" y="58"/>
                </a:lnTo>
                <a:lnTo>
                  <a:pt x="10" y="74"/>
                </a:lnTo>
                <a:lnTo>
                  <a:pt x="10" y="74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77" name="Freeform 358"/>
          <p:cNvSpPr>
            <a:spLocks noEditPoints="1"/>
          </p:cNvSpPr>
          <p:nvPr/>
        </p:nvSpPr>
        <p:spPr bwMode="auto">
          <a:xfrm>
            <a:off x="3754559" y="4205020"/>
            <a:ext cx="173559" cy="168089"/>
          </a:xfrm>
          <a:custGeom>
            <a:avLst/>
            <a:gdLst/>
            <a:ahLst/>
            <a:cxnLst>
              <a:cxn ang="0">
                <a:pos x="54" y="109"/>
              </a:cxn>
              <a:cxn ang="0">
                <a:pos x="34" y="105"/>
              </a:cxn>
              <a:cxn ang="0">
                <a:pos x="17" y="93"/>
              </a:cxn>
              <a:cxn ang="0">
                <a:pos x="4" y="76"/>
              </a:cxn>
              <a:cxn ang="0">
                <a:pos x="0" y="55"/>
              </a:cxn>
              <a:cxn ang="0">
                <a:pos x="2" y="43"/>
              </a:cxn>
              <a:cxn ang="0">
                <a:pos x="10" y="24"/>
              </a:cxn>
              <a:cxn ang="0">
                <a:pos x="25" y="9"/>
              </a:cxn>
              <a:cxn ang="0">
                <a:pos x="44" y="1"/>
              </a:cxn>
              <a:cxn ang="0">
                <a:pos x="54" y="0"/>
              </a:cxn>
              <a:cxn ang="0">
                <a:pos x="76" y="4"/>
              </a:cxn>
              <a:cxn ang="0">
                <a:pos x="94" y="16"/>
              </a:cxn>
              <a:cxn ang="0">
                <a:pos x="106" y="34"/>
              </a:cxn>
              <a:cxn ang="0">
                <a:pos x="110" y="55"/>
              </a:cxn>
              <a:cxn ang="0">
                <a:pos x="108" y="66"/>
              </a:cxn>
              <a:cxn ang="0">
                <a:pos x="100" y="85"/>
              </a:cxn>
              <a:cxn ang="0">
                <a:pos x="85" y="100"/>
              </a:cxn>
              <a:cxn ang="0">
                <a:pos x="65" y="108"/>
              </a:cxn>
              <a:cxn ang="0">
                <a:pos x="54" y="109"/>
              </a:cxn>
              <a:cxn ang="0">
                <a:pos x="54" y="8"/>
              </a:cxn>
              <a:cxn ang="0">
                <a:pos x="37" y="11"/>
              </a:cxn>
              <a:cxn ang="0">
                <a:pos x="22" y="22"/>
              </a:cxn>
              <a:cxn ang="0">
                <a:pos x="11" y="36"/>
              </a:cxn>
              <a:cxn ang="0">
                <a:pos x="7" y="55"/>
              </a:cxn>
              <a:cxn ang="0">
                <a:pos x="8" y="65"/>
              </a:cxn>
              <a:cxn ang="0">
                <a:pos x="15" y="81"/>
              </a:cxn>
              <a:cxn ang="0">
                <a:pos x="29" y="95"/>
              </a:cxn>
              <a:cxn ang="0">
                <a:pos x="45" y="101"/>
              </a:cxn>
              <a:cxn ang="0">
                <a:pos x="54" y="103"/>
              </a:cxn>
              <a:cxn ang="0">
                <a:pos x="73" y="99"/>
              </a:cxn>
              <a:cxn ang="0">
                <a:pos x="88" y="88"/>
              </a:cxn>
              <a:cxn ang="0">
                <a:pos x="99" y="73"/>
              </a:cxn>
              <a:cxn ang="0">
                <a:pos x="102" y="55"/>
              </a:cxn>
              <a:cxn ang="0">
                <a:pos x="102" y="46"/>
              </a:cxn>
              <a:cxn ang="0">
                <a:pos x="94" y="28"/>
              </a:cxn>
              <a:cxn ang="0">
                <a:pos x="81" y="16"/>
              </a:cxn>
              <a:cxn ang="0">
                <a:pos x="64" y="8"/>
              </a:cxn>
              <a:cxn ang="0">
                <a:pos x="54" y="8"/>
              </a:cxn>
            </a:cxnLst>
            <a:rect l="0" t="0" r="r" b="b"/>
            <a:pathLst>
              <a:path w="110" h="109">
                <a:moveTo>
                  <a:pt x="54" y="109"/>
                </a:moveTo>
                <a:lnTo>
                  <a:pt x="54" y="109"/>
                </a:lnTo>
                <a:lnTo>
                  <a:pt x="44" y="108"/>
                </a:lnTo>
                <a:lnTo>
                  <a:pt x="34" y="105"/>
                </a:lnTo>
                <a:lnTo>
                  <a:pt x="25" y="100"/>
                </a:lnTo>
                <a:lnTo>
                  <a:pt x="17" y="93"/>
                </a:lnTo>
                <a:lnTo>
                  <a:pt x="10" y="85"/>
                </a:lnTo>
                <a:lnTo>
                  <a:pt x="4" y="76"/>
                </a:lnTo>
                <a:lnTo>
                  <a:pt x="2" y="66"/>
                </a:lnTo>
                <a:lnTo>
                  <a:pt x="0" y="55"/>
                </a:lnTo>
                <a:lnTo>
                  <a:pt x="0" y="55"/>
                </a:lnTo>
                <a:lnTo>
                  <a:pt x="2" y="43"/>
                </a:lnTo>
                <a:lnTo>
                  <a:pt x="4" y="34"/>
                </a:lnTo>
                <a:lnTo>
                  <a:pt x="10" y="24"/>
                </a:lnTo>
                <a:lnTo>
                  <a:pt x="17" y="16"/>
                </a:lnTo>
                <a:lnTo>
                  <a:pt x="25" y="9"/>
                </a:lnTo>
                <a:lnTo>
                  <a:pt x="34" y="4"/>
                </a:lnTo>
                <a:lnTo>
                  <a:pt x="44" y="1"/>
                </a:lnTo>
                <a:lnTo>
                  <a:pt x="54" y="0"/>
                </a:lnTo>
                <a:lnTo>
                  <a:pt x="54" y="0"/>
                </a:lnTo>
                <a:lnTo>
                  <a:pt x="65" y="1"/>
                </a:lnTo>
                <a:lnTo>
                  <a:pt x="76" y="4"/>
                </a:lnTo>
                <a:lnTo>
                  <a:pt x="85" y="9"/>
                </a:lnTo>
                <a:lnTo>
                  <a:pt x="94" y="16"/>
                </a:lnTo>
                <a:lnTo>
                  <a:pt x="100" y="24"/>
                </a:lnTo>
                <a:lnTo>
                  <a:pt x="106" y="34"/>
                </a:lnTo>
                <a:lnTo>
                  <a:pt x="108" y="43"/>
                </a:lnTo>
                <a:lnTo>
                  <a:pt x="110" y="55"/>
                </a:lnTo>
                <a:lnTo>
                  <a:pt x="110" y="55"/>
                </a:lnTo>
                <a:lnTo>
                  <a:pt x="108" y="66"/>
                </a:lnTo>
                <a:lnTo>
                  <a:pt x="106" y="76"/>
                </a:lnTo>
                <a:lnTo>
                  <a:pt x="100" y="85"/>
                </a:lnTo>
                <a:lnTo>
                  <a:pt x="94" y="93"/>
                </a:lnTo>
                <a:lnTo>
                  <a:pt x="85" y="100"/>
                </a:lnTo>
                <a:lnTo>
                  <a:pt x="76" y="105"/>
                </a:lnTo>
                <a:lnTo>
                  <a:pt x="65" y="108"/>
                </a:lnTo>
                <a:lnTo>
                  <a:pt x="54" y="109"/>
                </a:lnTo>
                <a:lnTo>
                  <a:pt x="54" y="109"/>
                </a:lnTo>
                <a:close/>
                <a:moveTo>
                  <a:pt x="54" y="8"/>
                </a:moveTo>
                <a:lnTo>
                  <a:pt x="54" y="8"/>
                </a:lnTo>
                <a:lnTo>
                  <a:pt x="45" y="8"/>
                </a:lnTo>
                <a:lnTo>
                  <a:pt x="37" y="11"/>
                </a:lnTo>
                <a:lnTo>
                  <a:pt x="29" y="16"/>
                </a:lnTo>
                <a:lnTo>
                  <a:pt x="22" y="22"/>
                </a:lnTo>
                <a:lnTo>
                  <a:pt x="15" y="28"/>
                </a:lnTo>
                <a:lnTo>
                  <a:pt x="11" y="36"/>
                </a:lnTo>
                <a:lnTo>
                  <a:pt x="8" y="46"/>
                </a:lnTo>
                <a:lnTo>
                  <a:pt x="7" y="55"/>
                </a:lnTo>
                <a:lnTo>
                  <a:pt x="7" y="55"/>
                </a:lnTo>
                <a:lnTo>
                  <a:pt x="8" y="65"/>
                </a:lnTo>
                <a:lnTo>
                  <a:pt x="11" y="73"/>
                </a:lnTo>
                <a:lnTo>
                  <a:pt x="15" y="81"/>
                </a:lnTo>
                <a:lnTo>
                  <a:pt x="22" y="88"/>
                </a:lnTo>
                <a:lnTo>
                  <a:pt x="29" y="95"/>
                </a:lnTo>
                <a:lnTo>
                  <a:pt x="37" y="99"/>
                </a:lnTo>
                <a:lnTo>
                  <a:pt x="45" y="101"/>
                </a:lnTo>
                <a:lnTo>
                  <a:pt x="54" y="103"/>
                </a:lnTo>
                <a:lnTo>
                  <a:pt x="54" y="103"/>
                </a:lnTo>
                <a:lnTo>
                  <a:pt x="64" y="101"/>
                </a:lnTo>
                <a:lnTo>
                  <a:pt x="73" y="99"/>
                </a:lnTo>
                <a:lnTo>
                  <a:pt x="81" y="95"/>
                </a:lnTo>
                <a:lnTo>
                  <a:pt x="88" y="88"/>
                </a:lnTo>
                <a:lnTo>
                  <a:pt x="94" y="81"/>
                </a:lnTo>
                <a:lnTo>
                  <a:pt x="99" y="73"/>
                </a:lnTo>
                <a:lnTo>
                  <a:pt x="102" y="65"/>
                </a:lnTo>
                <a:lnTo>
                  <a:pt x="102" y="55"/>
                </a:lnTo>
                <a:lnTo>
                  <a:pt x="102" y="55"/>
                </a:lnTo>
                <a:lnTo>
                  <a:pt x="102" y="46"/>
                </a:lnTo>
                <a:lnTo>
                  <a:pt x="99" y="36"/>
                </a:lnTo>
                <a:lnTo>
                  <a:pt x="94" y="28"/>
                </a:lnTo>
                <a:lnTo>
                  <a:pt x="88" y="22"/>
                </a:lnTo>
                <a:lnTo>
                  <a:pt x="81" y="16"/>
                </a:lnTo>
                <a:lnTo>
                  <a:pt x="73" y="11"/>
                </a:lnTo>
                <a:lnTo>
                  <a:pt x="64" y="8"/>
                </a:lnTo>
                <a:lnTo>
                  <a:pt x="54" y="8"/>
                </a:lnTo>
                <a:lnTo>
                  <a:pt x="54" y="8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78" name="Freeform 359"/>
          <p:cNvSpPr>
            <a:spLocks/>
          </p:cNvSpPr>
          <p:nvPr/>
        </p:nvSpPr>
        <p:spPr bwMode="auto">
          <a:xfrm>
            <a:off x="4495694" y="4270387"/>
            <a:ext cx="295517" cy="200775"/>
          </a:xfrm>
          <a:custGeom>
            <a:avLst/>
            <a:gdLst/>
            <a:ahLst/>
            <a:cxnLst>
              <a:cxn ang="0">
                <a:pos x="189" y="129"/>
              </a:cxn>
              <a:cxn ang="0">
                <a:pos x="0" y="129"/>
              </a:cxn>
              <a:cxn ang="0">
                <a:pos x="0" y="0"/>
              </a:cxn>
              <a:cxn ang="0">
                <a:pos x="10" y="0"/>
              </a:cxn>
              <a:cxn ang="0">
                <a:pos x="10" y="120"/>
              </a:cxn>
              <a:cxn ang="0">
                <a:pos x="181" y="120"/>
              </a:cxn>
              <a:cxn ang="0">
                <a:pos x="181" y="0"/>
              </a:cxn>
              <a:cxn ang="0">
                <a:pos x="189" y="0"/>
              </a:cxn>
              <a:cxn ang="0">
                <a:pos x="189" y="129"/>
              </a:cxn>
            </a:cxnLst>
            <a:rect l="0" t="0" r="r" b="b"/>
            <a:pathLst>
              <a:path w="189" h="129">
                <a:moveTo>
                  <a:pt x="189" y="129"/>
                </a:moveTo>
                <a:lnTo>
                  <a:pt x="0" y="129"/>
                </a:lnTo>
                <a:lnTo>
                  <a:pt x="0" y="0"/>
                </a:lnTo>
                <a:lnTo>
                  <a:pt x="10" y="0"/>
                </a:lnTo>
                <a:lnTo>
                  <a:pt x="10" y="120"/>
                </a:lnTo>
                <a:lnTo>
                  <a:pt x="181" y="120"/>
                </a:lnTo>
                <a:lnTo>
                  <a:pt x="181" y="0"/>
                </a:lnTo>
                <a:lnTo>
                  <a:pt x="189" y="0"/>
                </a:lnTo>
                <a:lnTo>
                  <a:pt x="189" y="129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79" name="Freeform 360"/>
          <p:cNvSpPr>
            <a:spLocks/>
          </p:cNvSpPr>
          <p:nvPr/>
        </p:nvSpPr>
        <p:spPr bwMode="auto">
          <a:xfrm>
            <a:off x="4448787" y="4083622"/>
            <a:ext cx="389332" cy="200775"/>
          </a:xfrm>
          <a:custGeom>
            <a:avLst/>
            <a:gdLst/>
            <a:ahLst/>
            <a:cxnLst>
              <a:cxn ang="0">
                <a:pos x="6" y="128"/>
              </a:cxn>
              <a:cxn ang="0">
                <a:pos x="0" y="123"/>
              </a:cxn>
              <a:cxn ang="0">
                <a:pos x="124" y="0"/>
              </a:cxn>
              <a:cxn ang="0">
                <a:pos x="248" y="123"/>
              </a:cxn>
              <a:cxn ang="0">
                <a:pos x="243" y="128"/>
              </a:cxn>
              <a:cxn ang="0">
                <a:pos x="124" y="12"/>
              </a:cxn>
              <a:cxn ang="0">
                <a:pos x="6" y="128"/>
              </a:cxn>
            </a:cxnLst>
            <a:rect l="0" t="0" r="r" b="b"/>
            <a:pathLst>
              <a:path w="248" h="128">
                <a:moveTo>
                  <a:pt x="6" y="128"/>
                </a:moveTo>
                <a:lnTo>
                  <a:pt x="0" y="123"/>
                </a:lnTo>
                <a:lnTo>
                  <a:pt x="124" y="0"/>
                </a:lnTo>
                <a:lnTo>
                  <a:pt x="248" y="123"/>
                </a:lnTo>
                <a:lnTo>
                  <a:pt x="243" y="128"/>
                </a:lnTo>
                <a:lnTo>
                  <a:pt x="124" y="12"/>
                </a:lnTo>
                <a:lnTo>
                  <a:pt x="6" y="128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80" name="Freeform 361"/>
          <p:cNvSpPr>
            <a:spLocks/>
          </p:cNvSpPr>
          <p:nvPr/>
        </p:nvSpPr>
        <p:spPr bwMode="auto">
          <a:xfrm>
            <a:off x="4584816" y="4289064"/>
            <a:ext cx="117269" cy="172760"/>
          </a:xfrm>
          <a:custGeom>
            <a:avLst/>
            <a:gdLst/>
            <a:ahLst/>
            <a:cxnLst>
              <a:cxn ang="0">
                <a:pos x="76" y="113"/>
              </a:cxn>
              <a:cxn ang="0">
                <a:pos x="67" y="113"/>
              </a:cxn>
              <a:cxn ang="0">
                <a:pos x="67" y="19"/>
              </a:cxn>
              <a:cxn ang="0">
                <a:pos x="67" y="19"/>
              </a:cxn>
              <a:cxn ang="0">
                <a:pos x="67" y="15"/>
              </a:cxn>
              <a:cxn ang="0">
                <a:pos x="65" y="12"/>
              </a:cxn>
              <a:cxn ang="0">
                <a:pos x="61" y="9"/>
              </a:cxn>
              <a:cxn ang="0">
                <a:pos x="57" y="8"/>
              </a:cxn>
              <a:cxn ang="0">
                <a:pos x="19" y="8"/>
              </a:cxn>
              <a:cxn ang="0">
                <a:pos x="19" y="8"/>
              </a:cxn>
              <a:cxn ang="0">
                <a:pos x="15" y="9"/>
              </a:cxn>
              <a:cxn ang="0">
                <a:pos x="11" y="12"/>
              </a:cxn>
              <a:cxn ang="0">
                <a:pos x="9" y="15"/>
              </a:cxn>
              <a:cxn ang="0">
                <a:pos x="8" y="19"/>
              </a:cxn>
              <a:cxn ang="0">
                <a:pos x="8" y="113"/>
              </a:cxn>
              <a:cxn ang="0">
                <a:pos x="0" y="113"/>
              </a:cxn>
              <a:cxn ang="0">
                <a:pos x="0" y="19"/>
              </a:cxn>
              <a:cxn ang="0">
                <a:pos x="0" y="19"/>
              </a:cxn>
              <a:cxn ang="0">
                <a:pos x="1" y="12"/>
              </a:cxn>
              <a:cxn ang="0">
                <a:pos x="5" y="5"/>
              </a:cxn>
              <a:cxn ang="0">
                <a:pos x="11" y="1"/>
              </a:cxn>
              <a:cxn ang="0">
                <a:pos x="19" y="0"/>
              </a:cxn>
              <a:cxn ang="0">
                <a:pos x="57" y="0"/>
              </a:cxn>
              <a:cxn ang="0">
                <a:pos x="57" y="0"/>
              </a:cxn>
              <a:cxn ang="0">
                <a:pos x="65" y="1"/>
              </a:cxn>
              <a:cxn ang="0">
                <a:pos x="70" y="5"/>
              </a:cxn>
              <a:cxn ang="0">
                <a:pos x="74" y="12"/>
              </a:cxn>
              <a:cxn ang="0">
                <a:pos x="76" y="19"/>
              </a:cxn>
              <a:cxn ang="0">
                <a:pos x="76" y="113"/>
              </a:cxn>
            </a:cxnLst>
            <a:rect l="0" t="0" r="r" b="b"/>
            <a:pathLst>
              <a:path w="76" h="113">
                <a:moveTo>
                  <a:pt x="76" y="113"/>
                </a:moveTo>
                <a:lnTo>
                  <a:pt x="67" y="113"/>
                </a:lnTo>
                <a:lnTo>
                  <a:pt x="67" y="19"/>
                </a:lnTo>
                <a:lnTo>
                  <a:pt x="67" y="19"/>
                </a:lnTo>
                <a:lnTo>
                  <a:pt x="67" y="15"/>
                </a:lnTo>
                <a:lnTo>
                  <a:pt x="65" y="12"/>
                </a:lnTo>
                <a:lnTo>
                  <a:pt x="61" y="9"/>
                </a:lnTo>
                <a:lnTo>
                  <a:pt x="57" y="8"/>
                </a:lnTo>
                <a:lnTo>
                  <a:pt x="19" y="8"/>
                </a:lnTo>
                <a:lnTo>
                  <a:pt x="19" y="8"/>
                </a:lnTo>
                <a:lnTo>
                  <a:pt x="15" y="9"/>
                </a:lnTo>
                <a:lnTo>
                  <a:pt x="11" y="12"/>
                </a:lnTo>
                <a:lnTo>
                  <a:pt x="9" y="15"/>
                </a:lnTo>
                <a:lnTo>
                  <a:pt x="8" y="19"/>
                </a:lnTo>
                <a:lnTo>
                  <a:pt x="8" y="113"/>
                </a:lnTo>
                <a:lnTo>
                  <a:pt x="0" y="113"/>
                </a:lnTo>
                <a:lnTo>
                  <a:pt x="0" y="19"/>
                </a:lnTo>
                <a:lnTo>
                  <a:pt x="0" y="19"/>
                </a:lnTo>
                <a:lnTo>
                  <a:pt x="1" y="12"/>
                </a:lnTo>
                <a:lnTo>
                  <a:pt x="5" y="5"/>
                </a:lnTo>
                <a:lnTo>
                  <a:pt x="11" y="1"/>
                </a:lnTo>
                <a:lnTo>
                  <a:pt x="19" y="0"/>
                </a:lnTo>
                <a:lnTo>
                  <a:pt x="57" y="0"/>
                </a:lnTo>
                <a:lnTo>
                  <a:pt x="57" y="0"/>
                </a:lnTo>
                <a:lnTo>
                  <a:pt x="65" y="1"/>
                </a:lnTo>
                <a:lnTo>
                  <a:pt x="70" y="5"/>
                </a:lnTo>
                <a:lnTo>
                  <a:pt x="74" y="12"/>
                </a:lnTo>
                <a:lnTo>
                  <a:pt x="76" y="19"/>
                </a:lnTo>
                <a:lnTo>
                  <a:pt x="76" y="113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81" name="Freeform 362"/>
          <p:cNvSpPr>
            <a:spLocks/>
          </p:cNvSpPr>
          <p:nvPr/>
        </p:nvSpPr>
        <p:spPr bwMode="auto">
          <a:xfrm>
            <a:off x="5410389" y="4335756"/>
            <a:ext cx="65671" cy="65368"/>
          </a:xfrm>
          <a:custGeom>
            <a:avLst/>
            <a:gdLst/>
            <a:ahLst/>
            <a:cxnLst>
              <a:cxn ang="0">
                <a:pos x="37" y="44"/>
              </a:cxn>
              <a:cxn ang="0">
                <a:pos x="0" y="5"/>
              </a:cxn>
              <a:cxn ang="0">
                <a:pos x="5" y="0"/>
              </a:cxn>
              <a:cxn ang="0">
                <a:pos x="44" y="38"/>
              </a:cxn>
              <a:cxn ang="0">
                <a:pos x="37" y="44"/>
              </a:cxn>
            </a:cxnLst>
            <a:rect l="0" t="0" r="r" b="b"/>
            <a:pathLst>
              <a:path w="44" h="44">
                <a:moveTo>
                  <a:pt x="37" y="44"/>
                </a:moveTo>
                <a:lnTo>
                  <a:pt x="0" y="5"/>
                </a:lnTo>
                <a:lnTo>
                  <a:pt x="5" y="0"/>
                </a:lnTo>
                <a:lnTo>
                  <a:pt x="44" y="38"/>
                </a:lnTo>
                <a:lnTo>
                  <a:pt x="37" y="44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82" name="Freeform 363"/>
          <p:cNvSpPr>
            <a:spLocks noEditPoints="1"/>
          </p:cNvSpPr>
          <p:nvPr/>
        </p:nvSpPr>
        <p:spPr bwMode="auto">
          <a:xfrm>
            <a:off x="5344718" y="4191011"/>
            <a:ext cx="60981" cy="56029"/>
          </a:xfrm>
          <a:custGeom>
            <a:avLst/>
            <a:gdLst/>
            <a:ahLst/>
            <a:cxnLst>
              <a:cxn ang="0">
                <a:pos x="19" y="35"/>
              </a:cxn>
              <a:cxn ang="0">
                <a:pos x="19" y="35"/>
              </a:cxn>
              <a:cxn ang="0">
                <a:pos x="11" y="34"/>
              </a:cxn>
              <a:cxn ang="0">
                <a:pos x="6" y="31"/>
              </a:cxn>
              <a:cxn ang="0">
                <a:pos x="2" y="25"/>
              </a:cxn>
              <a:cxn ang="0">
                <a:pos x="0" y="18"/>
              </a:cxn>
              <a:cxn ang="0">
                <a:pos x="0" y="18"/>
              </a:cxn>
              <a:cxn ang="0">
                <a:pos x="2" y="11"/>
              </a:cxn>
              <a:cxn ang="0">
                <a:pos x="6" y="6"/>
              </a:cxn>
              <a:cxn ang="0">
                <a:pos x="11" y="2"/>
              </a:cxn>
              <a:cxn ang="0">
                <a:pos x="19" y="0"/>
              </a:cxn>
              <a:cxn ang="0">
                <a:pos x="19" y="0"/>
              </a:cxn>
              <a:cxn ang="0">
                <a:pos x="26" y="2"/>
              </a:cxn>
              <a:cxn ang="0">
                <a:pos x="31" y="6"/>
              </a:cxn>
              <a:cxn ang="0">
                <a:pos x="35" y="11"/>
              </a:cxn>
              <a:cxn ang="0">
                <a:pos x="37" y="18"/>
              </a:cxn>
              <a:cxn ang="0">
                <a:pos x="37" y="18"/>
              </a:cxn>
              <a:cxn ang="0">
                <a:pos x="35" y="25"/>
              </a:cxn>
              <a:cxn ang="0">
                <a:pos x="31" y="31"/>
              </a:cxn>
              <a:cxn ang="0">
                <a:pos x="26" y="34"/>
              </a:cxn>
              <a:cxn ang="0">
                <a:pos x="19" y="35"/>
              </a:cxn>
              <a:cxn ang="0">
                <a:pos x="19" y="35"/>
              </a:cxn>
              <a:cxn ang="0">
                <a:pos x="19" y="8"/>
              </a:cxn>
              <a:cxn ang="0">
                <a:pos x="19" y="8"/>
              </a:cxn>
              <a:cxn ang="0">
                <a:pos x="15" y="10"/>
              </a:cxn>
              <a:cxn ang="0">
                <a:pos x="13" y="11"/>
              </a:cxn>
              <a:cxn ang="0">
                <a:pos x="10" y="14"/>
              </a:cxn>
              <a:cxn ang="0">
                <a:pos x="10" y="18"/>
              </a:cxn>
              <a:cxn ang="0">
                <a:pos x="10" y="18"/>
              </a:cxn>
              <a:cxn ang="0">
                <a:pos x="10" y="22"/>
              </a:cxn>
              <a:cxn ang="0">
                <a:pos x="13" y="25"/>
              </a:cxn>
              <a:cxn ang="0">
                <a:pos x="15" y="26"/>
              </a:cxn>
              <a:cxn ang="0">
                <a:pos x="19" y="27"/>
              </a:cxn>
              <a:cxn ang="0">
                <a:pos x="19" y="27"/>
              </a:cxn>
              <a:cxn ang="0">
                <a:pos x="22" y="26"/>
              </a:cxn>
              <a:cxn ang="0">
                <a:pos x="26" y="25"/>
              </a:cxn>
              <a:cxn ang="0">
                <a:pos x="27" y="22"/>
              </a:cxn>
              <a:cxn ang="0">
                <a:pos x="29" y="18"/>
              </a:cxn>
              <a:cxn ang="0">
                <a:pos x="29" y="18"/>
              </a:cxn>
              <a:cxn ang="0">
                <a:pos x="27" y="14"/>
              </a:cxn>
              <a:cxn ang="0">
                <a:pos x="26" y="11"/>
              </a:cxn>
              <a:cxn ang="0">
                <a:pos x="22" y="10"/>
              </a:cxn>
              <a:cxn ang="0">
                <a:pos x="19" y="8"/>
              </a:cxn>
              <a:cxn ang="0">
                <a:pos x="19" y="8"/>
              </a:cxn>
            </a:cxnLst>
            <a:rect l="0" t="0" r="r" b="b"/>
            <a:pathLst>
              <a:path w="37" h="35">
                <a:moveTo>
                  <a:pt x="19" y="35"/>
                </a:moveTo>
                <a:lnTo>
                  <a:pt x="19" y="35"/>
                </a:lnTo>
                <a:lnTo>
                  <a:pt x="11" y="34"/>
                </a:lnTo>
                <a:lnTo>
                  <a:pt x="6" y="31"/>
                </a:lnTo>
                <a:lnTo>
                  <a:pt x="2" y="25"/>
                </a:lnTo>
                <a:lnTo>
                  <a:pt x="0" y="18"/>
                </a:lnTo>
                <a:lnTo>
                  <a:pt x="0" y="18"/>
                </a:lnTo>
                <a:lnTo>
                  <a:pt x="2" y="11"/>
                </a:lnTo>
                <a:lnTo>
                  <a:pt x="6" y="6"/>
                </a:lnTo>
                <a:lnTo>
                  <a:pt x="11" y="2"/>
                </a:lnTo>
                <a:lnTo>
                  <a:pt x="19" y="0"/>
                </a:lnTo>
                <a:lnTo>
                  <a:pt x="19" y="0"/>
                </a:lnTo>
                <a:lnTo>
                  <a:pt x="26" y="2"/>
                </a:lnTo>
                <a:lnTo>
                  <a:pt x="31" y="6"/>
                </a:lnTo>
                <a:lnTo>
                  <a:pt x="35" y="11"/>
                </a:lnTo>
                <a:lnTo>
                  <a:pt x="37" y="18"/>
                </a:lnTo>
                <a:lnTo>
                  <a:pt x="37" y="18"/>
                </a:lnTo>
                <a:lnTo>
                  <a:pt x="35" y="25"/>
                </a:lnTo>
                <a:lnTo>
                  <a:pt x="31" y="31"/>
                </a:lnTo>
                <a:lnTo>
                  <a:pt x="26" y="34"/>
                </a:lnTo>
                <a:lnTo>
                  <a:pt x="19" y="35"/>
                </a:lnTo>
                <a:lnTo>
                  <a:pt x="19" y="35"/>
                </a:lnTo>
                <a:close/>
                <a:moveTo>
                  <a:pt x="19" y="8"/>
                </a:moveTo>
                <a:lnTo>
                  <a:pt x="19" y="8"/>
                </a:lnTo>
                <a:lnTo>
                  <a:pt x="15" y="10"/>
                </a:lnTo>
                <a:lnTo>
                  <a:pt x="13" y="11"/>
                </a:lnTo>
                <a:lnTo>
                  <a:pt x="10" y="14"/>
                </a:lnTo>
                <a:lnTo>
                  <a:pt x="10" y="18"/>
                </a:lnTo>
                <a:lnTo>
                  <a:pt x="10" y="18"/>
                </a:lnTo>
                <a:lnTo>
                  <a:pt x="10" y="22"/>
                </a:lnTo>
                <a:lnTo>
                  <a:pt x="13" y="25"/>
                </a:lnTo>
                <a:lnTo>
                  <a:pt x="15" y="26"/>
                </a:lnTo>
                <a:lnTo>
                  <a:pt x="19" y="27"/>
                </a:lnTo>
                <a:lnTo>
                  <a:pt x="19" y="27"/>
                </a:lnTo>
                <a:lnTo>
                  <a:pt x="22" y="26"/>
                </a:lnTo>
                <a:lnTo>
                  <a:pt x="26" y="25"/>
                </a:lnTo>
                <a:lnTo>
                  <a:pt x="27" y="22"/>
                </a:lnTo>
                <a:lnTo>
                  <a:pt x="29" y="18"/>
                </a:lnTo>
                <a:lnTo>
                  <a:pt x="29" y="18"/>
                </a:lnTo>
                <a:lnTo>
                  <a:pt x="27" y="14"/>
                </a:lnTo>
                <a:lnTo>
                  <a:pt x="26" y="11"/>
                </a:lnTo>
                <a:lnTo>
                  <a:pt x="22" y="10"/>
                </a:lnTo>
                <a:lnTo>
                  <a:pt x="19" y="8"/>
                </a:lnTo>
                <a:lnTo>
                  <a:pt x="19" y="8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83" name="Rectangle 364"/>
          <p:cNvSpPr>
            <a:spLocks noChangeArrowheads="1"/>
          </p:cNvSpPr>
          <p:nvPr/>
        </p:nvSpPr>
        <p:spPr bwMode="auto">
          <a:xfrm>
            <a:off x="5649614" y="4382448"/>
            <a:ext cx="14073" cy="37353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84" name="Rectangle 365"/>
          <p:cNvSpPr>
            <a:spLocks noChangeArrowheads="1"/>
          </p:cNvSpPr>
          <p:nvPr/>
        </p:nvSpPr>
        <p:spPr bwMode="auto">
          <a:xfrm>
            <a:off x="5264974" y="4396453"/>
            <a:ext cx="14073" cy="23347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85" name="Freeform 366"/>
          <p:cNvSpPr>
            <a:spLocks noEditPoints="1"/>
          </p:cNvSpPr>
          <p:nvPr/>
        </p:nvSpPr>
        <p:spPr bwMode="auto">
          <a:xfrm>
            <a:off x="5264974" y="4162995"/>
            <a:ext cx="398713" cy="252135"/>
          </a:xfrm>
          <a:custGeom>
            <a:avLst/>
            <a:gdLst/>
            <a:ahLst/>
            <a:cxnLst>
              <a:cxn ang="0">
                <a:pos x="0" y="162"/>
              </a:cxn>
              <a:cxn ang="0">
                <a:pos x="0" y="0"/>
              </a:cxn>
              <a:cxn ang="0">
                <a:pos x="255" y="0"/>
              </a:cxn>
              <a:cxn ang="0">
                <a:pos x="255" y="153"/>
              </a:cxn>
              <a:cxn ang="0">
                <a:pos x="159" y="55"/>
              </a:cxn>
              <a:cxn ang="0">
                <a:pos x="96" y="120"/>
              </a:cxn>
              <a:cxn ang="0">
                <a:pos x="67" y="92"/>
              </a:cxn>
              <a:cxn ang="0">
                <a:pos x="0" y="162"/>
              </a:cxn>
              <a:cxn ang="0">
                <a:pos x="8" y="8"/>
              </a:cxn>
              <a:cxn ang="0">
                <a:pos x="8" y="140"/>
              </a:cxn>
              <a:cxn ang="0">
                <a:pos x="67" y="80"/>
              </a:cxn>
              <a:cxn ang="0">
                <a:pos x="96" y="108"/>
              </a:cxn>
              <a:cxn ang="0">
                <a:pos x="159" y="42"/>
              </a:cxn>
              <a:cxn ang="0">
                <a:pos x="245" y="131"/>
              </a:cxn>
              <a:cxn ang="0">
                <a:pos x="245" y="8"/>
              </a:cxn>
              <a:cxn ang="0">
                <a:pos x="8" y="8"/>
              </a:cxn>
            </a:cxnLst>
            <a:rect l="0" t="0" r="r" b="b"/>
            <a:pathLst>
              <a:path w="255" h="162">
                <a:moveTo>
                  <a:pt x="0" y="162"/>
                </a:moveTo>
                <a:lnTo>
                  <a:pt x="0" y="0"/>
                </a:lnTo>
                <a:lnTo>
                  <a:pt x="255" y="0"/>
                </a:lnTo>
                <a:lnTo>
                  <a:pt x="255" y="153"/>
                </a:lnTo>
                <a:lnTo>
                  <a:pt x="159" y="55"/>
                </a:lnTo>
                <a:lnTo>
                  <a:pt x="96" y="120"/>
                </a:lnTo>
                <a:lnTo>
                  <a:pt x="67" y="92"/>
                </a:lnTo>
                <a:lnTo>
                  <a:pt x="0" y="162"/>
                </a:lnTo>
                <a:close/>
                <a:moveTo>
                  <a:pt x="8" y="8"/>
                </a:moveTo>
                <a:lnTo>
                  <a:pt x="8" y="140"/>
                </a:lnTo>
                <a:lnTo>
                  <a:pt x="67" y="80"/>
                </a:lnTo>
                <a:lnTo>
                  <a:pt x="96" y="108"/>
                </a:lnTo>
                <a:lnTo>
                  <a:pt x="159" y="42"/>
                </a:lnTo>
                <a:lnTo>
                  <a:pt x="245" y="131"/>
                </a:lnTo>
                <a:lnTo>
                  <a:pt x="245" y="8"/>
                </a:lnTo>
                <a:lnTo>
                  <a:pt x="8" y="8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86" name="Freeform 367"/>
          <p:cNvSpPr>
            <a:spLocks noEditPoints="1"/>
          </p:cNvSpPr>
          <p:nvPr/>
        </p:nvSpPr>
        <p:spPr bwMode="auto">
          <a:xfrm>
            <a:off x="5264974" y="4228364"/>
            <a:ext cx="398713" cy="196104"/>
          </a:xfrm>
          <a:custGeom>
            <a:avLst/>
            <a:gdLst/>
            <a:ahLst/>
            <a:cxnLst>
              <a:cxn ang="0">
                <a:pos x="255" y="128"/>
              </a:cxn>
              <a:cxn ang="0">
                <a:pos x="0" y="128"/>
              </a:cxn>
              <a:cxn ang="0">
                <a:pos x="0" y="108"/>
              </a:cxn>
              <a:cxn ang="0">
                <a:pos x="67" y="38"/>
              </a:cxn>
              <a:cxn ang="0">
                <a:pos x="96" y="66"/>
              </a:cxn>
              <a:cxn ang="0">
                <a:pos x="159" y="0"/>
              </a:cxn>
              <a:cxn ang="0">
                <a:pos x="255" y="98"/>
              </a:cxn>
              <a:cxn ang="0">
                <a:pos x="255" y="128"/>
              </a:cxn>
              <a:cxn ang="0">
                <a:pos x="8" y="120"/>
              </a:cxn>
              <a:cxn ang="0">
                <a:pos x="245" y="120"/>
              </a:cxn>
              <a:cxn ang="0">
                <a:pos x="245" y="101"/>
              </a:cxn>
              <a:cxn ang="0">
                <a:pos x="159" y="13"/>
              </a:cxn>
              <a:cxn ang="0">
                <a:pos x="96" y="78"/>
              </a:cxn>
              <a:cxn ang="0">
                <a:pos x="67" y="50"/>
              </a:cxn>
              <a:cxn ang="0">
                <a:pos x="8" y="111"/>
              </a:cxn>
              <a:cxn ang="0">
                <a:pos x="8" y="120"/>
              </a:cxn>
            </a:cxnLst>
            <a:rect l="0" t="0" r="r" b="b"/>
            <a:pathLst>
              <a:path w="255" h="128">
                <a:moveTo>
                  <a:pt x="255" y="128"/>
                </a:moveTo>
                <a:lnTo>
                  <a:pt x="0" y="128"/>
                </a:lnTo>
                <a:lnTo>
                  <a:pt x="0" y="108"/>
                </a:lnTo>
                <a:lnTo>
                  <a:pt x="67" y="38"/>
                </a:lnTo>
                <a:lnTo>
                  <a:pt x="96" y="66"/>
                </a:lnTo>
                <a:lnTo>
                  <a:pt x="159" y="0"/>
                </a:lnTo>
                <a:lnTo>
                  <a:pt x="255" y="98"/>
                </a:lnTo>
                <a:lnTo>
                  <a:pt x="255" y="128"/>
                </a:lnTo>
                <a:close/>
                <a:moveTo>
                  <a:pt x="8" y="120"/>
                </a:moveTo>
                <a:lnTo>
                  <a:pt x="245" y="120"/>
                </a:lnTo>
                <a:lnTo>
                  <a:pt x="245" y="101"/>
                </a:lnTo>
                <a:lnTo>
                  <a:pt x="159" y="13"/>
                </a:lnTo>
                <a:lnTo>
                  <a:pt x="96" y="78"/>
                </a:lnTo>
                <a:lnTo>
                  <a:pt x="67" y="50"/>
                </a:lnTo>
                <a:lnTo>
                  <a:pt x="8" y="111"/>
                </a:lnTo>
                <a:lnTo>
                  <a:pt x="8" y="120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87" name="Freeform 368"/>
          <p:cNvSpPr>
            <a:spLocks/>
          </p:cNvSpPr>
          <p:nvPr/>
        </p:nvSpPr>
        <p:spPr bwMode="auto">
          <a:xfrm>
            <a:off x="6423586" y="4092960"/>
            <a:ext cx="37525" cy="32685"/>
          </a:xfrm>
          <a:custGeom>
            <a:avLst/>
            <a:gdLst/>
            <a:ahLst/>
            <a:cxnLst>
              <a:cxn ang="0">
                <a:pos x="0" y="10"/>
              </a:cxn>
              <a:cxn ang="0">
                <a:pos x="14" y="23"/>
              </a:cxn>
              <a:cxn ang="0">
                <a:pos x="14" y="23"/>
              </a:cxn>
              <a:cxn ang="0">
                <a:pos x="19" y="18"/>
              </a:cxn>
              <a:cxn ang="0">
                <a:pos x="22" y="13"/>
              </a:cxn>
              <a:cxn ang="0">
                <a:pos x="22" y="9"/>
              </a:cxn>
              <a:cxn ang="0">
                <a:pos x="19" y="4"/>
              </a:cxn>
              <a:cxn ang="0">
                <a:pos x="19" y="4"/>
              </a:cxn>
              <a:cxn ang="0">
                <a:pos x="14" y="0"/>
              </a:cxn>
              <a:cxn ang="0">
                <a:pos x="10" y="0"/>
              </a:cxn>
              <a:cxn ang="0">
                <a:pos x="6" y="3"/>
              </a:cxn>
              <a:cxn ang="0">
                <a:pos x="0" y="10"/>
              </a:cxn>
              <a:cxn ang="0">
                <a:pos x="0" y="10"/>
              </a:cxn>
            </a:cxnLst>
            <a:rect l="0" t="0" r="r" b="b"/>
            <a:pathLst>
              <a:path w="22" h="23">
                <a:moveTo>
                  <a:pt x="0" y="10"/>
                </a:moveTo>
                <a:lnTo>
                  <a:pt x="14" y="23"/>
                </a:lnTo>
                <a:lnTo>
                  <a:pt x="14" y="23"/>
                </a:lnTo>
                <a:lnTo>
                  <a:pt x="19" y="18"/>
                </a:lnTo>
                <a:lnTo>
                  <a:pt x="22" y="13"/>
                </a:lnTo>
                <a:lnTo>
                  <a:pt x="22" y="9"/>
                </a:lnTo>
                <a:lnTo>
                  <a:pt x="19" y="4"/>
                </a:lnTo>
                <a:lnTo>
                  <a:pt x="19" y="4"/>
                </a:lnTo>
                <a:lnTo>
                  <a:pt x="14" y="0"/>
                </a:lnTo>
                <a:lnTo>
                  <a:pt x="10" y="0"/>
                </a:lnTo>
                <a:lnTo>
                  <a:pt x="6" y="3"/>
                </a:lnTo>
                <a:lnTo>
                  <a:pt x="0" y="10"/>
                </a:lnTo>
                <a:lnTo>
                  <a:pt x="0" y="10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88" name="Freeform 369"/>
          <p:cNvSpPr>
            <a:spLocks noEditPoints="1"/>
          </p:cNvSpPr>
          <p:nvPr/>
        </p:nvSpPr>
        <p:spPr bwMode="auto">
          <a:xfrm>
            <a:off x="6203120" y="4102298"/>
            <a:ext cx="248611" cy="242796"/>
          </a:xfrm>
          <a:custGeom>
            <a:avLst/>
            <a:gdLst/>
            <a:ahLst/>
            <a:cxnLst>
              <a:cxn ang="0">
                <a:pos x="0" y="158"/>
              </a:cxn>
              <a:cxn ang="0">
                <a:pos x="14" y="124"/>
              </a:cxn>
              <a:cxn ang="0">
                <a:pos x="139" y="0"/>
              </a:cxn>
              <a:cxn ang="0">
                <a:pos x="158" y="20"/>
              </a:cxn>
              <a:cxn ang="0">
                <a:pos x="32" y="146"/>
              </a:cxn>
              <a:cxn ang="0">
                <a:pos x="0" y="158"/>
              </a:cxn>
              <a:cxn ang="0">
                <a:pos x="21" y="131"/>
              </a:cxn>
              <a:cxn ang="0">
                <a:pos x="16" y="143"/>
              </a:cxn>
              <a:cxn ang="0">
                <a:pos x="28" y="138"/>
              </a:cxn>
              <a:cxn ang="0">
                <a:pos x="145" y="20"/>
              </a:cxn>
              <a:cxn ang="0">
                <a:pos x="139" y="12"/>
              </a:cxn>
              <a:cxn ang="0">
                <a:pos x="21" y="131"/>
              </a:cxn>
            </a:cxnLst>
            <a:rect l="0" t="0" r="r" b="b"/>
            <a:pathLst>
              <a:path w="158" h="158">
                <a:moveTo>
                  <a:pt x="0" y="158"/>
                </a:moveTo>
                <a:lnTo>
                  <a:pt x="14" y="124"/>
                </a:lnTo>
                <a:lnTo>
                  <a:pt x="139" y="0"/>
                </a:lnTo>
                <a:lnTo>
                  <a:pt x="158" y="20"/>
                </a:lnTo>
                <a:lnTo>
                  <a:pt x="32" y="146"/>
                </a:lnTo>
                <a:lnTo>
                  <a:pt x="0" y="158"/>
                </a:lnTo>
                <a:close/>
                <a:moveTo>
                  <a:pt x="21" y="131"/>
                </a:moveTo>
                <a:lnTo>
                  <a:pt x="16" y="143"/>
                </a:lnTo>
                <a:lnTo>
                  <a:pt x="28" y="138"/>
                </a:lnTo>
                <a:lnTo>
                  <a:pt x="145" y="20"/>
                </a:lnTo>
                <a:lnTo>
                  <a:pt x="139" y="12"/>
                </a:lnTo>
                <a:lnTo>
                  <a:pt x="21" y="131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89" name="Freeform 370"/>
          <p:cNvSpPr>
            <a:spLocks/>
          </p:cNvSpPr>
          <p:nvPr/>
        </p:nvSpPr>
        <p:spPr bwMode="auto">
          <a:xfrm>
            <a:off x="6217194" y="4298404"/>
            <a:ext cx="37525" cy="37353"/>
          </a:xfrm>
          <a:custGeom>
            <a:avLst/>
            <a:gdLst/>
            <a:ahLst/>
            <a:cxnLst>
              <a:cxn ang="0">
                <a:pos x="23" y="14"/>
              </a:cxn>
              <a:cxn ang="0">
                <a:pos x="0" y="23"/>
              </a:cxn>
              <a:cxn ang="0">
                <a:pos x="0" y="23"/>
              </a:cxn>
              <a:cxn ang="0">
                <a:pos x="9" y="0"/>
              </a:cxn>
              <a:cxn ang="0">
                <a:pos x="23" y="14"/>
              </a:cxn>
            </a:cxnLst>
            <a:rect l="0" t="0" r="r" b="b"/>
            <a:pathLst>
              <a:path w="23" h="23">
                <a:moveTo>
                  <a:pt x="23" y="14"/>
                </a:moveTo>
                <a:lnTo>
                  <a:pt x="0" y="23"/>
                </a:lnTo>
                <a:lnTo>
                  <a:pt x="0" y="23"/>
                </a:lnTo>
                <a:lnTo>
                  <a:pt x="9" y="0"/>
                </a:lnTo>
                <a:lnTo>
                  <a:pt x="23" y="14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90" name="Freeform 371"/>
          <p:cNvSpPr>
            <a:spLocks/>
          </p:cNvSpPr>
          <p:nvPr/>
        </p:nvSpPr>
        <p:spPr bwMode="auto">
          <a:xfrm>
            <a:off x="6076472" y="4177005"/>
            <a:ext cx="295517" cy="294159"/>
          </a:xfrm>
          <a:custGeom>
            <a:avLst/>
            <a:gdLst/>
            <a:ahLst/>
            <a:cxnLst>
              <a:cxn ang="0">
                <a:pos x="189" y="189"/>
              </a:cxn>
              <a:cxn ang="0">
                <a:pos x="0" y="189"/>
              </a:cxn>
              <a:cxn ang="0">
                <a:pos x="0" y="0"/>
              </a:cxn>
              <a:cxn ang="0">
                <a:pos x="155" y="0"/>
              </a:cxn>
              <a:cxn ang="0">
                <a:pos x="155" y="9"/>
              </a:cxn>
              <a:cxn ang="0">
                <a:pos x="9" y="9"/>
              </a:cxn>
              <a:cxn ang="0">
                <a:pos x="9" y="179"/>
              </a:cxn>
              <a:cxn ang="0">
                <a:pos x="180" y="179"/>
              </a:cxn>
              <a:cxn ang="0">
                <a:pos x="180" y="34"/>
              </a:cxn>
              <a:cxn ang="0">
                <a:pos x="189" y="34"/>
              </a:cxn>
              <a:cxn ang="0">
                <a:pos x="189" y="189"/>
              </a:cxn>
            </a:cxnLst>
            <a:rect l="0" t="0" r="r" b="b"/>
            <a:pathLst>
              <a:path w="189" h="189">
                <a:moveTo>
                  <a:pt x="189" y="189"/>
                </a:moveTo>
                <a:lnTo>
                  <a:pt x="0" y="189"/>
                </a:lnTo>
                <a:lnTo>
                  <a:pt x="0" y="0"/>
                </a:lnTo>
                <a:lnTo>
                  <a:pt x="155" y="0"/>
                </a:lnTo>
                <a:lnTo>
                  <a:pt x="155" y="9"/>
                </a:lnTo>
                <a:lnTo>
                  <a:pt x="9" y="9"/>
                </a:lnTo>
                <a:lnTo>
                  <a:pt x="9" y="179"/>
                </a:lnTo>
                <a:lnTo>
                  <a:pt x="180" y="179"/>
                </a:lnTo>
                <a:lnTo>
                  <a:pt x="180" y="34"/>
                </a:lnTo>
                <a:lnTo>
                  <a:pt x="189" y="34"/>
                </a:lnTo>
                <a:lnTo>
                  <a:pt x="189" y="189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91" name="Freeform 372"/>
          <p:cNvSpPr>
            <a:spLocks noEditPoints="1"/>
          </p:cNvSpPr>
          <p:nvPr/>
        </p:nvSpPr>
        <p:spPr bwMode="auto">
          <a:xfrm>
            <a:off x="7014619" y="4092960"/>
            <a:ext cx="121959" cy="280149"/>
          </a:xfrm>
          <a:custGeom>
            <a:avLst/>
            <a:gdLst/>
            <a:ahLst/>
            <a:cxnLst>
              <a:cxn ang="0">
                <a:pos x="38" y="178"/>
              </a:cxn>
              <a:cxn ang="0">
                <a:pos x="23" y="175"/>
              </a:cxn>
              <a:cxn ang="0">
                <a:pos x="11" y="167"/>
              </a:cxn>
              <a:cxn ang="0">
                <a:pos x="3" y="155"/>
              </a:cxn>
              <a:cxn ang="0">
                <a:pos x="0" y="140"/>
              </a:cxn>
              <a:cxn ang="0">
                <a:pos x="0" y="38"/>
              </a:cxn>
              <a:cxn ang="0">
                <a:pos x="3" y="23"/>
              </a:cxn>
              <a:cxn ang="0">
                <a:pos x="11" y="11"/>
              </a:cxn>
              <a:cxn ang="0">
                <a:pos x="23" y="2"/>
              </a:cxn>
              <a:cxn ang="0">
                <a:pos x="38" y="0"/>
              </a:cxn>
              <a:cxn ang="0">
                <a:pos x="45" y="0"/>
              </a:cxn>
              <a:cxn ang="0">
                <a:pos x="58" y="7"/>
              </a:cxn>
              <a:cxn ang="0">
                <a:pos x="69" y="16"/>
              </a:cxn>
              <a:cxn ang="0">
                <a:pos x="75" y="29"/>
              </a:cxn>
              <a:cxn ang="0">
                <a:pos x="76" y="140"/>
              </a:cxn>
              <a:cxn ang="0">
                <a:pos x="75" y="148"/>
              </a:cxn>
              <a:cxn ang="0">
                <a:pos x="69" y="162"/>
              </a:cxn>
              <a:cxn ang="0">
                <a:pos x="58" y="171"/>
              </a:cxn>
              <a:cxn ang="0">
                <a:pos x="45" y="178"/>
              </a:cxn>
              <a:cxn ang="0">
                <a:pos x="38" y="178"/>
              </a:cxn>
              <a:cxn ang="0">
                <a:pos x="38" y="8"/>
              </a:cxn>
              <a:cxn ang="0">
                <a:pos x="26" y="11"/>
              </a:cxn>
              <a:cxn ang="0">
                <a:pos x="17" y="16"/>
              </a:cxn>
              <a:cxn ang="0">
                <a:pos x="11" y="25"/>
              </a:cxn>
              <a:cxn ang="0">
                <a:pos x="8" y="38"/>
              </a:cxn>
              <a:cxn ang="0">
                <a:pos x="8" y="140"/>
              </a:cxn>
              <a:cxn ang="0">
                <a:pos x="11" y="152"/>
              </a:cxn>
              <a:cxn ang="0">
                <a:pos x="17" y="162"/>
              </a:cxn>
              <a:cxn ang="0">
                <a:pos x="26" y="169"/>
              </a:cxn>
              <a:cxn ang="0">
                <a:pos x="38" y="170"/>
              </a:cxn>
              <a:cxn ang="0">
                <a:pos x="44" y="170"/>
              </a:cxn>
              <a:cxn ang="0">
                <a:pos x="54" y="165"/>
              </a:cxn>
              <a:cxn ang="0">
                <a:pos x="62" y="158"/>
              </a:cxn>
              <a:cxn ang="0">
                <a:pos x="67" y="147"/>
              </a:cxn>
              <a:cxn ang="0">
                <a:pos x="68" y="38"/>
              </a:cxn>
              <a:cxn ang="0">
                <a:pos x="67" y="31"/>
              </a:cxn>
              <a:cxn ang="0">
                <a:pos x="62" y="21"/>
              </a:cxn>
              <a:cxn ang="0">
                <a:pos x="54" y="13"/>
              </a:cxn>
              <a:cxn ang="0">
                <a:pos x="44" y="8"/>
              </a:cxn>
              <a:cxn ang="0">
                <a:pos x="38" y="8"/>
              </a:cxn>
            </a:cxnLst>
            <a:rect l="0" t="0" r="r" b="b"/>
            <a:pathLst>
              <a:path w="76" h="178">
                <a:moveTo>
                  <a:pt x="38" y="178"/>
                </a:moveTo>
                <a:lnTo>
                  <a:pt x="38" y="178"/>
                </a:lnTo>
                <a:lnTo>
                  <a:pt x="30" y="178"/>
                </a:lnTo>
                <a:lnTo>
                  <a:pt x="23" y="175"/>
                </a:lnTo>
                <a:lnTo>
                  <a:pt x="17" y="171"/>
                </a:lnTo>
                <a:lnTo>
                  <a:pt x="11" y="167"/>
                </a:lnTo>
                <a:lnTo>
                  <a:pt x="7" y="162"/>
                </a:lnTo>
                <a:lnTo>
                  <a:pt x="3" y="155"/>
                </a:lnTo>
                <a:lnTo>
                  <a:pt x="0" y="148"/>
                </a:lnTo>
                <a:lnTo>
                  <a:pt x="0" y="140"/>
                </a:lnTo>
                <a:lnTo>
                  <a:pt x="0" y="38"/>
                </a:lnTo>
                <a:lnTo>
                  <a:pt x="0" y="38"/>
                </a:lnTo>
                <a:lnTo>
                  <a:pt x="0" y="29"/>
                </a:lnTo>
                <a:lnTo>
                  <a:pt x="3" y="23"/>
                </a:lnTo>
                <a:lnTo>
                  <a:pt x="7" y="16"/>
                </a:lnTo>
                <a:lnTo>
                  <a:pt x="11" y="11"/>
                </a:lnTo>
                <a:lnTo>
                  <a:pt x="17" y="7"/>
                </a:lnTo>
                <a:lnTo>
                  <a:pt x="23" y="2"/>
                </a:lnTo>
                <a:lnTo>
                  <a:pt x="30" y="0"/>
                </a:lnTo>
                <a:lnTo>
                  <a:pt x="38" y="0"/>
                </a:lnTo>
                <a:lnTo>
                  <a:pt x="38" y="0"/>
                </a:lnTo>
                <a:lnTo>
                  <a:pt x="45" y="0"/>
                </a:lnTo>
                <a:lnTo>
                  <a:pt x="53" y="2"/>
                </a:lnTo>
                <a:lnTo>
                  <a:pt x="58" y="7"/>
                </a:lnTo>
                <a:lnTo>
                  <a:pt x="65" y="11"/>
                </a:lnTo>
                <a:lnTo>
                  <a:pt x="69" y="16"/>
                </a:lnTo>
                <a:lnTo>
                  <a:pt x="73" y="23"/>
                </a:lnTo>
                <a:lnTo>
                  <a:pt x="75" y="29"/>
                </a:lnTo>
                <a:lnTo>
                  <a:pt x="76" y="38"/>
                </a:lnTo>
                <a:lnTo>
                  <a:pt x="76" y="140"/>
                </a:lnTo>
                <a:lnTo>
                  <a:pt x="76" y="140"/>
                </a:lnTo>
                <a:lnTo>
                  <a:pt x="75" y="148"/>
                </a:lnTo>
                <a:lnTo>
                  <a:pt x="73" y="155"/>
                </a:lnTo>
                <a:lnTo>
                  <a:pt x="69" y="162"/>
                </a:lnTo>
                <a:lnTo>
                  <a:pt x="65" y="167"/>
                </a:lnTo>
                <a:lnTo>
                  <a:pt x="58" y="171"/>
                </a:lnTo>
                <a:lnTo>
                  <a:pt x="53" y="175"/>
                </a:lnTo>
                <a:lnTo>
                  <a:pt x="45" y="178"/>
                </a:lnTo>
                <a:lnTo>
                  <a:pt x="38" y="178"/>
                </a:lnTo>
                <a:lnTo>
                  <a:pt x="38" y="178"/>
                </a:lnTo>
                <a:close/>
                <a:moveTo>
                  <a:pt x="38" y="8"/>
                </a:moveTo>
                <a:lnTo>
                  <a:pt x="38" y="8"/>
                </a:lnTo>
                <a:lnTo>
                  <a:pt x="31" y="8"/>
                </a:lnTo>
                <a:lnTo>
                  <a:pt x="26" y="11"/>
                </a:lnTo>
                <a:lnTo>
                  <a:pt x="22" y="13"/>
                </a:lnTo>
                <a:lnTo>
                  <a:pt x="17" y="16"/>
                </a:lnTo>
                <a:lnTo>
                  <a:pt x="14" y="21"/>
                </a:lnTo>
                <a:lnTo>
                  <a:pt x="11" y="25"/>
                </a:lnTo>
                <a:lnTo>
                  <a:pt x="8" y="31"/>
                </a:lnTo>
                <a:lnTo>
                  <a:pt x="8" y="38"/>
                </a:lnTo>
                <a:lnTo>
                  <a:pt x="8" y="140"/>
                </a:lnTo>
                <a:lnTo>
                  <a:pt x="8" y="140"/>
                </a:lnTo>
                <a:lnTo>
                  <a:pt x="8" y="147"/>
                </a:lnTo>
                <a:lnTo>
                  <a:pt x="11" y="152"/>
                </a:lnTo>
                <a:lnTo>
                  <a:pt x="14" y="158"/>
                </a:lnTo>
                <a:lnTo>
                  <a:pt x="17" y="162"/>
                </a:lnTo>
                <a:lnTo>
                  <a:pt x="22" y="165"/>
                </a:lnTo>
                <a:lnTo>
                  <a:pt x="26" y="169"/>
                </a:lnTo>
                <a:lnTo>
                  <a:pt x="31" y="170"/>
                </a:lnTo>
                <a:lnTo>
                  <a:pt x="38" y="170"/>
                </a:lnTo>
                <a:lnTo>
                  <a:pt x="38" y="170"/>
                </a:lnTo>
                <a:lnTo>
                  <a:pt x="44" y="170"/>
                </a:lnTo>
                <a:lnTo>
                  <a:pt x="49" y="169"/>
                </a:lnTo>
                <a:lnTo>
                  <a:pt x="54" y="165"/>
                </a:lnTo>
                <a:lnTo>
                  <a:pt x="58" y="162"/>
                </a:lnTo>
                <a:lnTo>
                  <a:pt x="62" y="158"/>
                </a:lnTo>
                <a:lnTo>
                  <a:pt x="65" y="152"/>
                </a:lnTo>
                <a:lnTo>
                  <a:pt x="67" y="147"/>
                </a:lnTo>
                <a:lnTo>
                  <a:pt x="68" y="140"/>
                </a:lnTo>
                <a:lnTo>
                  <a:pt x="68" y="38"/>
                </a:lnTo>
                <a:lnTo>
                  <a:pt x="68" y="38"/>
                </a:lnTo>
                <a:lnTo>
                  <a:pt x="67" y="31"/>
                </a:lnTo>
                <a:lnTo>
                  <a:pt x="65" y="25"/>
                </a:lnTo>
                <a:lnTo>
                  <a:pt x="62" y="21"/>
                </a:lnTo>
                <a:lnTo>
                  <a:pt x="58" y="16"/>
                </a:lnTo>
                <a:lnTo>
                  <a:pt x="54" y="13"/>
                </a:lnTo>
                <a:lnTo>
                  <a:pt x="49" y="11"/>
                </a:lnTo>
                <a:lnTo>
                  <a:pt x="44" y="8"/>
                </a:lnTo>
                <a:lnTo>
                  <a:pt x="38" y="8"/>
                </a:lnTo>
                <a:lnTo>
                  <a:pt x="38" y="8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92" name="Freeform 373"/>
          <p:cNvSpPr>
            <a:spLocks/>
          </p:cNvSpPr>
          <p:nvPr/>
        </p:nvSpPr>
        <p:spPr bwMode="auto">
          <a:xfrm>
            <a:off x="6986473" y="4233033"/>
            <a:ext cx="178248" cy="172760"/>
          </a:xfrm>
          <a:custGeom>
            <a:avLst/>
            <a:gdLst/>
            <a:ahLst/>
            <a:cxnLst>
              <a:cxn ang="0">
                <a:pos x="58" y="111"/>
              </a:cxn>
              <a:cxn ang="0">
                <a:pos x="58" y="111"/>
              </a:cxn>
              <a:cxn ang="0">
                <a:pos x="46" y="109"/>
              </a:cxn>
              <a:cxn ang="0">
                <a:pos x="35" y="107"/>
              </a:cxn>
              <a:cxn ang="0">
                <a:pos x="26" y="101"/>
              </a:cxn>
              <a:cxn ang="0">
                <a:pos x="18" y="93"/>
              </a:cxn>
              <a:cxn ang="0">
                <a:pos x="11" y="85"/>
              </a:cxn>
              <a:cxn ang="0">
                <a:pos x="6" y="76"/>
              </a:cxn>
              <a:cxn ang="0">
                <a:pos x="1" y="65"/>
              </a:cxn>
              <a:cxn ang="0">
                <a:pos x="0" y="53"/>
              </a:cxn>
              <a:cxn ang="0">
                <a:pos x="0" y="0"/>
              </a:cxn>
              <a:cxn ang="0">
                <a:pos x="8" y="0"/>
              </a:cxn>
              <a:cxn ang="0">
                <a:pos x="8" y="53"/>
              </a:cxn>
              <a:cxn ang="0">
                <a:pos x="8" y="53"/>
              </a:cxn>
              <a:cxn ang="0">
                <a:pos x="10" y="63"/>
              </a:cxn>
              <a:cxn ang="0">
                <a:pos x="12" y="73"/>
              </a:cxn>
              <a:cxn ang="0">
                <a:pos x="18" y="81"/>
              </a:cxn>
              <a:cxn ang="0">
                <a:pos x="23" y="88"/>
              </a:cxn>
              <a:cxn ang="0">
                <a:pos x="30" y="94"/>
              </a:cxn>
              <a:cxn ang="0">
                <a:pos x="39" y="98"/>
              </a:cxn>
              <a:cxn ang="0">
                <a:pos x="49" y="101"/>
              </a:cxn>
              <a:cxn ang="0">
                <a:pos x="58" y="103"/>
              </a:cxn>
              <a:cxn ang="0">
                <a:pos x="58" y="103"/>
              </a:cxn>
              <a:cxn ang="0">
                <a:pos x="68" y="101"/>
              </a:cxn>
              <a:cxn ang="0">
                <a:pos x="77" y="98"/>
              </a:cxn>
              <a:cxn ang="0">
                <a:pos x="85" y="94"/>
              </a:cxn>
              <a:cxn ang="0">
                <a:pos x="93" y="88"/>
              </a:cxn>
              <a:cxn ang="0">
                <a:pos x="99" y="81"/>
              </a:cxn>
              <a:cxn ang="0">
                <a:pos x="103" y="73"/>
              </a:cxn>
              <a:cxn ang="0">
                <a:pos x="107" y="63"/>
              </a:cxn>
              <a:cxn ang="0">
                <a:pos x="107" y="53"/>
              </a:cxn>
              <a:cxn ang="0">
                <a:pos x="107" y="0"/>
              </a:cxn>
              <a:cxn ang="0">
                <a:pos x="115" y="0"/>
              </a:cxn>
              <a:cxn ang="0">
                <a:pos x="115" y="53"/>
              </a:cxn>
              <a:cxn ang="0">
                <a:pos x="115" y="53"/>
              </a:cxn>
              <a:cxn ang="0">
                <a:pos x="114" y="65"/>
              </a:cxn>
              <a:cxn ang="0">
                <a:pos x="111" y="76"/>
              </a:cxn>
              <a:cxn ang="0">
                <a:pos x="105" y="85"/>
              </a:cxn>
              <a:cxn ang="0">
                <a:pos x="99" y="93"/>
              </a:cxn>
              <a:cxn ang="0">
                <a:pos x="91" y="101"/>
              </a:cxn>
              <a:cxn ang="0">
                <a:pos x="80" y="107"/>
              </a:cxn>
              <a:cxn ang="0">
                <a:pos x="69" y="109"/>
              </a:cxn>
              <a:cxn ang="0">
                <a:pos x="58" y="111"/>
              </a:cxn>
              <a:cxn ang="0">
                <a:pos x="58" y="111"/>
              </a:cxn>
            </a:cxnLst>
            <a:rect l="0" t="0" r="r" b="b"/>
            <a:pathLst>
              <a:path w="115" h="111">
                <a:moveTo>
                  <a:pt x="58" y="111"/>
                </a:moveTo>
                <a:lnTo>
                  <a:pt x="58" y="111"/>
                </a:lnTo>
                <a:lnTo>
                  <a:pt x="46" y="109"/>
                </a:lnTo>
                <a:lnTo>
                  <a:pt x="35" y="107"/>
                </a:lnTo>
                <a:lnTo>
                  <a:pt x="26" y="101"/>
                </a:lnTo>
                <a:lnTo>
                  <a:pt x="18" y="93"/>
                </a:lnTo>
                <a:lnTo>
                  <a:pt x="11" y="85"/>
                </a:lnTo>
                <a:lnTo>
                  <a:pt x="6" y="76"/>
                </a:lnTo>
                <a:lnTo>
                  <a:pt x="1" y="65"/>
                </a:lnTo>
                <a:lnTo>
                  <a:pt x="0" y="53"/>
                </a:lnTo>
                <a:lnTo>
                  <a:pt x="0" y="0"/>
                </a:lnTo>
                <a:lnTo>
                  <a:pt x="8" y="0"/>
                </a:lnTo>
                <a:lnTo>
                  <a:pt x="8" y="53"/>
                </a:lnTo>
                <a:lnTo>
                  <a:pt x="8" y="53"/>
                </a:lnTo>
                <a:lnTo>
                  <a:pt x="10" y="63"/>
                </a:lnTo>
                <a:lnTo>
                  <a:pt x="12" y="73"/>
                </a:lnTo>
                <a:lnTo>
                  <a:pt x="18" y="81"/>
                </a:lnTo>
                <a:lnTo>
                  <a:pt x="23" y="88"/>
                </a:lnTo>
                <a:lnTo>
                  <a:pt x="30" y="94"/>
                </a:lnTo>
                <a:lnTo>
                  <a:pt x="39" y="98"/>
                </a:lnTo>
                <a:lnTo>
                  <a:pt x="49" y="101"/>
                </a:lnTo>
                <a:lnTo>
                  <a:pt x="58" y="103"/>
                </a:lnTo>
                <a:lnTo>
                  <a:pt x="58" y="103"/>
                </a:lnTo>
                <a:lnTo>
                  <a:pt x="68" y="101"/>
                </a:lnTo>
                <a:lnTo>
                  <a:pt x="77" y="98"/>
                </a:lnTo>
                <a:lnTo>
                  <a:pt x="85" y="94"/>
                </a:lnTo>
                <a:lnTo>
                  <a:pt x="93" y="88"/>
                </a:lnTo>
                <a:lnTo>
                  <a:pt x="99" y="81"/>
                </a:lnTo>
                <a:lnTo>
                  <a:pt x="103" y="73"/>
                </a:lnTo>
                <a:lnTo>
                  <a:pt x="107" y="63"/>
                </a:lnTo>
                <a:lnTo>
                  <a:pt x="107" y="53"/>
                </a:lnTo>
                <a:lnTo>
                  <a:pt x="107" y="0"/>
                </a:lnTo>
                <a:lnTo>
                  <a:pt x="115" y="0"/>
                </a:lnTo>
                <a:lnTo>
                  <a:pt x="115" y="53"/>
                </a:lnTo>
                <a:lnTo>
                  <a:pt x="115" y="53"/>
                </a:lnTo>
                <a:lnTo>
                  <a:pt x="114" y="65"/>
                </a:lnTo>
                <a:lnTo>
                  <a:pt x="111" y="76"/>
                </a:lnTo>
                <a:lnTo>
                  <a:pt x="105" y="85"/>
                </a:lnTo>
                <a:lnTo>
                  <a:pt x="99" y="93"/>
                </a:lnTo>
                <a:lnTo>
                  <a:pt x="91" y="101"/>
                </a:lnTo>
                <a:lnTo>
                  <a:pt x="80" y="107"/>
                </a:lnTo>
                <a:lnTo>
                  <a:pt x="69" y="109"/>
                </a:lnTo>
                <a:lnTo>
                  <a:pt x="58" y="111"/>
                </a:lnTo>
                <a:lnTo>
                  <a:pt x="58" y="111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93" name="Rectangle 374"/>
          <p:cNvSpPr>
            <a:spLocks noChangeArrowheads="1"/>
          </p:cNvSpPr>
          <p:nvPr/>
        </p:nvSpPr>
        <p:spPr bwMode="auto">
          <a:xfrm>
            <a:off x="7024001" y="4457153"/>
            <a:ext cx="103196" cy="9339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94" name="Rectangle 375"/>
          <p:cNvSpPr>
            <a:spLocks noChangeArrowheads="1"/>
          </p:cNvSpPr>
          <p:nvPr/>
        </p:nvSpPr>
        <p:spPr bwMode="auto">
          <a:xfrm>
            <a:off x="7070907" y="4401125"/>
            <a:ext cx="9381" cy="60700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95" name="Freeform 376"/>
          <p:cNvSpPr>
            <a:spLocks/>
          </p:cNvSpPr>
          <p:nvPr/>
        </p:nvSpPr>
        <p:spPr bwMode="auto">
          <a:xfrm>
            <a:off x="7690084" y="4083622"/>
            <a:ext cx="375259" cy="373532"/>
          </a:xfrm>
          <a:custGeom>
            <a:avLst/>
            <a:gdLst/>
            <a:ahLst/>
            <a:cxnLst>
              <a:cxn ang="0">
                <a:pos x="108" y="238"/>
              </a:cxn>
              <a:cxn ang="0">
                <a:pos x="74" y="230"/>
              </a:cxn>
              <a:cxn ang="0">
                <a:pos x="45" y="212"/>
              </a:cxn>
              <a:cxn ang="0">
                <a:pos x="27" y="196"/>
              </a:cxn>
              <a:cxn ang="0">
                <a:pos x="10" y="166"/>
              </a:cxn>
              <a:cxn ang="0">
                <a:pos x="1" y="132"/>
              </a:cxn>
              <a:cxn ang="0">
                <a:pos x="1" y="108"/>
              </a:cxn>
              <a:cxn ang="0">
                <a:pos x="10" y="74"/>
              </a:cxn>
              <a:cxn ang="0">
                <a:pos x="27" y="45"/>
              </a:cxn>
              <a:cxn ang="0">
                <a:pos x="43" y="28"/>
              </a:cxn>
              <a:cxn ang="0">
                <a:pos x="73" y="9"/>
              </a:cxn>
              <a:cxn ang="0">
                <a:pos x="107" y="1"/>
              </a:cxn>
              <a:cxn ang="0">
                <a:pos x="119" y="0"/>
              </a:cxn>
              <a:cxn ang="0">
                <a:pos x="143" y="3"/>
              </a:cxn>
              <a:cxn ang="0">
                <a:pos x="176" y="15"/>
              </a:cxn>
              <a:cxn ang="0">
                <a:pos x="203" y="35"/>
              </a:cxn>
              <a:cxn ang="0">
                <a:pos x="224" y="62"/>
              </a:cxn>
              <a:cxn ang="0">
                <a:pos x="236" y="95"/>
              </a:cxn>
              <a:cxn ang="0">
                <a:pos x="231" y="119"/>
              </a:cxn>
              <a:cxn ang="0">
                <a:pos x="228" y="97"/>
              </a:cxn>
              <a:cxn ang="0">
                <a:pos x="216" y="66"/>
              </a:cxn>
              <a:cxn ang="0">
                <a:pos x="197" y="41"/>
              </a:cxn>
              <a:cxn ang="0">
                <a:pos x="172" y="22"/>
              </a:cxn>
              <a:cxn ang="0">
                <a:pos x="142" y="11"/>
              </a:cxn>
              <a:cxn ang="0">
                <a:pos x="119" y="8"/>
              </a:cxn>
              <a:cxn ang="0">
                <a:pos x="108" y="9"/>
              </a:cxn>
              <a:cxn ang="0">
                <a:pos x="76" y="18"/>
              </a:cxn>
              <a:cxn ang="0">
                <a:pos x="49" y="34"/>
              </a:cxn>
              <a:cxn ang="0">
                <a:pos x="32" y="50"/>
              </a:cxn>
              <a:cxn ang="0">
                <a:pos x="16" y="78"/>
              </a:cxn>
              <a:cxn ang="0">
                <a:pos x="10" y="109"/>
              </a:cxn>
              <a:cxn ang="0">
                <a:pos x="10" y="131"/>
              </a:cxn>
              <a:cxn ang="0">
                <a:pos x="18" y="162"/>
              </a:cxn>
              <a:cxn ang="0">
                <a:pos x="34" y="190"/>
              </a:cxn>
              <a:cxn ang="0">
                <a:pos x="50" y="205"/>
              </a:cxn>
              <a:cxn ang="0">
                <a:pos x="77" y="223"/>
              </a:cxn>
              <a:cxn ang="0">
                <a:pos x="108" y="230"/>
              </a:cxn>
              <a:cxn ang="0">
                <a:pos x="120" y="231"/>
              </a:cxn>
              <a:cxn ang="0">
                <a:pos x="146" y="227"/>
              </a:cxn>
              <a:cxn ang="0">
                <a:pos x="181" y="212"/>
              </a:cxn>
              <a:cxn ang="0">
                <a:pos x="209" y="184"/>
              </a:cxn>
              <a:cxn ang="0">
                <a:pos x="208" y="200"/>
              </a:cxn>
              <a:cxn ang="0">
                <a:pos x="174" y="226"/>
              </a:cxn>
              <a:cxn ang="0">
                <a:pos x="134" y="238"/>
              </a:cxn>
              <a:cxn ang="0">
                <a:pos x="119" y="239"/>
              </a:cxn>
            </a:cxnLst>
            <a:rect l="0" t="0" r="r" b="b"/>
            <a:pathLst>
              <a:path w="239" h="239">
                <a:moveTo>
                  <a:pt x="119" y="239"/>
                </a:moveTo>
                <a:lnTo>
                  <a:pt x="119" y="239"/>
                </a:lnTo>
                <a:lnTo>
                  <a:pt x="108" y="238"/>
                </a:lnTo>
                <a:lnTo>
                  <a:pt x="96" y="236"/>
                </a:lnTo>
                <a:lnTo>
                  <a:pt x="85" y="234"/>
                </a:lnTo>
                <a:lnTo>
                  <a:pt x="74" y="230"/>
                </a:lnTo>
                <a:lnTo>
                  <a:pt x="64" y="226"/>
                </a:lnTo>
                <a:lnTo>
                  <a:pt x="54" y="219"/>
                </a:lnTo>
                <a:lnTo>
                  <a:pt x="45" y="212"/>
                </a:lnTo>
                <a:lnTo>
                  <a:pt x="35" y="204"/>
                </a:lnTo>
                <a:lnTo>
                  <a:pt x="35" y="204"/>
                </a:lnTo>
                <a:lnTo>
                  <a:pt x="27" y="196"/>
                </a:lnTo>
                <a:lnTo>
                  <a:pt x="20" y="186"/>
                </a:lnTo>
                <a:lnTo>
                  <a:pt x="15" y="177"/>
                </a:lnTo>
                <a:lnTo>
                  <a:pt x="10" y="166"/>
                </a:lnTo>
                <a:lnTo>
                  <a:pt x="5" y="155"/>
                </a:lnTo>
                <a:lnTo>
                  <a:pt x="3" y="143"/>
                </a:lnTo>
                <a:lnTo>
                  <a:pt x="1" y="132"/>
                </a:lnTo>
                <a:lnTo>
                  <a:pt x="0" y="120"/>
                </a:lnTo>
                <a:lnTo>
                  <a:pt x="0" y="120"/>
                </a:lnTo>
                <a:lnTo>
                  <a:pt x="1" y="108"/>
                </a:lnTo>
                <a:lnTo>
                  <a:pt x="3" y="97"/>
                </a:lnTo>
                <a:lnTo>
                  <a:pt x="5" y="85"/>
                </a:lnTo>
                <a:lnTo>
                  <a:pt x="10" y="74"/>
                </a:lnTo>
                <a:lnTo>
                  <a:pt x="14" y="65"/>
                </a:lnTo>
                <a:lnTo>
                  <a:pt x="20" y="54"/>
                </a:lnTo>
                <a:lnTo>
                  <a:pt x="27" y="45"/>
                </a:lnTo>
                <a:lnTo>
                  <a:pt x="35" y="36"/>
                </a:lnTo>
                <a:lnTo>
                  <a:pt x="35" y="36"/>
                </a:lnTo>
                <a:lnTo>
                  <a:pt x="43" y="28"/>
                </a:lnTo>
                <a:lnTo>
                  <a:pt x="53" y="20"/>
                </a:lnTo>
                <a:lnTo>
                  <a:pt x="62" y="15"/>
                </a:lnTo>
                <a:lnTo>
                  <a:pt x="73" y="9"/>
                </a:lnTo>
                <a:lnTo>
                  <a:pt x="84" y="5"/>
                </a:lnTo>
                <a:lnTo>
                  <a:pt x="96" y="3"/>
                </a:lnTo>
                <a:lnTo>
                  <a:pt x="107" y="1"/>
                </a:lnTo>
                <a:lnTo>
                  <a:pt x="119" y="0"/>
                </a:lnTo>
                <a:lnTo>
                  <a:pt x="119" y="0"/>
                </a:lnTo>
                <a:lnTo>
                  <a:pt x="119" y="0"/>
                </a:lnTo>
                <a:lnTo>
                  <a:pt x="119" y="0"/>
                </a:lnTo>
                <a:lnTo>
                  <a:pt x="131" y="1"/>
                </a:lnTo>
                <a:lnTo>
                  <a:pt x="143" y="3"/>
                </a:lnTo>
                <a:lnTo>
                  <a:pt x="154" y="5"/>
                </a:lnTo>
                <a:lnTo>
                  <a:pt x="165" y="9"/>
                </a:lnTo>
                <a:lnTo>
                  <a:pt x="176" y="15"/>
                </a:lnTo>
                <a:lnTo>
                  <a:pt x="185" y="20"/>
                </a:lnTo>
                <a:lnTo>
                  <a:pt x="195" y="27"/>
                </a:lnTo>
                <a:lnTo>
                  <a:pt x="203" y="35"/>
                </a:lnTo>
                <a:lnTo>
                  <a:pt x="211" y="43"/>
                </a:lnTo>
                <a:lnTo>
                  <a:pt x="217" y="53"/>
                </a:lnTo>
                <a:lnTo>
                  <a:pt x="224" y="62"/>
                </a:lnTo>
                <a:lnTo>
                  <a:pt x="228" y="73"/>
                </a:lnTo>
                <a:lnTo>
                  <a:pt x="232" y="84"/>
                </a:lnTo>
                <a:lnTo>
                  <a:pt x="236" y="95"/>
                </a:lnTo>
                <a:lnTo>
                  <a:pt x="238" y="107"/>
                </a:lnTo>
                <a:lnTo>
                  <a:pt x="239" y="119"/>
                </a:lnTo>
                <a:lnTo>
                  <a:pt x="231" y="119"/>
                </a:lnTo>
                <a:lnTo>
                  <a:pt x="231" y="119"/>
                </a:lnTo>
                <a:lnTo>
                  <a:pt x="230" y="108"/>
                </a:lnTo>
                <a:lnTo>
                  <a:pt x="228" y="97"/>
                </a:lnTo>
                <a:lnTo>
                  <a:pt x="226" y="86"/>
                </a:lnTo>
                <a:lnTo>
                  <a:pt x="222" y="76"/>
                </a:lnTo>
                <a:lnTo>
                  <a:pt x="216" y="66"/>
                </a:lnTo>
                <a:lnTo>
                  <a:pt x="211" y="57"/>
                </a:lnTo>
                <a:lnTo>
                  <a:pt x="205" y="49"/>
                </a:lnTo>
                <a:lnTo>
                  <a:pt x="197" y="41"/>
                </a:lnTo>
                <a:lnTo>
                  <a:pt x="189" y="34"/>
                </a:lnTo>
                <a:lnTo>
                  <a:pt x="181" y="27"/>
                </a:lnTo>
                <a:lnTo>
                  <a:pt x="172" y="22"/>
                </a:lnTo>
                <a:lnTo>
                  <a:pt x="162" y="18"/>
                </a:lnTo>
                <a:lnTo>
                  <a:pt x="153" y="14"/>
                </a:lnTo>
                <a:lnTo>
                  <a:pt x="142" y="11"/>
                </a:lnTo>
                <a:lnTo>
                  <a:pt x="131" y="9"/>
                </a:lnTo>
                <a:lnTo>
                  <a:pt x="119" y="8"/>
                </a:lnTo>
                <a:lnTo>
                  <a:pt x="119" y="8"/>
                </a:lnTo>
                <a:lnTo>
                  <a:pt x="119" y="8"/>
                </a:lnTo>
                <a:lnTo>
                  <a:pt x="119" y="8"/>
                </a:lnTo>
                <a:lnTo>
                  <a:pt x="108" y="9"/>
                </a:lnTo>
                <a:lnTo>
                  <a:pt x="97" y="11"/>
                </a:lnTo>
                <a:lnTo>
                  <a:pt x="87" y="14"/>
                </a:lnTo>
                <a:lnTo>
                  <a:pt x="76" y="18"/>
                </a:lnTo>
                <a:lnTo>
                  <a:pt x="66" y="22"/>
                </a:lnTo>
                <a:lnTo>
                  <a:pt x="57" y="27"/>
                </a:lnTo>
                <a:lnTo>
                  <a:pt x="49" y="34"/>
                </a:lnTo>
                <a:lnTo>
                  <a:pt x="41" y="42"/>
                </a:lnTo>
                <a:lnTo>
                  <a:pt x="41" y="42"/>
                </a:lnTo>
                <a:lnTo>
                  <a:pt x="32" y="50"/>
                </a:lnTo>
                <a:lnTo>
                  <a:pt x="27" y="58"/>
                </a:lnTo>
                <a:lnTo>
                  <a:pt x="22" y="68"/>
                </a:lnTo>
                <a:lnTo>
                  <a:pt x="16" y="78"/>
                </a:lnTo>
                <a:lnTo>
                  <a:pt x="14" y="88"/>
                </a:lnTo>
                <a:lnTo>
                  <a:pt x="11" y="99"/>
                </a:lnTo>
                <a:lnTo>
                  <a:pt x="10" y="109"/>
                </a:lnTo>
                <a:lnTo>
                  <a:pt x="8" y="120"/>
                </a:lnTo>
                <a:lnTo>
                  <a:pt x="8" y="120"/>
                </a:lnTo>
                <a:lnTo>
                  <a:pt x="10" y="131"/>
                </a:lnTo>
                <a:lnTo>
                  <a:pt x="11" y="142"/>
                </a:lnTo>
                <a:lnTo>
                  <a:pt x="14" y="153"/>
                </a:lnTo>
                <a:lnTo>
                  <a:pt x="18" y="162"/>
                </a:lnTo>
                <a:lnTo>
                  <a:pt x="22" y="173"/>
                </a:lnTo>
                <a:lnTo>
                  <a:pt x="27" y="182"/>
                </a:lnTo>
                <a:lnTo>
                  <a:pt x="34" y="190"/>
                </a:lnTo>
                <a:lnTo>
                  <a:pt x="42" y="199"/>
                </a:lnTo>
                <a:lnTo>
                  <a:pt x="42" y="199"/>
                </a:lnTo>
                <a:lnTo>
                  <a:pt x="50" y="205"/>
                </a:lnTo>
                <a:lnTo>
                  <a:pt x="58" y="212"/>
                </a:lnTo>
                <a:lnTo>
                  <a:pt x="68" y="217"/>
                </a:lnTo>
                <a:lnTo>
                  <a:pt x="77" y="223"/>
                </a:lnTo>
                <a:lnTo>
                  <a:pt x="88" y="226"/>
                </a:lnTo>
                <a:lnTo>
                  <a:pt x="97" y="228"/>
                </a:lnTo>
                <a:lnTo>
                  <a:pt x="108" y="230"/>
                </a:lnTo>
                <a:lnTo>
                  <a:pt x="119" y="231"/>
                </a:lnTo>
                <a:lnTo>
                  <a:pt x="119" y="231"/>
                </a:lnTo>
                <a:lnTo>
                  <a:pt x="120" y="231"/>
                </a:lnTo>
                <a:lnTo>
                  <a:pt x="120" y="231"/>
                </a:lnTo>
                <a:lnTo>
                  <a:pt x="134" y="230"/>
                </a:lnTo>
                <a:lnTo>
                  <a:pt x="146" y="227"/>
                </a:lnTo>
                <a:lnTo>
                  <a:pt x="158" y="223"/>
                </a:lnTo>
                <a:lnTo>
                  <a:pt x="170" y="217"/>
                </a:lnTo>
                <a:lnTo>
                  <a:pt x="181" y="212"/>
                </a:lnTo>
                <a:lnTo>
                  <a:pt x="192" y="204"/>
                </a:lnTo>
                <a:lnTo>
                  <a:pt x="201" y="194"/>
                </a:lnTo>
                <a:lnTo>
                  <a:pt x="209" y="184"/>
                </a:lnTo>
                <a:lnTo>
                  <a:pt x="216" y="189"/>
                </a:lnTo>
                <a:lnTo>
                  <a:pt x="216" y="189"/>
                </a:lnTo>
                <a:lnTo>
                  <a:pt x="208" y="200"/>
                </a:lnTo>
                <a:lnTo>
                  <a:pt x="197" y="209"/>
                </a:lnTo>
                <a:lnTo>
                  <a:pt x="186" y="219"/>
                </a:lnTo>
                <a:lnTo>
                  <a:pt x="174" y="226"/>
                </a:lnTo>
                <a:lnTo>
                  <a:pt x="162" y="231"/>
                </a:lnTo>
                <a:lnTo>
                  <a:pt x="149" y="235"/>
                </a:lnTo>
                <a:lnTo>
                  <a:pt x="134" y="238"/>
                </a:lnTo>
                <a:lnTo>
                  <a:pt x="120" y="239"/>
                </a:lnTo>
                <a:lnTo>
                  <a:pt x="120" y="239"/>
                </a:lnTo>
                <a:lnTo>
                  <a:pt x="119" y="239"/>
                </a:lnTo>
                <a:lnTo>
                  <a:pt x="119" y="239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96" name="Freeform 377"/>
          <p:cNvSpPr>
            <a:spLocks/>
          </p:cNvSpPr>
          <p:nvPr/>
        </p:nvSpPr>
        <p:spPr bwMode="auto">
          <a:xfrm>
            <a:off x="8009053" y="4223697"/>
            <a:ext cx="79744" cy="70039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27" y="47"/>
              </a:cxn>
              <a:cxn ang="0">
                <a:pos x="52" y="0"/>
              </a:cxn>
              <a:cxn ang="0">
                <a:pos x="0" y="0"/>
              </a:cxn>
            </a:cxnLst>
            <a:rect l="0" t="0" r="r" b="b"/>
            <a:pathLst>
              <a:path w="52" h="47">
                <a:moveTo>
                  <a:pt x="0" y="0"/>
                </a:moveTo>
                <a:lnTo>
                  <a:pt x="27" y="47"/>
                </a:lnTo>
                <a:lnTo>
                  <a:pt x="52" y="0"/>
                </a:lnTo>
                <a:lnTo>
                  <a:pt x="0" y="0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97" name="Freeform 378"/>
          <p:cNvSpPr>
            <a:spLocks noEditPoints="1"/>
          </p:cNvSpPr>
          <p:nvPr/>
        </p:nvSpPr>
        <p:spPr bwMode="auto">
          <a:xfrm>
            <a:off x="7826116" y="4181672"/>
            <a:ext cx="98507" cy="84045"/>
          </a:xfrm>
          <a:custGeom>
            <a:avLst/>
            <a:gdLst/>
            <a:ahLst/>
            <a:cxnLst>
              <a:cxn ang="0">
                <a:pos x="1" y="54"/>
              </a:cxn>
              <a:cxn ang="0">
                <a:pos x="0" y="33"/>
              </a:cxn>
              <a:cxn ang="0">
                <a:pos x="0" y="33"/>
              </a:cxn>
              <a:cxn ang="0">
                <a:pos x="1" y="26"/>
              </a:cxn>
              <a:cxn ang="0">
                <a:pos x="2" y="19"/>
              </a:cxn>
              <a:cxn ang="0">
                <a:pos x="5" y="14"/>
              </a:cxn>
              <a:cxn ang="0">
                <a:pos x="9" y="10"/>
              </a:cxn>
              <a:cxn ang="0">
                <a:pos x="14" y="6"/>
              </a:cxn>
              <a:cxn ang="0">
                <a:pos x="20" y="3"/>
              </a:cxn>
              <a:cxn ang="0">
                <a:pos x="25" y="0"/>
              </a:cxn>
              <a:cxn ang="0">
                <a:pos x="32" y="0"/>
              </a:cxn>
              <a:cxn ang="0">
                <a:pos x="32" y="0"/>
              </a:cxn>
              <a:cxn ang="0">
                <a:pos x="39" y="0"/>
              </a:cxn>
              <a:cxn ang="0">
                <a:pos x="44" y="3"/>
              </a:cxn>
              <a:cxn ang="0">
                <a:pos x="49" y="6"/>
              </a:cxn>
              <a:cxn ang="0">
                <a:pos x="55" y="10"/>
              </a:cxn>
              <a:cxn ang="0">
                <a:pos x="59" y="14"/>
              </a:cxn>
              <a:cxn ang="0">
                <a:pos x="62" y="19"/>
              </a:cxn>
              <a:cxn ang="0">
                <a:pos x="64" y="26"/>
              </a:cxn>
              <a:cxn ang="0">
                <a:pos x="64" y="31"/>
              </a:cxn>
              <a:cxn ang="0">
                <a:pos x="64" y="54"/>
              </a:cxn>
              <a:cxn ang="0">
                <a:pos x="1" y="54"/>
              </a:cxn>
              <a:cxn ang="0">
                <a:pos x="32" y="8"/>
              </a:cxn>
              <a:cxn ang="0">
                <a:pos x="32" y="8"/>
              </a:cxn>
              <a:cxn ang="0">
                <a:pos x="28" y="8"/>
              </a:cxn>
              <a:cxn ang="0">
                <a:pos x="22" y="10"/>
              </a:cxn>
              <a:cxn ang="0">
                <a:pos x="18" y="12"/>
              </a:cxn>
              <a:cxn ang="0">
                <a:pos x="16" y="15"/>
              </a:cxn>
              <a:cxn ang="0">
                <a:pos x="12" y="19"/>
              </a:cxn>
              <a:cxn ang="0">
                <a:pos x="10" y="23"/>
              </a:cxn>
              <a:cxn ang="0">
                <a:pos x="9" y="27"/>
              </a:cxn>
              <a:cxn ang="0">
                <a:pos x="8" y="33"/>
              </a:cxn>
              <a:cxn ang="0">
                <a:pos x="9" y="46"/>
              </a:cxn>
              <a:cxn ang="0">
                <a:pos x="56" y="46"/>
              </a:cxn>
              <a:cxn ang="0">
                <a:pos x="56" y="31"/>
              </a:cxn>
              <a:cxn ang="0">
                <a:pos x="56" y="31"/>
              </a:cxn>
              <a:cxn ang="0">
                <a:pos x="56" y="27"/>
              </a:cxn>
              <a:cxn ang="0">
                <a:pos x="55" y="23"/>
              </a:cxn>
              <a:cxn ang="0">
                <a:pos x="52" y="19"/>
              </a:cxn>
              <a:cxn ang="0">
                <a:pos x="49" y="15"/>
              </a:cxn>
              <a:cxn ang="0">
                <a:pos x="45" y="12"/>
              </a:cxn>
              <a:cxn ang="0">
                <a:pos x="41" y="10"/>
              </a:cxn>
              <a:cxn ang="0">
                <a:pos x="37" y="8"/>
              </a:cxn>
              <a:cxn ang="0">
                <a:pos x="32" y="8"/>
              </a:cxn>
              <a:cxn ang="0">
                <a:pos x="32" y="8"/>
              </a:cxn>
            </a:cxnLst>
            <a:rect l="0" t="0" r="r" b="b"/>
            <a:pathLst>
              <a:path w="64" h="54">
                <a:moveTo>
                  <a:pt x="1" y="54"/>
                </a:moveTo>
                <a:lnTo>
                  <a:pt x="0" y="33"/>
                </a:lnTo>
                <a:lnTo>
                  <a:pt x="0" y="33"/>
                </a:lnTo>
                <a:lnTo>
                  <a:pt x="1" y="26"/>
                </a:lnTo>
                <a:lnTo>
                  <a:pt x="2" y="19"/>
                </a:lnTo>
                <a:lnTo>
                  <a:pt x="5" y="14"/>
                </a:lnTo>
                <a:lnTo>
                  <a:pt x="9" y="10"/>
                </a:lnTo>
                <a:lnTo>
                  <a:pt x="14" y="6"/>
                </a:lnTo>
                <a:lnTo>
                  <a:pt x="20" y="3"/>
                </a:lnTo>
                <a:lnTo>
                  <a:pt x="25" y="0"/>
                </a:lnTo>
                <a:lnTo>
                  <a:pt x="32" y="0"/>
                </a:lnTo>
                <a:lnTo>
                  <a:pt x="32" y="0"/>
                </a:lnTo>
                <a:lnTo>
                  <a:pt x="39" y="0"/>
                </a:lnTo>
                <a:lnTo>
                  <a:pt x="44" y="3"/>
                </a:lnTo>
                <a:lnTo>
                  <a:pt x="49" y="6"/>
                </a:lnTo>
                <a:lnTo>
                  <a:pt x="55" y="10"/>
                </a:lnTo>
                <a:lnTo>
                  <a:pt x="59" y="14"/>
                </a:lnTo>
                <a:lnTo>
                  <a:pt x="62" y="19"/>
                </a:lnTo>
                <a:lnTo>
                  <a:pt x="64" y="26"/>
                </a:lnTo>
                <a:lnTo>
                  <a:pt x="64" y="31"/>
                </a:lnTo>
                <a:lnTo>
                  <a:pt x="64" y="54"/>
                </a:lnTo>
                <a:lnTo>
                  <a:pt x="1" y="54"/>
                </a:lnTo>
                <a:close/>
                <a:moveTo>
                  <a:pt x="32" y="8"/>
                </a:moveTo>
                <a:lnTo>
                  <a:pt x="32" y="8"/>
                </a:lnTo>
                <a:lnTo>
                  <a:pt x="28" y="8"/>
                </a:lnTo>
                <a:lnTo>
                  <a:pt x="22" y="10"/>
                </a:lnTo>
                <a:lnTo>
                  <a:pt x="18" y="12"/>
                </a:lnTo>
                <a:lnTo>
                  <a:pt x="16" y="15"/>
                </a:lnTo>
                <a:lnTo>
                  <a:pt x="12" y="19"/>
                </a:lnTo>
                <a:lnTo>
                  <a:pt x="10" y="23"/>
                </a:lnTo>
                <a:lnTo>
                  <a:pt x="9" y="27"/>
                </a:lnTo>
                <a:lnTo>
                  <a:pt x="8" y="33"/>
                </a:lnTo>
                <a:lnTo>
                  <a:pt x="9" y="46"/>
                </a:lnTo>
                <a:lnTo>
                  <a:pt x="56" y="46"/>
                </a:lnTo>
                <a:lnTo>
                  <a:pt x="56" y="31"/>
                </a:lnTo>
                <a:lnTo>
                  <a:pt x="56" y="31"/>
                </a:lnTo>
                <a:lnTo>
                  <a:pt x="56" y="27"/>
                </a:lnTo>
                <a:lnTo>
                  <a:pt x="55" y="23"/>
                </a:lnTo>
                <a:lnTo>
                  <a:pt x="52" y="19"/>
                </a:lnTo>
                <a:lnTo>
                  <a:pt x="49" y="15"/>
                </a:lnTo>
                <a:lnTo>
                  <a:pt x="45" y="12"/>
                </a:lnTo>
                <a:lnTo>
                  <a:pt x="41" y="10"/>
                </a:lnTo>
                <a:lnTo>
                  <a:pt x="37" y="8"/>
                </a:lnTo>
                <a:lnTo>
                  <a:pt x="32" y="8"/>
                </a:lnTo>
                <a:lnTo>
                  <a:pt x="32" y="8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98" name="Freeform 379"/>
          <p:cNvSpPr>
            <a:spLocks noEditPoints="1"/>
          </p:cNvSpPr>
          <p:nvPr/>
        </p:nvSpPr>
        <p:spPr bwMode="auto">
          <a:xfrm>
            <a:off x="7802662" y="4251711"/>
            <a:ext cx="145415" cy="107392"/>
          </a:xfrm>
          <a:custGeom>
            <a:avLst/>
            <a:gdLst/>
            <a:ahLst/>
            <a:cxnLst>
              <a:cxn ang="0">
                <a:pos x="7" y="70"/>
              </a:cxn>
              <a:cxn ang="0">
                <a:pos x="7" y="70"/>
              </a:cxn>
              <a:cxn ang="0">
                <a:pos x="7" y="70"/>
              </a:cxn>
              <a:cxn ang="0">
                <a:pos x="4" y="69"/>
              </a:cxn>
              <a:cxn ang="0">
                <a:pos x="3" y="68"/>
              </a:cxn>
              <a:cxn ang="0">
                <a:pos x="1" y="66"/>
              </a:cxn>
              <a:cxn ang="0">
                <a:pos x="1" y="64"/>
              </a:cxn>
              <a:cxn ang="0">
                <a:pos x="0" y="5"/>
              </a:cxn>
              <a:cxn ang="0">
                <a:pos x="0" y="5"/>
              </a:cxn>
              <a:cxn ang="0">
                <a:pos x="1" y="4"/>
              </a:cxn>
              <a:cxn ang="0">
                <a:pos x="3" y="1"/>
              </a:cxn>
              <a:cxn ang="0">
                <a:pos x="4" y="0"/>
              </a:cxn>
              <a:cxn ang="0">
                <a:pos x="7" y="0"/>
              </a:cxn>
              <a:cxn ang="0">
                <a:pos x="86" y="0"/>
              </a:cxn>
              <a:cxn ang="0">
                <a:pos x="86" y="0"/>
              </a:cxn>
              <a:cxn ang="0">
                <a:pos x="89" y="0"/>
              </a:cxn>
              <a:cxn ang="0">
                <a:pos x="90" y="1"/>
              </a:cxn>
              <a:cxn ang="0">
                <a:pos x="92" y="3"/>
              </a:cxn>
              <a:cxn ang="0">
                <a:pos x="92" y="5"/>
              </a:cxn>
              <a:cxn ang="0">
                <a:pos x="93" y="64"/>
              </a:cxn>
              <a:cxn ang="0">
                <a:pos x="93" y="64"/>
              </a:cxn>
              <a:cxn ang="0">
                <a:pos x="92" y="66"/>
              </a:cxn>
              <a:cxn ang="0">
                <a:pos x="90" y="68"/>
              </a:cxn>
              <a:cxn ang="0">
                <a:pos x="90" y="68"/>
              </a:cxn>
              <a:cxn ang="0">
                <a:pos x="89" y="69"/>
              </a:cxn>
              <a:cxn ang="0">
                <a:pos x="86" y="69"/>
              </a:cxn>
              <a:cxn ang="0">
                <a:pos x="7" y="70"/>
              </a:cxn>
              <a:cxn ang="0">
                <a:pos x="8" y="8"/>
              </a:cxn>
              <a:cxn ang="0">
                <a:pos x="9" y="62"/>
              </a:cxn>
              <a:cxn ang="0">
                <a:pos x="84" y="61"/>
              </a:cxn>
              <a:cxn ang="0">
                <a:pos x="84" y="8"/>
              </a:cxn>
              <a:cxn ang="0">
                <a:pos x="8" y="8"/>
              </a:cxn>
            </a:cxnLst>
            <a:rect l="0" t="0" r="r" b="b"/>
            <a:pathLst>
              <a:path w="93" h="70">
                <a:moveTo>
                  <a:pt x="7" y="70"/>
                </a:moveTo>
                <a:lnTo>
                  <a:pt x="7" y="70"/>
                </a:lnTo>
                <a:lnTo>
                  <a:pt x="7" y="70"/>
                </a:lnTo>
                <a:lnTo>
                  <a:pt x="4" y="69"/>
                </a:lnTo>
                <a:lnTo>
                  <a:pt x="3" y="68"/>
                </a:lnTo>
                <a:lnTo>
                  <a:pt x="1" y="66"/>
                </a:lnTo>
                <a:lnTo>
                  <a:pt x="1" y="64"/>
                </a:lnTo>
                <a:lnTo>
                  <a:pt x="0" y="5"/>
                </a:lnTo>
                <a:lnTo>
                  <a:pt x="0" y="5"/>
                </a:lnTo>
                <a:lnTo>
                  <a:pt x="1" y="4"/>
                </a:lnTo>
                <a:lnTo>
                  <a:pt x="3" y="1"/>
                </a:lnTo>
                <a:lnTo>
                  <a:pt x="4" y="0"/>
                </a:lnTo>
                <a:lnTo>
                  <a:pt x="7" y="0"/>
                </a:lnTo>
                <a:lnTo>
                  <a:pt x="86" y="0"/>
                </a:lnTo>
                <a:lnTo>
                  <a:pt x="86" y="0"/>
                </a:lnTo>
                <a:lnTo>
                  <a:pt x="89" y="0"/>
                </a:lnTo>
                <a:lnTo>
                  <a:pt x="90" y="1"/>
                </a:lnTo>
                <a:lnTo>
                  <a:pt x="92" y="3"/>
                </a:lnTo>
                <a:lnTo>
                  <a:pt x="92" y="5"/>
                </a:lnTo>
                <a:lnTo>
                  <a:pt x="93" y="64"/>
                </a:lnTo>
                <a:lnTo>
                  <a:pt x="93" y="64"/>
                </a:lnTo>
                <a:lnTo>
                  <a:pt x="92" y="66"/>
                </a:lnTo>
                <a:lnTo>
                  <a:pt x="90" y="68"/>
                </a:lnTo>
                <a:lnTo>
                  <a:pt x="90" y="68"/>
                </a:lnTo>
                <a:lnTo>
                  <a:pt x="89" y="69"/>
                </a:lnTo>
                <a:lnTo>
                  <a:pt x="86" y="69"/>
                </a:lnTo>
                <a:lnTo>
                  <a:pt x="7" y="70"/>
                </a:lnTo>
                <a:close/>
                <a:moveTo>
                  <a:pt x="8" y="8"/>
                </a:moveTo>
                <a:lnTo>
                  <a:pt x="9" y="62"/>
                </a:lnTo>
                <a:lnTo>
                  <a:pt x="84" y="61"/>
                </a:lnTo>
                <a:lnTo>
                  <a:pt x="84" y="8"/>
                </a:lnTo>
                <a:lnTo>
                  <a:pt x="8" y="8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99" name="Freeform 380"/>
          <p:cNvSpPr>
            <a:spLocks noEditPoints="1"/>
          </p:cNvSpPr>
          <p:nvPr/>
        </p:nvSpPr>
        <p:spPr bwMode="auto">
          <a:xfrm>
            <a:off x="2018985" y="4896054"/>
            <a:ext cx="389332" cy="387541"/>
          </a:xfrm>
          <a:custGeom>
            <a:avLst/>
            <a:gdLst/>
            <a:ahLst/>
            <a:cxnLst>
              <a:cxn ang="0">
                <a:pos x="112" y="248"/>
              </a:cxn>
              <a:cxn ang="0">
                <a:pos x="76" y="239"/>
              </a:cxn>
              <a:cxn ang="0">
                <a:pos x="45" y="220"/>
              </a:cxn>
              <a:cxn ang="0">
                <a:pos x="22" y="193"/>
              </a:cxn>
              <a:cxn ang="0">
                <a:pos x="6" y="160"/>
              </a:cxn>
              <a:cxn ang="0">
                <a:pos x="0" y="124"/>
              </a:cxn>
              <a:cxn ang="0">
                <a:pos x="3" y="98"/>
              </a:cxn>
              <a:cxn ang="0">
                <a:pos x="15" y="64"/>
              </a:cxn>
              <a:cxn ang="0">
                <a:pos x="37" y="36"/>
              </a:cxn>
              <a:cxn ang="0">
                <a:pos x="65" y="14"/>
              </a:cxn>
              <a:cxn ang="0">
                <a:pos x="100" y="1"/>
              </a:cxn>
              <a:cxn ang="0">
                <a:pos x="124" y="0"/>
              </a:cxn>
              <a:cxn ang="0">
                <a:pos x="162" y="5"/>
              </a:cxn>
              <a:cxn ang="0">
                <a:pos x="195" y="20"/>
              </a:cxn>
              <a:cxn ang="0">
                <a:pos x="220" y="44"/>
              </a:cxn>
              <a:cxn ang="0">
                <a:pos x="239" y="75"/>
              </a:cxn>
              <a:cxn ang="0">
                <a:pos x="249" y="110"/>
              </a:cxn>
              <a:cxn ang="0">
                <a:pos x="249" y="136"/>
              </a:cxn>
              <a:cxn ang="0">
                <a:pos x="239" y="172"/>
              </a:cxn>
              <a:cxn ang="0">
                <a:pos x="220" y="204"/>
              </a:cxn>
              <a:cxn ang="0">
                <a:pos x="195" y="226"/>
              </a:cxn>
              <a:cxn ang="0">
                <a:pos x="162" y="243"/>
              </a:cxn>
              <a:cxn ang="0">
                <a:pos x="124" y="248"/>
              </a:cxn>
              <a:cxn ang="0">
                <a:pos x="124" y="8"/>
              </a:cxn>
              <a:cxn ang="0">
                <a:pos x="91" y="13"/>
              </a:cxn>
              <a:cxn ang="0">
                <a:pos x="60" y="28"/>
              </a:cxn>
              <a:cxn ang="0">
                <a:pos x="35" y="50"/>
              </a:cxn>
              <a:cxn ang="0">
                <a:pos x="18" y="78"/>
              </a:cxn>
              <a:cxn ang="0">
                <a:pos x="10" y="112"/>
              </a:cxn>
              <a:cxn ang="0">
                <a:pos x="10" y="136"/>
              </a:cxn>
              <a:cxn ang="0">
                <a:pos x="18" y="168"/>
              </a:cxn>
              <a:cxn ang="0">
                <a:pos x="35" y="198"/>
              </a:cxn>
              <a:cxn ang="0">
                <a:pos x="60" y="220"/>
              </a:cxn>
              <a:cxn ang="0">
                <a:pos x="91" y="235"/>
              </a:cxn>
              <a:cxn ang="0">
                <a:pos x="124" y="240"/>
              </a:cxn>
              <a:cxn ang="0">
                <a:pos x="147" y="237"/>
              </a:cxn>
              <a:cxn ang="0">
                <a:pos x="180" y="225"/>
              </a:cxn>
              <a:cxn ang="0">
                <a:pos x="207" y="206"/>
              </a:cxn>
              <a:cxn ang="0">
                <a:pos x="227" y="179"/>
              </a:cxn>
              <a:cxn ang="0">
                <a:pos x="238" y="147"/>
              </a:cxn>
              <a:cxn ang="0">
                <a:pos x="240" y="124"/>
              </a:cxn>
              <a:cxn ang="0">
                <a:pos x="235" y="89"/>
              </a:cxn>
              <a:cxn ang="0">
                <a:pos x="220" y="59"/>
              </a:cxn>
              <a:cxn ang="0">
                <a:pos x="199" y="35"/>
              </a:cxn>
              <a:cxn ang="0">
                <a:pos x="170" y="17"/>
              </a:cxn>
              <a:cxn ang="0">
                <a:pos x="137" y="8"/>
              </a:cxn>
            </a:cxnLst>
            <a:rect l="0" t="0" r="r" b="b"/>
            <a:pathLst>
              <a:path w="249" h="248">
                <a:moveTo>
                  <a:pt x="124" y="248"/>
                </a:moveTo>
                <a:lnTo>
                  <a:pt x="124" y="248"/>
                </a:lnTo>
                <a:lnTo>
                  <a:pt x="112" y="248"/>
                </a:lnTo>
                <a:lnTo>
                  <a:pt x="100" y="245"/>
                </a:lnTo>
                <a:lnTo>
                  <a:pt x="88" y="243"/>
                </a:lnTo>
                <a:lnTo>
                  <a:pt x="76" y="239"/>
                </a:lnTo>
                <a:lnTo>
                  <a:pt x="65" y="233"/>
                </a:lnTo>
                <a:lnTo>
                  <a:pt x="55" y="226"/>
                </a:lnTo>
                <a:lnTo>
                  <a:pt x="45" y="220"/>
                </a:lnTo>
                <a:lnTo>
                  <a:pt x="37" y="212"/>
                </a:lnTo>
                <a:lnTo>
                  <a:pt x="28" y="204"/>
                </a:lnTo>
                <a:lnTo>
                  <a:pt x="22" y="193"/>
                </a:lnTo>
                <a:lnTo>
                  <a:pt x="15" y="183"/>
                </a:lnTo>
                <a:lnTo>
                  <a:pt x="10" y="172"/>
                </a:lnTo>
                <a:lnTo>
                  <a:pt x="6" y="160"/>
                </a:lnTo>
                <a:lnTo>
                  <a:pt x="3" y="148"/>
                </a:lnTo>
                <a:lnTo>
                  <a:pt x="0" y="136"/>
                </a:lnTo>
                <a:lnTo>
                  <a:pt x="0" y="124"/>
                </a:lnTo>
                <a:lnTo>
                  <a:pt x="0" y="124"/>
                </a:lnTo>
                <a:lnTo>
                  <a:pt x="0" y="110"/>
                </a:lnTo>
                <a:lnTo>
                  <a:pt x="3" y="98"/>
                </a:lnTo>
                <a:lnTo>
                  <a:pt x="6" y="86"/>
                </a:lnTo>
                <a:lnTo>
                  <a:pt x="10" y="75"/>
                </a:lnTo>
                <a:lnTo>
                  <a:pt x="15" y="64"/>
                </a:lnTo>
                <a:lnTo>
                  <a:pt x="22" y="54"/>
                </a:lnTo>
                <a:lnTo>
                  <a:pt x="28" y="44"/>
                </a:lnTo>
                <a:lnTo>
                  <a:pt x="37" y="36"/>
                </a:lnTo>
                <a:lnTo>
                  <a:pt x="45" y="28"/>
                </a:lnTo>
                <a:lnTo>
                  <a:pt x="55" y="20"/>
                </a:lnTo>
                <a:lnTo>
                  <a:pt x="65" y="14"/>
                </a:lnTo>
                <a:lnTo>
                  <a:pt x="76" y="9"/>
                </a:lnTo>
                <a:lnTo>
                  <a:pt x="88" y="5"/>
                </a:lnTo>
                <a:lnTo>
                  <a:pt x="100" y="1"/>
                </a:lnTo>
                <a:lnTo>
                  <a:pt x="112" y="0"/>
                </a:lnTo>
                <a:lnTo>
                  <a:pt x="124" y="0"/>
                </a:lnTo>
                <a:lnTo>
                  <a:pt x="124" y="0"/>
                </a:lnTo>
                <a:lnTo>
                  <a:pt x="138" y="0"/>
                </a:lnTo>
                <a:lnTo>
                  <a:pt x="150" y="1"/>
                </a:lnTo>
                <a:lnTo>
                  <a:pt x="162" y="5"/>
                </a:lnTo>
                <a:lnTo>
                  <a:pt x="173" y="9"/>
                </a:lnTo>
                <a:lnTo>
                  <a:pt x="184" y="14"/>
                </a:lnTo>
                <a:lnTo>
                  <a:pt x="195" y="20"/>
                </a:lnTo>
                <a:lnTo>
                  <a:pt x="204" y="28"/>
                </a:lnTo>
                <a:lnTo>
                  <a:pt x="212" y="36"/>
                </a:lnTo>
                <a:lnTo>
                  <a:pt x="220" y="44"/>
                </a:lnTo>
                <a:lnTo>
                  <a:pt x="228" y="54"/>
                </a:lnTo>
                <a:lnTo>
                  <a:pt x="234" y="64"/>
                </a:lnTo>
                <a:lnTo>
                  <a:pt x="239" y="75"/>
                </a:lnTo>
                <a:lnTo>
                  <a:pt x="243" y="86"/>
                </a:lnTo>
                <a:lnTo>
                  <a:pt x="247" y="98"/>
                </a:lnTo>
                <a:lnTo>
                  <a:pt x="249" y="110"/>
                </a:lnTo>
                <a:lnTo>
                  <a:pt x="249" y="124"/>
                </a:lnTo>
                <a:lnTo>
                  <a:pt x="249" y="124"/>
                </a:lnTo>
                <a:lnTo>
                  <a:pt x="249" y="136"/>
                </a:lnTo>
                <a:lnTo>
                  <a:pt x="247" y="148"/>
                </a:lnTo>
                <a:lnTo>
                  <a:pt x="243" y="160"/>
                </a:lnTo>
                <a:lnTo>
                  <a:pt x="239" y="172"/>
                </a:lnTo>
                <a:lnTo>
                  <a:pt x="234" y="183"/>
                </a:lnTo>
                <a:lnTo>
                  <a:pt x="228" y="193"/>
                </a:lnTo>
                <a:lnTo>
                  <a:pt x="220" y="204"/>
                </a:lnTo>
                <a:lnTo>
                  <a:pt x="212" y="212"/>
                </a:lnTo>
                <a:lnTo>
                  <a:pt x="204" y="220"/>
                </a:lnTo>
                <a:lnTo>
                  <a:pt x="195" y="226"/>
                </a:lnTo>
                <a:lnTo>
                  <a:pt x="184" y="233"/>
                </a:lnTo>
                <a:lnTo>
                  <a:pt x="173" y="239"/>
                </a:lnTo>
                <a:lnTo>
                  <a:pt x="162" y="243"/>
                </a:lnTo>
                <a:lnTo>
                  <a:pt x="150" y="245"/>
                </a:lnTo>
                <a:lnTo>
                  <a:pt x="138" y="248"/>
                </a:lnTo>
                <a:lnTo>
                  <a:pt x="124" y="248"/>
                </a:lnTo>
                <a:lnTo>
                  <a:pt x="124" y="248"/>
                </a:lnTo>
                <a:close/>
                <a:moveTo>
                  <a:pt x="124" y="8"/>
                </a:moveTo>
                <a:lnTo>
                  <a:pt x="124" y="8"/>
                </a:lnTo>
                <a:lnTo>
                  <a:pt x="112" y="8"/>
                </a:lnTo>
                <a:lnTo>
                  <a:pt x="101" y="10"/>
                </a:lnTo>
                <a:lnTo>
                  <a:pt x="91" y="13"/>
                </a:lnTo>
                <a:lnTo>
                  <a:pt x="80" y="17"/>
                </a:lnTo>
                <a:lnTo>
                  <a:pt x="69" y="21"/>
                </a:lnTo>
                <a:lnTo>
                  <a:pt x="60" y="28"/>
                </a:lnTo>
                <a:lnTo>
                  <a:pt x="50" y="35"/>
                </a:lnTo>
                <a:lnTo>
                  <a:pt x="42" y="41"/>
                </a:lnTo>
                <a:lnTo>
                  <a:pt x="35" y="50"/>
                </a:lnTo>
                <a:lnTo>
                  <a:pt x="28" y="59"/>
                </a:lnTo>
                <a:lnTo>
                  <a:pt x="23" y="68"/>
                </a:lnTo>
                <a:lnTo>
                  <a:pt x="18" y="78"/>
                </a:lnTo>
                <a:lnTo>
                  <a:pt x="14" y="89"/>
                </a:lnTo>
                <a:lnTo>
                  <a:pt x="11" y="101"/>
                </a:lnTo>
                <a:lnTo>
                  <a:pt x="10" y="112"/>
                </a:lnTo>
                <a:lnTo>
                  <a:pt x="8" y="124"/>
                </a:lnTo>
                <a:lnTo>
                  <a:pt x="8" y="124"/>
                </a:lnTo>
                <a:lnTo>
                  <a:pt x="10" y="136"/>
                </a:lnTo>
                <a:lnTo>
                  <a:pt x="11" y="147"/>
                </a:lnTo>
                <a:lnTo>
                  <a:pt x="14" y="158"/>
                </a:lnTo>
                <a:lnTo>
                  <a:pt x="18" y="168"/>
                </a:lnTo>
                <a:lnTo>
                  <a:pt x="23" y="179"/>
                </a:lnTo>
                <a:lnTo>
                  <a:pt x="28" y="189"/>
                </a:lnTo>
                <a:lnTo>
                  <a:pt x="35" y="198"/>
                </a:lnTo>
                <a:lnTo>
                  <a:pt x="42" y="206"/>
                </a:lnTo>
                <a:lnTo>
                  <a:pt x="50" y="213"/>
                </a:lnTo>
                <a:lnTo>
                  <a:pt x="60" y="220"/>
                </a:lnTo>
                <a:lnTo>
                  <a:pt x="69" y="225"/>
                </a:lnTo>
                <a:lnTo>
                  <a:pt x="80" y="231"/>
                </a:lnTo>
                <a:lnTo>
                  <a:pt x="91" y="235"/>
                </a:lnTo>
                <a:lnTo>
                  <a:pt x="101" y="237"/>
                </a:lnTo>
                <a:lnTo>
                  <a:pt x="112" y="239"/>
                </a:lnTo>
                <a:lnTo>
                  <a:pt x="124" y="240"/>
                </a:lnTo>
                <a:lnTo>
                  <a:pt x="124" y="240"/>
                </a:lnTo>
                <a:lnTo>
                  <a:pt x="137" y="239"/>
                </a:lnTo>
                <a:lnTo>
                  <a:pt x="147" y="237"/>
                </a:lnTo>
                <a:lnTo>
                  <a:pt x="159" y="235"/>
                </a:lnTo>
                <a:lnTo>
                  <a:pt x="170" y="231"/>
                </a:lnTo>
                <a:lnTo>
                  <a:pt x="180" y="225"/>
                </a:lnTo>
                <a:lnTo>
                  <a:pt x="189" y="220"/>
                </a:lnTo>
                <a:lnTo>
                  <a:pt x="199" y="213"/>
                </a:lnTo>
                <a:lnTo>
                  <a:pt x="207" y="206"/>
                </a:lnTo>
                <a:lnTo>
                  <a:pt x="213" y="198"/>
                </a:lnTo>
                <a:lnTo>
                  <a:pt x="220" y="189"/>
                </a:lnTo>
                <a:lnTo>
                  <a:pt x="227" y="179"/>
                </a:lnTo>
                <a:lnTo>
                  <a:pt x="231" y="168"/>
                </a:lnTo>
                <a:lnTo>
                  <a:pt x="235" y="158"/>
                </a:lnTo>
                <a:lnTo>
                  <a:pt x="238" y="147"/>
                </a:lnTo>
                <a:lnTo>
                  <a:pt x="240" y="136"/>
                </a:lnTo>
                <a:lnTo>
                  <a:pt x="240" y="124"/>
                </a:lnTo>
                <a:lnTo>
                  <a:pt x="240" y="124"/>
                </a:lnTo>
                <a:lnTo>
                  <a:pt x="240" y="112"/>
                </a:lnTo>
                <a:lnTo>
                  <a:pt x="238" y="101"/>
                </a:lnTo>
                <a:lnTo>
                  <a:pt x="235" y="89"/>
                </a:lnTo>
                <a:lnTo>
                  <a:pt x="231" y="78"/>
                </a:lnTo>
                <a:lnTo>
                  <a:pt x="227" y="68"/>
                </a:lnTo>
                <a:lnTo>
                  <a:pt x="220" y="59"/>
                </a:lnTo>
                <a:lnTo>
                  <a:pt x="213" y="50"/>
                </a:lnTo>
                <a:lnTo>
                  <a:pt x="207" y="41"/>
                </a:lnTo>
                <a:lnTo>
                  <a:pt x="199" y="35"/>
                </a:lnTo>
                <a:lnTo>
                  <a:pt x="189" y="28"/>
                </a:lnTo>
                <a:lnTo>
                  <a:pt x="180" y="21"/>
                </a:lnTo>
                <a:lnTo>
                  <a:pt x="170" y="17"/>
                </a:lnTo>
                <a:lnTo>
                  <a:pt x="159" y="13"/>
                </a:lnTo>
                <a:lnTo>
                  <a:pt x="147" y="10"/>
                </a:lnTo>
                <a:lnTo>
                  <a:pt x="137" y="8"/>
                </a:lnTo>
                <a:lnTo>
                  <a:pt x="124" y="8"/>
                </a:lnTo>
                <a:lnTo>
                  <a:pt x="124" y="8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200" name="Freeform 381"/>
          <p:cNvSpPr>
            <a:spLocks noEditPoints="1"/>
          </p:cNvSpPr>
          <p:nvPr/>
        </p:nvSpPr>
        <p:spPr bwMode="auto">
          <a:xfrm>
            <a:off x="2079966" y="4947413"/>
            <a:ext cx="262681" cy="336179"/>
          </a:xfrm>
          <a:custGeom>
            <a:avLst/>
            <a:gdLst/>
            <a:ahLst/>
            <a:cxnLst>
              <a:cxn ang="0">
                <a:pos x="64" y="215"/>
              </a:cxn>
              <a:cxn ang="0">
                <a:pos x="22" y="199"/>
              </a:cxn>
              <a:cxn ang="0">
                <a:pos x="3" y="180"/>
              </a:cxn>
              <a:cxn ang="0">
                <a:pos x="30" y="161"/>
              </a:cxn>
              <a:cxn ang="0">
                <a:pos x="54" y="150"/>
              </a:cxn>
              <a:cxn ang="0">
                <a:pos x="58" y="143"/>
              </a:cxn>
              <a:cxn ang="0">
                <a:pos x="46" y="101"/>
              </a:cxn>
              <a:cxn ang="0">
                <a:pos x="39" y="93"/>
              </a:cxn>
              <a:cxn ang="0">
                <a:pos x="39" y="76"/>
              </a:cxn>
              <a:cxn ang="0">
                <a:pos x="41" y="32"/>
              </a:cxn>
              <a:cxn ang="0">
                <a:pos x="49" y="15"/>
              </a:cxn>
              <a:cxn ang="0">
                <a:pos x="87" y="0"/>
              </a:cxn>
              <a:cxn ang="0">
                <a:pos x="103" y="3"/>
              </a:cxn>
              <a:cxn ang="0">
                <a:pos x="110" y="9"/>
              </a:cxn>
              <a:cxn ang="0">
                <a:pos x="125" y="15"/>
              </a:cxn>
              <a:cxn ang="0">
                <a:pos x="134" y="28"/>
              </a:cxn>
              <a:cxn ang="0">
                <a:pos x="131" y="76"/>
              </a:cxn>
              <a:cxn ang="0">
                <a:pos x="133" y="89"/>
              </a:cxn>
              <a:cxn ang="0">
                <a:pos x="123" y="101"/>
              </a:cxn>
              <a:cxn ang="0">
                <a:pos x="112" y="124"/>
              </a:cxn>
              <a:cxn ang="0">
                <a:pos x="118" y="150"/>
              </a:cxn>
              <a:cxn ang="0">
                <a:pos x="130" y="157"/>
              </a:cxn>
              <a:cxn ang="0">
                <a:pos x="168" y="180"/>
              </a:cxn>
              <a:cxn ang="0">
                <a:pos x="160" y="192"/>
              </a:cxn>
              <a:cxn ang="0">
                <a:pos x="119" y="212"/>
              </a:cxn>
              <a:cxn ang="0">
                <a:pos x="85" y="216"/>
              </a:cxn>
              <a:cxn ang="0">
                <a:pos x="29" y="193"/>
              </a:cxn>
              <a:cxn ang="0">
                <a:pos x="65" y="207"/>
              </a:cxn>
              <a:cxn ang="0">
                <a:pos x="96" y="208"/>
              </a:cxn>
              <a:cxn ang="0">
                <a:pos x="134" y="197"/>
              </a:cxn>
              <a:cxn ang="0">
                <a:pos x="158" y="182"/>
              </a:cxn>
              <a:cxn ang="0">
                <a:pos x="127" y="165"/>
              </a:cxn>
              <a:cxn ang="0">
                <a:pos x="112" y="157"/>
              </a:cxn>
              <a:cxn ang="0">
                <a:pos x="104" y="143"/>
              </a:cxn>
              <a:cxn ang="0">
                <a:pos x="108" y="116"/>
              </a:cxn>
              <a:cxn ang="0">
                <a:pos x="122" y="93"/>
              </a:cxn>
              <a:cxn ang="0">
                <a:pos x="125" y="88"/>
              </a:cxn>
              <a:cxn ang="0">
                <a:pos x="122" y="76"/>
              </a:cxn>
              <a:cxn ang="0">
                <a:pos x="126" y="32"/>
              </a:cxn>
              <a:cxn ang="0">
                <a:pos x="116" y="19"/>
              </a:cxn>
              <a:cxn ang="0">
                <a:pos x="107" y="18"/>
              </a:cxn>
              <a:cxn ang="0">
                <a:pos x="100" y="11"/>
              </a:cxn>
              <a:cxn ang="0">
                <a:pos x="87" y="9"/>
              </a:cxn>
              <a:cxn ang="0">
                <a:pos x="61" y="16"/>
              </a:cxn>
              <a:cxn ang="0">
                <a:pos x="50" y="31"/>
              </a:cxn>
              <a:cxn ang="0">
                <a:pos x="50" y="81"/>
              </a:cxn>
              <a:cxn ang="0">
                <a:pos x="46" y="88"/>
              </a:cxn>
              <a:cxn ang="0">
                <a:pos x="54" y="97"/>
              </a:cxn>
              <a:cxn ang="0">
                <a:pos x="65" y="120"/>
              </a:cxn>
              <a:cxn ang="0">
                <a:pos x="68" y="134"/>
              </a:cxn>
              <a:cxn ang="0">
                <a:pos x="60" y="157"/>
              </a:cxn>
              <a:cxn ang="0">
                <a:pos x="45" y="165"/>
              </a:cxn>
              <a:cxn ang="0">
                <a:pos x="12" y="182"/>
              </a:cxn>
            </a:cxnLst>
            <a:rect l="0" t="0" r="r" b="b"/>
            <a:pathLst>
              <a:path w="170" h="216">
                <a:moveTo>
                  <a:pt x="85" y="216"/>
                </a:moveTo>
                <a:lnTo>
                  <a:pt x="85" y="216"/>
                </a:lnTo>
                <a:lnTo>
                  <a:pt x="75" y="216"/>
                </a:lnTo>
                <a:lnTo>
                  <a:pt x="64" y="215"/>
                </a:lnTo>
                <a:lnTo>
                  <a:pt x="52" y="212"/>
                </a:lnTo>
                <a:lnTo>
                  <a:pt x="42" y="208"/>
                </a:lnTo>
                <a:lnTo>
                  <a:pt x="31" y="204"/>
                </a:lnTo>
                <a:lnTo>
                  <a:pt x="22" y="199"/>
                </a:lnTo>
                <a:lnTo>
                  <a:pt x="12" y="192"/>
                </a:lnTo>
                <a:lnTo>
                  <a:pt x="3" y="185"/>
                </a:lnTo>
                <a:lnTo>
                  <a:pt x="0" y="182"/>
                </a:lnTo>
                <a:lnTo>
                  <a:pt x="3" y="180"/>
                </a:lnTo>
                <a:lnTo>
                  <a:pt x="3" y="180"/>
                </a:lnTo>
                <a:lnTo>
                  <a:pt x="10" y="173"/>
                </a:lnTo>
                <a:lnTo>
                  <a:pt x="19" y="166"/>
                </a:lnTo>
                <a:lnTo>
                  <a:pt x="30" y="161"/>
                </a:lnTo>
                <a:lnTo>
                  <a:pt x="42" y="157"/>
                </a:lnTo>
                <a:lnTo>
                  <a:pt x="42" y="157"/>
                </a:lnTo>
                <a:lnTo>
                  <a:pt x="50" y="154"/>
                </a:lnTo>
                <a:lnTo>
                  <a:pt x="54" y="150"/>
                </a:lnTo>
                <a:lnTo>
                  <a:pt x="54" y="150"/>
                </a:lnTo>
                <a:lnTo>
                  <a:pt x="57" y="147"/>
                </a:lnTo>
                <a:lnTo>
                  <a:pt x="58" y="143"/>
                </a:lnTo>
                <a:lnTo>
                  <a:pt x="58" y="143"/>
                </a:lnTo>
                <a:lnTo>
                  <a:pt x="58" y="124"/>
                </a:lnTo>
                <a:lnTo>
                  <a:pt x="58" y="124"/>
                </a:lnTo>
                <a:lnTo>
                  <a:pt x="52" y="115"/>
                </a:lnTo>
                <a:lnTo>
                  <a:pt x="46" y="101"/>
                </a:lnTo>
                <a:lnTo>
                  <a:pt x="46" y="101"/>
                </a:lnTo>
                <a:lnTo>
                  <a:pt x="44" y="100"/>
                </a:lnTo>
                <a:lnTo>
                  <a:pt x="42" y="96"/>
                </a:lnTo>
                <a:lnTo>
                  <a:pt x="39" y="93"/>
                </a:lnTo>
                <a:lnTo>
                  <a:pt x="38" y="89"/>
                </a:lnTo>
                <a:lnTo>
                  <a:pt x="38" y="89"/>
                </a:lnTo>
                <a:lnTo>
                  <a:pt x="38" y="81"/>
                </a:lnTo>
                <a:lnTo>
                  <a:pt x="39" y="76"/>
                </a:lnTo>
                <a:lnTo>
                  <a:pt x="39" y="76"/>
                </a:lnTo>
                <a:lnTo>
                  <a:pt x="38" y="57"/>
                </a:lnTo>
                <a:lnTo>
                  <a:pt x="38" y="41"/>
                </a:lnTo>
                <a:lnTo>
                  <a:pt x="41" y="32"/>
                </a:lnTo>
                <a:lnTo>
                  <a:pt x="42" y="27"/>
                </a:lnTo>
                <a:lnTo>
                  <a:pt x="45" y="20"/>
                </a:lnTo>
                <a:lnTo>
                  <a:pt x="49" y="15"/>
                </a:lnTo>
                <a:lnTo>
                  <a:pt x="49" y="15"/>
                </a:lnTo>
                <a:lnTo>
                  <a:pt x="56" y="9"/>
                </a:lnTo>
                <a:lnTo>
                  <a:pt x="65" y="4"/>
                </a:lnTo>
                <a:lnTo>
                  <a:pt x="75" y="1"/>
                </a:lnTo>
                <a:lnTo>
                  <a:pt x="87" y="0"/>
                </a:lnTo>
                <a:lnTo>
                  <a:pt x="88" y="0"/>
                </a:lnTo>
                <a:lnTo>
                  <a:pt x="88" y="0"/>
                </a:lnTo>
                <a:lnTo>
                  <a:pt x="96" y="1"/>
                </a:lnTo>
                <a:lnTo>
                  <a:pt x="103" y="3"/>
                </a:lnTo>
                <a:lnTo>
                  <a:pt x="106" y="4"/>
                </a:lnTo>
                <a:lnTo>
                  <a:pt x="108" y="8"/>
                </a:lnTo>
                <a:lnTo>
                  <a:pt x="108" y="8"/>
                </a:lnTo>
                <a:lnTo>
                  <a:pt x="110" y="9"/>
                </a:lnTo>
                <a:lnTo>
                  <a:pt x="110" y="9"/>
                </a:lnTo>
                <a:lnTo>
                  <a:pt x="115" y="9"/>
                </a:lnTo>
                <a:lnTo>
                  <a:pt x="120" y="12"/>
                </a:lnTo>
                <a:lnTo>
                  <a:pt x="125" y="15"/>
                </a:lnTo>
                <a:lnTo>
                  <a:pt x="129" y="19"/>
                </a:lnTo>
                <a:lnTo>
                  <a:pt x="129" y="19"/>
                </a:lnTo>
                <a:lnTo>
                  <a:pt x="131" y="23"/>
                </a:lnTo>
                <a:lnTo>
                  <a:pt x="134" y="28"/>
                </a:lnTo>
                <a:lnTo>
                  <a:pt x="135" y="42"/>
                </a:lnTo>
                <a:lnTo>
                  <a:pt x="135" y="58"/>
                </a:lnTo>
                <a:lnTo>
                  <a:pt x="131" y="76"/>
                </a:lnTo>
                <a:lnTo>
                  <a:pt x="131" y="76"/>
                </a:lnTo>
                <a:lnTo>
                  <a:pt x="133" y="78"/>
                </a:lnTo>
                <a:lnTo>
                  <a:pt x="134" y="81"/>
                </a:lnTo>
                <a:lnTo>
                  <a:pt x="133" y="89"/>
                </a:lnTo>
                <a:lnTo>
                  <a:pt x="133" y="89"/>
                </a:lnTo>
                <a:lnTo>
                  <a:pt x="131" y="93"/>
                </a:lnTo>
                <a:lnTo>
                  <a:pt x="130" y="97"/>
                </a:lnTo>
                <a:lnTo>
                  <a:pt x="127" y="100"/>
                </a:lnTo>
                <a:lnTo>
                  <a:pt x="123" y="101"/>
                </a:lnTo>
                <a:lnTo>
                  <a:pt x="123" y="101"/>
                </a:lnTo>
                <a:lnTo>
                  <a:pt x="119" y="115"/>
                </a:lnTo>
                <a:lnTo>
                  <a:pt x="116" y="120"/>
                </a:lnTo>
                <a:lnTo>
                  <a:pt x="112" y="124"/>
                </a:lnTo>
                <a:lnTo>
                  <a:pt x="112" y="142"/>
                </a:lnTo>
                <a:lnTo>
                  <a:pt x="112" y="142"/>
                </a:lnTo>
                <a:lnTo>
                  <a:pt x="115" y="147"/>
                </a:lnTo>
                <a:lnTo>
                  <a:pt x="118" y="150"/>
                </a:lnTo>
                <a:lnTo>
                  <a:pt x="119" y="153"/>
                </a:lnTo>
                <a:lnTo>
                  <a:pt x="119" y="153"/>
                </a:lnTo>
                <a:lnTo>
                  <a:pt x="130" y="157"/>
                </a:lnTo>
                <a:lnTo>
                  <a:pt x="130" y="157"/>
                </a:lnTo>
                <a:lnTo>
                  <a:pt x="142" y="162"/>
                </a:lnTo>
                <a:lnTo>
                  <a:pt x="153" y="166"/>
                </a:lnTo>
                <a:lnTo>
                  <a:pt x="161" y="173"/>
                </a:lnTo>
                <a:lnTo>
                  <a:pt x="168" y="180"/>
                </a:lnTo>
                <a:lnTo>
                  <a:pt x="170" y="182"/>
                </a:lnTo>
                <a:lnTo>
                  <a:pt x="168" y="185"/>
                </a:lnTo>
                <a:lnTo>
                  <a:pt x="168" y="185"/>
                </a:lnTo>
                <a:lnTo>
                  <a:pt x="160" y="192"/>
                </a:lnTo>
                <a:lnTo>
                  <a:pt x="150" y="199"/>
                </a:lnTo>
                <a:lnTo>
                  <a:pt x="139" y="204"/>
                </a:lnTo>
                <a:lnTo>
                  <a:pt x="130" y="208"/>
                </a:lnTo>
                <a:lnTo>
                  <a:pt x="119" y="212"/>
                </a:lnTo>
                <a:lnTo>
                  <a:pt x="108" y="215"/>
                </a:lnTo>
                <a:lnTo>
                  <a:pt x="98" y="216"/>
                </a:lnTo>
                <a:lnTo>
                  <a:pt x="85" y="216"/>
                </a:lnTo>
                <a:lnTo>
                  <a:pt x="85" y="216"/>
                </a:lnTo>
                <a:close/>
                <a:moveTo>
                  <a:pt x="12" y="182"/>
                </a:moveTo>
                <a:lnTo>
                  <a:pt x="12" y="182"/>
                </a:lnTo>
                <a:lnTo>
                  <a:pt x="21" y="188"/>
                </a:lnTo>
                <a:lnTo>
                  <a:pt x="29" y="193"/>
                </a:lnTo>
                <a:lnTo>
                  <a:pt x="38" y="197"/>
                </a:lnTo>
                <a:lnTo>
                  <a:pt x="46" y="201"/>
                </a:lnTo>
                <a:lnTo>
                  <a:pt x="56" y="204"/>
                </a:lnTo>
                <a:lnTo>
                  <a:pt x="65" y="207"/>
                </a:lnTo>
                <a:lnTo>
                  <a:pt x="76" y="208"/>
                </a:lnTo>
                <a:lnTo>
                  <a:pt x="85" y="208"/>
                </a:lnTo>
                <a:lnTo>
                  <a:pt x="85" y="208"/>
                </a:lnTo>
                <a:lnTo>
                  <a:pt x="96" y="208"/>
                </a:lnTo>
                <a:lnTo>
                  <a:pt x="106" y="207"/>
                </a:lnTo>
                <a:lnTo>
                  <a:pt x="115" y="204"/>
                </a:lnTo>
                <a:lnTo>
                  <a:pt x="125" y="201"/>
                </a:lnTo>
                <a:lnTo>
                  <a:pt x="134" y="197"/>
                </a:lnTo>
                <a:lnTo>
                  <a:pt x="142" y="193"/>
                </a:lnTo>
                <a:lnTo>
                  <a:pt x="152" y="188"/>
                </a:lnTo>
                <a:lnTo>
                  <a:pt x="158" y="182"/>
                </a:lnTo>
                <a:lnTo>
                  <a:pt x="158" y="182"/>
                </a:lnTo>
                <a:lnTo>
                  <a:pt x="153" y="177"/>
                </a:lnTo>
                <a:lnTo>
                  <a:pt x="145" y="173"/>
                </a:lnTo>
                <a:lnTo>
                  <a:pt x="137" y="169"/>
                </a:lnTo>
                <a:lnTo>
                  <a:pt x="127" y="165"/>
                </a:lnTo>
                <a:lnTo>
                  <a:pt x="127" y="165"/>
                </a:lnTo>
                <a:lnTo>
                  <a:pt x="119" y="162"/>
                </a:lnTo>
                <a:lnTo>
                  <a:pt x="114" y="158"/>
                </a:lnTo>
                <a:lnTo>
                  <a:pt x="112" y="157"/>
                </a:lnTo>
                <a:lnTo>
                  <a:pt x="112" y="157"/>
                </a:lnTo>
                <a:lnTo>
                  <a:pt x="107" y="151"/>
                </a:lnTo>
                <a:lnTo>
                  <a:pt x="106" y="147"/>
                </a:lnTo>
                <a:lnTo>
                  <a:pt x="104" y="143"/>
                </a:lnTo>
                <a:lnTo>
                  <a:pt x="104" y="122"/>
                </a:lnTo>
                <a:lnTo>
                  <a:pt x="106" y="120"/>
                </a:lnTo>
                <a:lnTo>
                  <a:pt x="106" y="120"/>
                </a:lnTo>
                <a:lnTo>
                  <a:pt x="108" y="116"/>
                </a:lnTo>
                <a:lnTo>
                  <a:pt x="111" y="111"/>
                </a:lnTo>
                <a:lnTo>
                  <a:pt x="116" y="96"/>
                </a:lnTo>
                <a:lnTo>
                  <a:pt x="118" y="90"/>
                </a:lnTo>
                <a:lnTo>
                  <a:pt x="122" y="93"/>
                </a:lnTo>
                <a:lnTo>
                  <a:pt x="122" y="93"/>
                </a:lnTo>
                <a:lnTo>
                  <a:pt x="123" y="90"/>
                </a:lnTo>
                <a:lnTo>
                  <a:pt x="125" y="88"/>
                </a:lnTo>
                <a:lnTo>
                  <a:pt x="125" y="88"/>
                </a:lnTo>
                <a:lnTo>
                  <a:pt x="125" y="84"/>
                </a:lnTo>
                <a:lnTo>
                  <a:pt x="125" y="81"/>
                </a:lnTo>
                <a:lnTo>
                  <a:pt x="122" y="80"/>
                </a:lnTo>
                <a:lnTo>
                  <a:pt x="122" y="76"/>
                </a:lnTo>
                <a:lnTo>
                  <a:pt x="122" y="76"/>
                </a:lnTo>
                <a:lnTo>
                  <a:pt x="126" y="59"/>
                </a:lnTo>
                <a:lnTo>
                  <a:pt x="127" y="45"/>
                </a:lnTo>
                <a:lnTo>
                  <a:pt x="126" y="32"/>
                </a:lnTo>
                <a:lnTo>
                  <a:pt x="125" y="27"/>
                </a:lnTo>
                <a:lnTo>
                  <a:pt x="122" y="23"/>
                </a:lnTo>
                <a:lnTo>
                  <a:pt x="122" y="23"/>
                </a:lnTo>
                <a:lnTo>
                  <a:pt x="116" y="19"/>
                </a:lnTo>
                <a:lnTo>
                  <a:pt x="110" y="18"/>
                </a:lnTo>
                <a:lnTo>
                  <a:pt x="108" y="18"/>
                </a:lnTo>
                <a:lnTo>
                  <a:pt x="107" y="18"/>
                </a:lnTo>
                <a:lnTo>
                  <a:pt x="107" y="18"/>
                </a:lnTo>
                <a:lnTo>
                  <a:pt x="103" y="15"/>
                </a:lnTo>
                <a:lnTo>
                  <a:pt x="102" y="12"/>
                </a:lnTo>
                <a:lnTo>
                  <a:pt x="102" y="12"/>
                </a:lnTo>
                <a:lnTo>
                  <a:pt x="100" y="11"/>
                </a:lnTo>
                <a:lnTo>
                  <a:pt x="99" y="9"/>
                </a:lnTo>
                <a:lnTo>
                  <a:pt x="95" y="9"/>
                </a:lnTo>
                <a:lnTo>
                  <a:pt x="88" y="9"/>
                </a:lnTo>
                <a:lnTo>
                  <a:pt x="87" y="9"/>
                </a:lnTo>
                <a:lnTo>
                  <a:pt x="87" y="9"/>
                </a:lnTo>
                <a:lnTo>
                  <a:pt x="77" y="9"/>
                </a:lnTo>
                <a:lnTo>
                  <a:pt x="68" y="12"/>
                </a:lnTo>
                <a:lnTo>
                  <a:pt x="61" y="16"/>
                </a:lnTo>
                <a:lnTo>
                  <a:pt x="56" y="20"/>
                </a:lnTo>
                <a:lnTo>
                  <a:pt x="56" y="20"/>
                </a:lnTo>
                <a:lnTo>
                  <a:pt x="53" y="26"/>
                </a:lnTo>
                <a:lnTo>
                  <a:pt x="50" y="31"/>
                </a:lnTo>
                <a:lnTo>
                  <a:pt x="48" y="43"/>
                </a:lnTo>
                <a:lnTo>
                  <a:pt x="46" y="58"/>
                </a:lnTo>
                <a:lnTo>
                  <a:pt x="49" y="77"/>
                </a:lnTo>
                <a:lnTo>
                  <a:pt x="50" y="81"/>
                </a:lnTo>
                <a:lnTo>
                  <a:pt x="46" y="81"/>
                </a:lnTo>
                <a:lnTo>
                  <a:pt x="46" y="81"/>
                </a:lnTo>
                <a:lnTo>
                  <a:pt x="46" y="88"/>
                </a:lnTo>
                <a:lnTo>
                  <a:pt x="46" y="88"/>
                </a:lnTo>
                <a:lnTo>
                  <a:pt x="49" y="92"/>
                </a:lnTo>
                <a:lnTo>
                  <a:pt x="50" y="95"/>
                </a:lnTo>
                <a:lnTo>
                  <a:pt x="54" y="93"/>
                </a:lnTo>
                <a:lnTo>
                  <a:pt x="54" y="97"/>
                </a:lnTo>
                <a:lnTo>
                  <a:pt x="54" y="97"/>
                </a:lnTo>
                <a:lnTo>
                  <a:pt x="60" y="111"/>
                </a:lnTo>
                <a:lnTo>
                  <a:pt x="62" y="116"/>
                </a:lnTo>
                <a:lnTo>
                  <a:pt x="65" y="120"/>
                </a:lnTo>
                <a:lnTo>
                  <a:pt x="66" y="120"/>
                </a:lnTo>
                <a:lnTo>
                  <a:pt x="66" y="123"/>
                </a:lnTo>
                <a:lnTo>
                  <a:pt x="66" y="123"/>
                </a:lnTo>
                <a:lnTo>
                  <a:pt x="68" y="134"/>
                </a:lnTo>
                <a:lnTo>
                  <a:pt x="66" y="144"/>
                </a:lnTo>
                <a:lnTo>
                  <a:pt x="66" y="144"/>
                </a:lnTo>
                <a:lnTo>
                  <a:pt x="65" y="151"/>
                </a:lnTo>
                <a:lnTo>
                  <a:pt x="60" y="157"/>
                </a:lnTo>
                <a:lnTo>
                  <a:pt x="60" y="157"/>
                </a:lnTo>
                <a:lnTo>
                  <a:pt x="54" y="161"/>
                </a:lnTo>
                <a:lnTo>
                  <a:pt x="45" y="165"/>
                </a:lnTo>
                <a:lnTo>
                  <a:pt x="45" y="165"/>
                </a:lnTo>
                <a:lnTo>
                  <a:pt x="35" y="169"/>
                </a:lnTo>
                <a:lnTo>
                  <a:pt x="26" y="173"/>
                </a:lnTo>
                <a:lnTo>
                  <a:pt x="18" y="177"/>
                </a:lnTo>
                <a:lnTo>
                  <a:pt x="12" y="182"/>
                </a:lnTo>
                <a:lnTo>
                  <a:pt x="12" y="182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201" name="Freeform 382"/>
          <p:cNvSpPr>
            <a:spLocks/>
          </p:cNvSpPr>
          <p:nvPr/>
        </p:nvSpPr>
        <p:spPr bwMode="auto">
          <a:xfrm>
            <a:off x="2891460" y="4886717"/>
            <a:ext cx="42219" cy="37353"/>
          </a:xfrm>
          <a:custGeom>
            <a:avLst/>
            <a:gdLst/>
            <a:ahLst/>
            <a:cxnLst>
              <a:cxn ang="0">
                <a:pos x="27" y="24"/>
              </a:cxn>
              <a:cxn ang="0">
                <a:pos x="19" y="24"/>
              </a:cxn>
              <a:cxn ang="0">
                <a:pos x="19" y="13"/>
              </a:cxn>
              <a:cxn ang="0">
                <a:pos x="19" y="13"/>
              </a:cxn>
              <a:cxn ang="0">
                <a:pos x="17" y="11"/>
              </a:cxn>
              <a:cxn ang="0">
                <a:pos x="17" y="9"/>
              </a:cxn>
              <a:cxn ang="0">
                <a:pos x="15" y="8"/>
              </a:cxn>
              <a:cxn ang="0">
                <a:pos x="13" y="8"/>
              </a:cxn>
              <a:cxn ang="0">
                <a:pos x="13" y="8"/>
              </a:cxn>
              <a:cxn ang="0">
                <a:pos x="11" y="8"/>
              </a:cxn>
              <a:cxn ang="0">
                <a:pos x="9" y="9"/>
              </a:cxn>
              <a:cxn ang="0">
                <a:pos x="8" y="11"/>
              </a:cxn>
              <a:cxn ang="0">
                <a:pos x="8" y="13"/>
              </a:cxn>
              <a:cxn ang="0">
                <a:pos x="8" y="24"/>
              </a:cxn>
              <a:cxn ang="0">
                <a:pos x="0" y="24"/>
              </a:cxn>
              <a:cxn ang="0">
                <a:pos x="0" y="13"/>
              </a:cxn>
              <a:cxn ang="0">
                <a:pos x="0" y="13"/>
              </a:cxn>
              <a:cxn ang="0">
                <a:pos x="1" y="8"/>
              </a:cxn>
              <a:cxn ang="0">
                <a:pos x="4" y="4"/>
              </a:cxn>
              <a:cxn ang="0">
                <a:pos x="8" y="0"/>
              </a:cxn>
              <a:cxn ang="0">
                <a:pos x="13" y="0"/>
              </a:cxn>
              <a:cxn ang="0">
                <a:pos x="13" y="0"/>
              </a:cxn>
              <a:cxn ang="0">
                <a:pos x="19" y="0"/>
              </a:cxn>
              <a:cxn ang="0">
                <a:pos x="23" y="4"/>
              </a:cxn>
              <a:cxn ang="0">
                <a:pos x="25" y="8"/>
              </a:cxn>
              <a:cxn ang="0">
                <a:pos x="27" y="13"/>
              </a:cxn>
              <a:cxn ang="0">
                <a:pos x="27" y="24"/>
              </a:cxn>
            </a:cxnLst>
            <a:rect l="0" t="0" r="r" b="b"/>
            <a:pathLst>
              <a:path w="27" h="24">
                <a:moveTo>
                  <a:pt x="27" y="24"/>
                </a:moveTo>
                <a:lnTo>
                  <a:pt x="19" y="24"/>
                </a:lnTo>
                <a:lnTo>
                  <a:pt x="19" y="13"/>
                </a:lnTo>
                <a:lnTo>
                  <a:pt x="19" y="13"/>
                </a:lnTo>
                <a:lnTo>
                  <a:pt x="17" y="11"/>
                </a:lnTo>
                <a:lnTo>
                  <a:pt x="17" y="9"/>
                </a:lnTo>
                <a:lnTo>
                  <a:pt x="15" y="8"/>
                </a:lnTo>
                <a:lnTo>
                  <a:pt x="13" y="8"/>
                </a:lnTo>
                <a:lnTo>
                  <a:pt x="13" y="8"/>
                </a:lnTo>
                <a:lnTo>
                  <a:pt x="11" y="8"/>
                </a:lnTo>
                <a:lnTo>
                  <a:pt x="9" y="9"/>
                </a:lnTo>
                <a:lnTo>
                  <a:pt x="8" y="11"/>
                </a:lnTo>
                <a:lnTo>
                  <a:pt x="8" y="13"/>
                </a:lnTo>
                <a:lnTo>
                  <a:pt x="8" y="24"/>
                </a:lnTo>
                <a:lnTo>
                  <a:pt x="0" y="24"/>
                </a:lnTo>
                <a:lnTo>
                  <a:pt x="0" y="13"/>
                </a:lnTo>
                <a:lnTo>
                  <a:pt x="0" y="13"/>
                </a:lnTo>
                <a:lnTo>
                  <a:pt x="1" y="8"/>
                </a:lnTo>
                <a:lnTo>
                  <a:pt x="4" y="4"/>
                </a:lnTo>
                <a:lnTo>
                  <a:pt x="8" y="0"/>
                </a:lnTo>
                <a:lnTo>
                  <a:pt x="13" y="0"/>
                </a:lnTo>
                <a:lnTo>
                  <a:pt x="13" y="0"/>
                </a:lnTo>
                <a:lnTo>
                  <a:pt x="19" y="0"/>
                </a:lnTo>
                <a:lnTo>
                  <a:pt x="23" y="4"/>
                </a:lnTo>
                <a:lnTo>
                  <a:pt x="25" y="8"/>
                </a:lnTo>
                <a:lnTo>
                  <a:pt x="27" y="13"/>
                </a:lnTo>
                <a:lnTo>
                  <a:pt x="27" y="24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202" name="Freeform 383"/>
          <p:cNvSpPr>
            <a:spLocks/>
          </p:cNvSpPr>
          <p:nvPr/>
        </p:nvSpPr>
        <p:spPr bwMode="auto">
          <a:xfrm>
            <a:off x="3111927" y="4886717"/>
            <a:ext cx="46907" cy="37353"/>
          </a:xfrm>
          <a:custGeom>
            <a:avLst/>
            <a:gdLst/>
            <a:ahLst/>
            <a:cxnLst>
              <a:cxn ang="0">
                <a:pos x="28" y="24"/>
              </a:cxn>
              <a:cxn ang="0">
                <a:pos x="19" y="24"/>
              </a:cxn>
              <a:cxn ang="0">
                <a:pos x="19" y="13"/>
              </a:cxn>
              <a:cxn ang="0">
                <a:pos x="19" y="13"/>
              </a:cxn>
              <a:cxn ang="0">
                <a:pos x="19" y="11"/>
              </a:cxn>
              <a:cxn ang="0">
                <a:pos x="17" y="9"/>
              </a:cxn>
              <a:cxn ang="0">
                <a:pos x="16" y="8"/>
              </a:cxn>
              <a:cxn ang="0">
                <a:pos x="13" y="8"/>
              </a:cxn>
              <a:cxn ang="0">
                <a:pos x="13" y="8"/>
              </a:cxn>
              <a:cxn ang="0">
                <a:pos x="12" y="8"/>
              </a:cxn>
              <a:cxn ang="0">
                <a:pos x="11" y="9"/>
              </a:cxn>
              <a:cxn ang="0">
                <a:pos x="9" y="11"/>
              </a:cxn>
              <a:cxn ang="0">
                <a:pos x="9" y="13"/>
              </a:cxn>
              <a:cxn ang="0">
                <a:pos x="9" y="24"/>
              </a:cxn>
              <a:cxn ang="0">
                <a:pos x="0" y="24"/>
              </a:cxn>
              <a:cxn ang="0">
                <a:pos x="0" y="13"/>
              </a:cxn>
              <a:cxn ang="0">
                <a:pos x="0" y="13"/>
              </a:cxn>
              <a:cxn ang="0">
                <a:pos x="1" y="8"/>
              </a:cxn>
              <a:cxn ang="0">
                <a:pos x="4" y="4"/>
              </a:cxn>
              <a:cxn ang="0">
                <a:pos x="9" y="0"/>
              </a:cxn>
              <a:cxn ang="0">
                <a:pos x="13" y="0"/>
              </a:cxn>
              <a:cxn ang="0">
                <a:pos x="13" y="0"/>
              </a:cxn>
              <a:cxn ang="0">
                <a:pos x="19" y="0"/>
              </a:cxn>
              <a:cxn ang="0">
                <a:pos x="24" y="4"/>
              </a:cxn>
              <a:cxn ang="0">
                <a:pos x="27" y="8"/>
              </a:cxn>
              <a:cxn ang="0">
                <a:pos x="28" y="13"/>
              </a:cxn>
              <a:cxn ang="0">
                <a:pos x="28" y="24"/>
              </a:cxn>
            </a:cxnLst>
            <a:rect l="0" t="0" r="r" b="b"/>
            <a:pathLst>
              <a:path w="28" h="24">
                <a:moveTo>
                  <a:pt x="28" y="24"/>
                </a:moveTo>
                <a:lnTo>
                  <a:pt x="19" y="24"/>
                </a:lnTo>
                <a:lnTo>
                  <a:pt x="19" y="13"/>
                </a:lnTo>
                <a:lnTo>
                  <a:pt x="19" y="13"/>
                </a:lnTo>
                <a:lnTo>
                  <a:pt x="19" y="11"/>
                </a:lnTo>
                <a:lnTo>
                  <a:pt x="17" y="9"/>
                </a:lnTo>
                <a:lnTo>
                  <a:pt x="16" y="8"/>
                </a:lnTo>
                <a:lnTo>
                  <a:pt x="13" y="8"/>
                </a:lnTo>
                <a:lnTo>
                  <a:pt x="13" y="8"/>
                </a:lnTo>
                <a:lnTo>
                  <a:pt x="12" y="8"/>
                </a:lnTo>
                <a:lnTo>
                  <a:pt x="11" y="9"/>
                </a:lnTo>
                <a:lnTo>
                  <a:pt x="9" y="11"/>
                </a:lnTo>
                <a:lnTo>
                  <a:pt x="9" y="13"/>
                </a:lnTo>
                <a:lnTo>
                  <a:pt x="9" y="24"/>
                </a:lnTo>
                <a:lnTo>
                  <a:pt x="0" y="24"/>
                </a:lnTo>
                <a:lnTo>
                  <a:pt x="0" y="13"/>
                </a:lnTo>
                <a:lnTo>
                  <a:pt x="0" y="13"/>
                </a:lnTo>
                <a:lnTo>
                  <a:pt x="1" y="8"/>
                </a:lnTo>
                <a:lnTo>
                  <a:pt x="4" y="4"/>
                </a:lnTo>
                <a:lnTo>
                  <a:pt x="9" y="0"/>
                </a:lnTo>
                <a:lnTo>
                  <a:pt x="13" y="0"/>
                </a:lnTo>
                <a:lnTo>
                  <a:pt x="13" y="0"/>
                </a:lnTo>
                <a:lnTo>
                  <a:pt x="19" y="0"/>
                </a:lnTo>
                <a:lnTo>
                  <a:pt x="24" y="4"/>
                </a:lnTo>
                <a:lnTo>
                  <a:pt x="27" y="8"/>
                </a:lnTo>
                <a:lnTo>
                  <a:pt x="28" y="13"/>
                </a:lnTo>
                <a:lnTo>
                  <a:pt x="28" y="24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203" name="Freeform 384"/>
          <p:cNvSpPr>
            <a:spLocks noEditPoints="1"/>
          </p:cNvSpPr>
          <p:nvPr/>
        </p:nvSpPr>
        <p:spPr bwMode="auto">
          <a:xfrm>
            <a:off x="2839864" y="4919399"/>
            <a:ext cx="365877" cy="354856"/>
          </a:xfrm>
          <a:custGeom>
            <a:avLst/>
            <a:gdLst/>
            <a:ahLst/>
            <a:cxnLst>
              <a:cxn ang="0">
                <a:pos x="14" y="230"/>
              </a:cxn>
              <a:cxn ang="0">
                <a:pos x="8" y="228"/>
              </a:cxn>
              <a:cxn ang="0">
                <a:pos x="2" y="222"/>
              </a:cxn>
              <a:cxn ang="0">
                <a:pos x="0" y="14"/>
              </a:cxn>
              <a:cxn ang="0">
                <a:pos x="2" y="8"/>
              </a:cxn>
              <a:cxn ang="0">
                <a:pos x="8" y="1"/>
              </a:cxn>
              <a:cxn ang="0">
                <a:pos x="41" y="0"/>
              </a:cxn>
              <a:cxn ang="0">
                <a:pos x="41" y="19"/>
              </a:cxn>
              <a:cxn ang="0">
                <a:pos x="42" y="23"/>
              </a:cxn>
              <a:cxn ang="0">
                <a:pos x="46" y="24"/>
              </a:cxn>
              <a:cxn ang="0">
                <a:pos x="48" y="24"/>
              </a:cxn>
              <a:cxn ang="0">
                <a:pos x="50" y="22"/>
              </a:cxn>
              <a:cxn ang="0">
                <a:pos x="52" y="0"/>
              </a:cxn>
              <a:cxn ang="0">
                <a:pos x="185" y="19"/>
              </a:cxn>
              <a:cxn ang="0">
                <a:pos x="185" y="22"/>
              </a:cxn>
              <a:cxn ang="0">
                <a:pos x="188" y="24"/>
              </a:cxn>
              <a:cxn ang="0">
                <a:pos x="189" y="24"/>
              </a:cxn>
              <a:cxn ang="0">
                <a:pos x="193" y="23"/>
              </a:cxn>
              <a:cxn ang="0">
                <a:pos x="195" y="19"/>
              </a:cxn>
              <a:cxn ang="0">
                <a:pos x="222" y="0"/>
              </a:cxn>
              <a:cxn ang="0">
                <a:pos x="227" y="1"/>
              </a:cxn>
              <a:cxn ang="0">
                <a:pos x="234" y="8"/>
              </a:cxn>
              <a:cxn ang="0">
                <a:pos x="235" y="216"/>
              </a:cxn>
              <a:cxn ang="0">
                <a:pos x="234" y="222"/>
              </a:cxn>
              <a:cxn ang="0">
                <a:pos x="227" y="228"/>
              </a:cxn>
              <a:cxn ang="0">
                <a:pos x="222" y="230"/>
              </a:cxn>
              <a:cxn ang="0">
                <a:pos x="14" y="8"/>
              </a:cxn>
              <a:cxn ang="0">
                <a:pos x="10" y="10"/>
              </a:cxn>
              <a:cxn ang="0">
                <a:pos x="8" y="14"/>
              </a:cxn>
              <a:cxn ang="0">
                <a:pos x="8" y="216"/>
              </a:cxn>
              <a:cxn ang="0">
                <a:pos x="10" y="220"/>
              </a:cxn>
              <a:cxn ang="0">
                <a:pos x="14" y="222"/>
              </a:cxn>
              <a:cxn ang="0">
                <a:pos x="222" y="222"/>
              </a:cxn>
              <a:cxn ang="0">
                <a:pos x="226" y="220"/>
              </a:cxn>
              <a:cxn ang="0">
                <a:pos x="227" y="216"/>
              </a:cxn>
              <a:cxn ang="0">
                <a:pos x="227" y="14"/>
              </a:cxn>
              <a:cxn ang="0">
                <a:pos x="226" y="10"/>
              </a:cxn>
              <a:cxn ang="0">
                <a:pos x="222" y="8"/>
              </a:cxn>
              <a:cxn ang="0">
                <a:pos x="204" y="19"/>
              </a:cxn>
              <a:cxn ang="0">
                <a:pos x="203" y="24"/>
              </a:cxn>
              <a:cxn ang="0">
                <a:pos x="195" y="33"/>
              </a:cxn>
              <a:cxn ang="0">
                <a:pos x="189" y="33"/>
              </a:cxn>
              <a:cxn ang="0">
                <a:pos x="180" y="28"/>
              </a:cxn>
              <a:cxn ang="0">
                <a:pos x="176" y="19"/>
              </a:cxn>
              <a:cxn ang="0">
                <a:pos x="60" y="8"/>
              </a:cxn>
              <a:cxn ang="0">
                <a:pos x="60" y="19"/>
              </a:cxn>
              <a:cxn ang="0">
                <a:pos x="56" y="28"/>
              </a:cxn>
              <a:cxn ang="0">
                <a:pos x="46" y="33"/>
              </a:cxn>
              <a:cxn ang="0">
                <a:pos x="41" y="33"/>
              </a:cxn>
              <a:cxn ang="0">
                <a:pos x="34" y="24"/>
              </a:cxn>
              <a:cxn ang="0">
                <a:pos x="33" y="8"/>
              </a:cxn>
            </a:cxnLst>
            <a:rect l="0" t="0" r="r" b="b"/>
            <a:pathLst>
              <a:path w="235" h="230">
                <a:moveTo>
                  <a:pt x="222" y="230"/>
                </a:moveTo>
                <a:lnTo>
                  <a:pt x="14" y="230"/>
                </a:lnTo>
                <a:lnTo>
                  <a:pt x="14" y="230"/>
                </a:lnTo>
                <a:lnTo>
                  <a:pt x="8" y="228"/>
                </a:lnTo>
                <a:lnTo>
                  <a:pt x="4" y="226"/>
                </a:lnTo>
                <a:lnTo>
                  <a:pt x="2" y="222"/>
                </a:lnTo>
                <a:lnTo>
                  <a:pt x="0" y="216"/>
                </a:lnTo>
                <a:lnTo>
                  <a:pt x="0" y="14"/>
                </a:lnTo>
                <a:lnTo>
                  <a:pt x="0" y="14"/>
                </a:lnTo>
                <a:lnTo>
                  <a:pt x="2" y="8"/>
                </a:lnTo>
                <a:lnTo>
                  <a:pt x="4" y="4"/>
                </a:lnTo>
                <a:lnTo>
                  <a:pt x="8" y="1"/>
                </a:lnTo>
                <a:lnTo>
                  <a:pt x="14" y="0"/>
                </a:lnTo>
                <a:lnTo>
                  <a:pt x="41" y="0"/>
                </a:lnTo>
                <a:lnTo>
                  <a:pt x="41" y="19"/>
                </a:lnTo>
                <a:lnTo>
                  <a:pt x="41" y="19"/>
                </a:lnTo>
                <a:lnTo>
                  <a:pt x="41" y="22"/>
                </a:lnTo>
                <a:lnTo>
                  <a:pt x="42" y="23"/>
                </a:lnTo>
                <a:lnTo>
                  <a:pt x="44" y="24"/>
                </a:lnTo>
                <a:lnTo>
                  <a:pt x="46" y="24"/>
                </a:lnTo>
                <a:lnTo>
                  <a:pt x="46" y="24"/>
                </a:lnTo>
                <a:lnTo>
                  <a:pt x="48" y="24"/>
                </a:lnTo>
                <a:lnTo>
                  <a:pt x="50" y="23"/>
                </a:lnTo>
                <a:lnTo>
                  <a:pt x="50" y="22"/>
                </a:lnTo>
                <a:lnTo>
                  <a:pt x="52" y="19"/>
                </a:lnTo>
                <a:lnTo>
                  <a:pt x="52" y="0"/>
                </a:lnTo>
                <a:lnTo>
                  <a:pt x="185" y="0"/>
                </a:lnTo>
                <a:lnTo>
                  <a:pt x="185" y="19"/>
                </a:lnTo>
                <a:lnTo>
                  <a:pt x="185" y="19"/>
                </a:lnTo>
                <a:lnTo>
                  <a:pt x="185" y="22"/>
                </a:lnTo>
                <a:lnTo>
                  <a:pt x="187" y="23"/>
                </a:lnTo>
                <a:lnTo>
                  <a:pt x="188" y="24"/>
                </a:lnTo>
                <a:lnTo>
                  <a:pt x="189" y="24"/>
                </a:lnTo>
                <a:lnTo>
                  <a:pt x="189" y="24"/>
                </a:lnTo>
                <a:lnTo>
                  <a:pt x="192" y="24"/>
                </a:lnTo>
                <a:lnTo>
                  <a:pt x="193" y="23"/>
                </a:lnTo>
                <a:lnTo>
                  <a:pt x="195" y="22"/>
                </a:lnTo>
                <a:lnTo>
                  <a:pt x="195" y="19"/>
                </a:lnTo>
                <a:lnTo>
                  <a:pt x="195" y="0"/>
                </a:lnTo>
                <a:lnTo>
                  <a:pt x="222" y="0"/>
                </a:lnTo>
                <a:lnTo>
                  <a:pt x="222" y="0"/>
                </a:lnTo>
                <a:lnTo>
                  <a:pt x="227" y="1"/>
                </a:lnTo>
                <a:lnTo>
                  <a:pt x="231" y="4"/>
                </a:lnTo>
                <a:lnTo>
                  <a:pt x="234" y="8"/>
                </a:lnTo>
                <a:lnTo>
                  <a:pt x="235" y="14"/>
                </a:lnTo>
                <a:lnTo>
                  <a:pt x="235" y="216"/>
                </a:lnTo>
                <a:lnTo>
                  <a:pt x="235" y="216"/>
                </a:lnTo>
                <a:lnTo>
                  <a:pt x="234" y="222"/>
                </a:lnTo>
                <a:lnTo>
                  <a:pt x="231" y="226"/>
                </a:lnTo>
                <a:lnTo>
                  <a:pt x="227" y="228"/>
                </a:lnTo>
                <a:lnTo>
                  <a:pt x="222" y="230"/>
                </a:lnTo>
                <a:lnTo>
                  <a:pt x="222" y="230"/>
                </a:lnTo>
                <a:close/>
                <a:moveTo>
                  <a:pt x="14" y="8"/>
                </a:moveTo>
                <a:lnTo>
                  <a:pt x="14" y="8"/>
                </a:lnTo>
                <a:lnTo>
                  <a:pt x="13" y="10"/>
                </a:lnTo>
                <a:lnTo>
                  <a:pt x="10" y="10"/>
                </a:lnTo>
                <a:lnTo>
                  <a:pt x="10" y="12"/>
                </a:lnTo>
                <a:lnTo>
                  <a:pt x="8" y="14"/>
                </a:lnTo>
                <a:lnTo>
                  <a:pt x="8" y="216"/>
                </a:lnTo>
                <a:lnTo>
                  <a:pt x="8" y="216"/>
                </a:lnTo>
                <a:lnTo>
                  <a:pt x="10" y="219"/>
                </a:lnTo>
                <a:lnTo>
                  <a:pt x="10" y="220"/>
                </a:lnTo>
                <a:lnTo>
                  <a:pt x="13" y="222"/>
                </a:lnTo>
                <a:lnTo>
                  <a:pt x="14" y="222"/>
                </a:lnTo>
                <a:lnTo>
                  <a:pt x="222" y="222"/>
                </a:lnTo>
                <a:lnTo>
                  <a:pt x="222" y="222"/>
                </a:lnTo>
                <a:lnTo>
                  <a:pt x="224" y="222"/>
                </a:lnTo>
                <a:lnTo>
                  <a:pt x="226" y="220"/>
                </a:lnTo>
                <a:lnTo>
                  <a:pt x="227" y="219"/>
                </a:lnTo>
                <a:lnTo>
                  <a:pt x="227" y="216"/>
                </a:lnTo>
                <a:lnTo>
                  <a:pt x="227" y="14"/>
                </a:lnTo>
                <a:lnTo>
                  <a:pt x="227" y="14"/>
                </a:lnTo>
                <a:lnTo>
                  <a:pt x="227" y="12"/>
                </a:lnTo>
                <a:lnTo>
                  <a:pt x="226" y="10"/>
                </a:lnTo>
                <a:lnTo>
                  <a:pt x="224" y="10"/>
                </a:lnTo>
                <a:lnTo>
                  <a:pt x="222" y="8"/>
                </a:lnTo>
                <a:lnTo>
                  <a:pt x="204" y="8"/>
                </a:lnTo>
                <a:lnTo>
                  <a:pt x="204" y="19"/>
                </a:lnTo>
                <a:lnTo>
                  <a:pt x="204" y="19"/>
                </a:lnTo>
                <a:lnTo>
                  <a:pt x="203" y="24"/>
                </a:lnTo>
                <a:lnTo>
                  <a:pt x="200" y="28"/>
                </a:lnTo>
                <a:lnTo>
                  <a:pt x="195" y="33"/>
                </a:lnTo>
                <a:lnTo>
                  <a:pt x="189" y="33"/>
                </a:lnTo>
                <a:lnTo>
                  <a:pt x="189" y="33"/>
                </a:lnTo>
                <a:lnTo>
                  <a:pt x="185" y="33"/>
                </a:lnTo>
                <a:lnTo>
                  <a:pt x="180" y="28"/>
                </a:lnTo>
                <a:lnTo>
                  <a:pt x="177" y="24"/>
                </a:lnTo>
                <a:lnTo>
                  <a:pt x="176" y="19"/>
                </a:lnTo>
                <a:lnTo>
                  <a:pt x="176" y="8"/>
                </a:lnTo>
                <a:lnTo>
                  <a:pt x="60" y="8"/>
                </a:lnTo>
                <a:lnTo>
                  <a:pt x="60" y="19"/>
                </a:lnTo>
                <a:lnTo>
                  <a:pt x="60" y="19"/>
                </a:lnTo>
                <a:lnTo>
                  <a:pt x="58" y="24"/>
                </a:lnTo>
                <a:lnTo>
                  <a:pt x="56" y="28"/>
                </a:lnTo>
                <a:lnTo>
                  <a:pt x="52" y="33"/>
                </a:lnTo>
                <a:lnTo>
                  <a:pt x="46" y="33"/>
                </a:lnTo>
                <a:lnTo>
                  <a:pt x="46" y="33"/>
                </a:lnTo>
                <a:lnTo>
                  <a:pt x="41" y="33"/>
                </a:lnTo>
                <a:lnTo>
                  <a:pt x="37" y="28"/>
                </a:lnTo>
                <a:lnTo>
                  <a:pt x="34" y="24"/>
                </a:lnTo>
                <a:lnTo>
                  <a:pt x="33" y="19"/>
                </a:lnTo>
                <a:lnTo>
                  <a:pt x="33" y="8"/>
                </a:lnTo>
                <a:lnTo>
                  <a:pt x="14" y="8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204" name="Freeform 385"/>
          <p:cNvSpPr>
            <a:spLocks/>
          </p:cNvSpPr>
          <p:nvPr/>
        </p:nvSpPr>
        <p:spPr bwMode="auto">
          <a:xfrm>
            <a:off x="3111927" y="4924069"/>
            <a:ext cx="46907" cy="46692"/>
          </a:xfrm>
          <a:custGeom>
            <a:avLst/>
            <a:gdLst/>
            <a:ahLst/>
            <a:cxnLst>
              <a:cxn ang="0">
                <a:pos x="13" y="29"/>
              </a:cxn>
              <a:cxn ang="0">
                <a:pos x="13" y="29"/>
              </a:cxn>
              <a:cxn ang="0">
                <a:pos x="9" y="29"/>
              </a:cxn>
              <a:cxn ang="0">
                <a:pos x="4" y="24"/>
              </a:cxn>
              <a:cxn ang="0">
                <a:pos x="1" y="20"/>
              </a:cxn>
              <a:cxn ang="0">
                <a:pos x="0" y="15"/>
              </a:cxn>
              <a:cxn ang="0">
                <a:pos x="0" y="0"/>
              </a:cxn>
              <a:cxn ang="0">
                <a:pos x="9" y="0"/>
              </a:cxn>
              <a:cxn ang="0">
                <a:pos x="9" y="15"/>
              </a:cxn>
              <a:cxn ang="0">
                <a:pos x="9" y="15"/>
              </a:cxn>
              <a:cxn ang="0">
                <a:pos x="9" y="18"/>
              </a:cxn>
              <a:cxn ang="0">
                <a:pos x="11" y="19"/>
              </a:cxn>
              <a:cxn ang="0">
                <a:pos x="12" y="20"/>
              </a:cxn>
              <a:cxn ang="0">
                <a:pos x="13" y="20"/>
              </a:cxn>
              <a:cxn ang="0">
                <a:pos x="13" y="20"/>
              </a:cxn>
              <a:cxn ang="0">
                <a:pos x="16" y="20"/>
              </a:cxn>
              <a:cxn ang="0">
                <a:pos x="17" y="19"/>
              </a:cxn>
              <a:cxn ang="0">
                <a:pos x="19" y="18"/>
              </a:cxn>
              <a:cxn ang="0">
                <a:pos x="19" y="15"/>
              </a:cxn>
              <a:cxn ang="0">
                <a:pos x="19" y="0"/>
              </a:cxn>
              <a:cxn ang="0">
                <a:pos x="28" y="0"/>
              </a:cxn>
              <a:cxn ang="0">
                <a:pos x="28" y="15"/>
              </a:cxn>
              <a:cxn ang="0">
                <a:pos x="28" y="15"/>
              </a:cxn>
              <a:cxn ang="0">
                <a:pos x="27" y="20"/>
              </a:cxn>
              <a:cxn ang="0">
                <a:pos x="24" y="24"/>
              </a:cxn>
              <a:cxn ang="0">
                <a:pos x="19" y="29"/>
              </a:cxn>
              <a:cxn ang="0">
                <a:pos x="13" y="29"/>
              </a:cxn>
              <a:cxn ang="0">
                <a:pos x="13" y="29"/>
              </a:cxn>
            </a:cxnLst>
            <a:rect l="0" t="0" r="r" b="b"/>
            <a:pathLst>
              <a:path w="28" h="29">
                <a:moveTo>
                  <a:pt x="13" y="29"/>
                </a:moveTo>
                <a:lnTo>
                  <a:pt x="13" y="29"/>
                </a:lnTo>
                <a:lnTo>
                  <a:pt x="9" y="29"/>
                </a:lnTo>
                <a:lnTo>
                  <a:pt x="4" y="24"/>
                </a:lnTo>
                <a:lnTo>
                  <a:pt x="1" y="20"/>
                </a:lnTo>
                <a:lnTo>
                  <a:pt x="0" y="15"/>
                </a:lnTo>
                <a:lnTo>
                  <a:pt x="0" y="0"/>
                </a:lnTo>
                <a:lnTo>
                  <a:pt x="9" y="0"/>
                </a:lnTo>
                <a:lnTo>
                  <a:pt x="9" y="15"/>
                </a:lnTo>
                <a:lnTo>
                  <a:pt x="9" y="15"/>
                </a:lnTo>
                <a:lnTo>
                  <a:pt x="9" y="18"/>
                </a:lnTo>
                <a:lnTo>
                  <a:pt x="11" y="19"/>
                </a:lnTo>
                <a:lnTo>
                  <a:pt x="12" y="20"/>
                </a:lnTo>
                <a:lnTo>
                  <a:pt x="13" y="20"/>
                </a:lnTo>
                <a:lnTo>
                  <a:pt x="13" y="20"/>
                </a:lnTo>
                <a:lnTo>
                  <a:pt x="16" y="20"/>
                </a:lnTo>
                <a:lnTo>
                  <a:pt x="17" y="19"/>
                </a:lnTo>
                <a:lnTo>
                  <a:pt x="19" y="18"/>
                </a:lnTo>
                <a:lnTo>
                  <a:pt x="19" y="15"/>
                </a:lnTo>
                <a:lnTo>
                  <a:pt x="19" y="0"/>
                </a:lnTo>
                <a:lnTo>
                  <a:pt x="28" y="0"/>
                </a:lnTo>
                <a:lnTo>
                  <a:pt x="28" y="15"/>
                </a:lnTo>
                <a:lnTo>
                  <a:pt x="28" y="15"/>
                </a:lnTo>
                <a:lnTo>
                  <a:pt x="27" y="20"/>
                </a:lnTo>
                <a:lnTo>
                  <a:pt x="24" y="24"/>
                </a:lnTo>
                <a:lnTo>
                  <a:pt x="19" y="29"/>
                </a:lnTo>
                <a:lnTo>
                  <a:pt x="13" y="29"/>
                </a:lnTo>
                <a:lnTo>
                  <a:pt x="13" y="29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205" name="Rectangle 386"/>
          <p:cNvSpPr>
            <a:spLocks noChangeArrowheads="1"/>
          </p:cNvSpPr>
          <p:nvPr/>
        </p:nvSpPr>
        <p:spPr bwMode="auto">
          <a:xfrm>
            <a:off x="2844553" y="5003443"/>
            <a:ext cx="356496" cy="9339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206" name="Freeform 387"/>
          <p:cNvSpPr>
            <a:spLocks/>
          </p:cNvSpPr>
          <p:nvPr/>
        </p:nvSpPr>
        <p:spPr bwMode="auto">
          <a:xfrm>
            <a:off x="3632599" y="4947414"/>
            <a:ext cx="403403" cy="228789"/>
          </a:xfrm>
          <a:custGeom>
            <a:avLst/>
            <a:gdLst/>
            <a:ahLst/>
            <a:cxnLst>
              <a:cxn ang="0">
                <a:pos x="259" y="145"/>
              </a:cxn>
              <a:cxn ang="0">
                <a:pos x="208" y="145"/>
              </a:cxn>
              <a:cxn ang="0">
                <a:pos x="208" y="137"/>
              </a:cxn>
              <a:cxn ang="0">
                <a:pos x="249" y="137"/>
              </a:cxn>
              <a:cxn ang="0">
                <a:pos x="249" y="10"/>
              </a:cxn>
              <a:cxn ang="0">
                <a:pos x="8" y="10"/>
              </a:cxn>
              <a:cxn ang="0">
                <a:pos x="8" y="137"/>
              </a:cxn>
              <a:cxn ang="0">
                <a:pos x="50" y="137"/>
              </a:cxn>
              <a:cxn ang="0">
                <a:pos x="50" y="145"/>
              </a:cxn>
              <a:cxn ang="0">
                <a:pos x="0" y="145"/>
              </a:cxn>
              <a:cxn ang="0">
                <a:pos x="0" y="0"/>
              </a:cxn>
              <a:cxn ang="0">
                <a:pos x="259" y="0"/>
              </a:cxn>
              <a:cxn ang="0">
                <a:pos x="259" y="145"/>
              </a:cxn>
            </a:cxnLst>
            <a:rect l="0" t="0" r="r" b="b"/>
            <a:pathLst>
              <a:path w="259" h="145">
                <a:moveTo>
                  <a:pt x="259" y="145"/>
                </a:moveTo>
                <a:lnTo>
                  <a:pt x="208" y="145"/>
                </a:lnTo>
                <a:lnTo>
                  <a:pt x="208" y="137"/>
                </a:lnTo>
                <a:lnTo>
                  <a:pt x="249" y="137"/>
                </a:lnTo>
                <a:lnTo>
                  <a:pt x="249" y="10"/>
                </a:lnTo>
                <a:lnTo>
                  <a:pt x="8" y="10"/>
                </a:lnTo>
                <a:lnTo>
                  <a:pt x="8" y="137"/>
                </a:lnTo>
                <a:lnTo>
                  <a:pt x="50" y="137"/>
                </a:lnTo>
                <a:lnTo>
                  <a:pt x="50" y="145"/>
                </a:lnTo>
                <a:lnTo>
                  <a:pt x="0" y="145"/>
                </a:lnTo>
                <a:lnTo>
                  <a:pt x="0" y="0"/>
                </a:lnTo>
                <a:lnTo>
                  <a:pt x="259" y="0"/>
                </a:lnTo>
                <a:lnTo>
                  <a:pt x="259" y="145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207" name="Freeform 388"/>
          <p:cNvSpPr>
            <a:spLocks noEditPoints="1"/>
          </p:cNvSpPr>
          <p:nvPr/>
        </p:nvSpPr>
        <p:spPr bwMode="auto">
          <a:xfrm>
            <a:off x="3702959" y="5082821"/>
            <a:ext cx="257992" cy="168089"/>
          </a:xfrm>
          <a:custGeom>
            <a:avLst/>
            <a:gdLst/>
            <a:ahLst/>
            <a:cxnLst>
              <a:cxn ang="0">
                <a:pos x="163" y="108"/>
              </a:cxn>
              <a:cxn ang="0">
                <a:pos x="0" y="108"/>
              </a:cxn>
              <a:cxn ang="0">
                <a:pos x="82" y="0"/>
              </a:cxn>
              <a:cxn ang="0">
                <a:pos x="163" y="108"/>
              </a:cxn>
              <a:cxn ang="0">
                <a:pos x="17" y="100"/>
              </a:cxn>
              <a:cxn ang="0">
                <a:pos x="146" y="100"/>
              </a:cxn>
              <a:cxn ang="0">
                <a:pos x="82" y="14"/>
              </a:cxn>
              <a:cxn ang="0">
                <a:pos x="17" y="100"/>
              </a:cxn>
            </a:cxnLst>
            <a:rect l="0" t="0" r="r" b="b"/>
            <a:pathLst>
              <a:path w="163" h="108">
                <a:moveTo>
                  <a:pt x="163" y="108"/>
                </a:moveTo>
                <a:lnTo>
                  <a:pt x="0" y="108"/>
                </a:lnTo>
                <a:lnTo>
                  <a:pt x="82" y="0"/>
                </a:lnTo>
                <a:lnTo>
                  <a:pt x="163" y="108"/>
                </a:lnTo>
                <a:close/>
                <a:moveTo>
                  <a:pt x="17" y="100"/>
                </a:moveTo>
                <a:lnTo>
                  <a:pt x="146" y="100"/>
                </a:lnTo>
                <a:lnTo>
                  <a:pt x="82" y="14"/>
                </a:lnTo>
                <a:lnTo>
                  <a:pt x="17" y="100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208" name="Freeform 389"/>
          <p:cNvSpPr>
            <a:spLocks noEditPoints="1"/>
          </p:cNvSpPr>
          <p:nvPr/>
        </p:nvSpPr>
        <p:spPr bwMode="auto">
          <a:xfrm>
            <a:off x="11011125" y="5694478"/>
            <a:ext cx="234536" cy="392209"/>
          </a:xfrm>
          <a:custGeom>
            <a:avLst/>
            <a:gdLst/>
            <a:ahLst/>
            <a:cxnLst>
              <a:cxn ang="0">
                <a:pos x="32" y="252"/>
              </a:cxn>
              <a:cxn ang="0">
                <a:pos x="18" y="250"/>
              </a:cxn>
              <a:cxn ang="0">
                <a:pos x="9" y="245"/>
              </a:cxn>
              <a:cxn ang="0">
                <a:pos x="2" y="235"/>
              </a:cxn>
              <a:cxn ang="0">
                <a:pos x="0" y="225"/>
              </a:cxn>
              <a:cxn ang="0">
                <a:pos x="1" y="216"/>
              </a:cxn>
              <a:cxn ang="0">
                <a:pos x="8" y="202"/>
              </a:cxn>
              <a:cxn ang="0">
                <a:pos x="20" y="188"/>
              </a:cxn>
              <a:cxn ang="0">
                <a:pos x="37" y="177"/>
              </a:cxn>
              <a:cxn ang="0">
                <a:pos x="47" y="175"/>
              </a:cxn>
              <a:cxn ang="0">
                <a:pos x="60" y="172"/>
              </a:cxn>
              <a:cxn ang="0">
                <a:pos x="91" y="0"/>
              </a:cxn>
              <a:cxn ang="0">
                <a:pos x="94" y="2"/>
              </a:cxn>
              <a:cxn ang="0">
                <a:pos x="109" y="14"/>
              </a:cxn>
              <a:cxn ang="0">
                <a:pos x="121" y="29"/>
              </a:cxn>
              <a:cxn ang="0">
                <a:pos x="139" y="63"/>
              </a:cxn>
              <a:cxn ang="0">
                <a:pos x="148" y="100"/>
              </a:cxn>
              <a:cxn ang="0">
                <a:pos x="152" y="139"/>
              </a:cxn>
              <a:cxn ang="0">
                <a:pos x="133" y="161"/>
              </a:cxn>
              <a:cxn ang="0">
                <a:pos x="131" y="154"/>
              </a:cxn>
              <a:cxn ang="0">
                <a:pos x="126" y="145"/>
              </a:cxn>
              <a:cxn ang="0">
                <a:pos x="116" y="125"/>
              </a:cxn>
              <a:cxn ang="0">
                <a:pos x="108" y="118"/>
              </a:cxn>
              <a:cxn ang="0">
                <a:pos x="95" y="115"/>
              </a:cxn>
              <a:cxn ang="0">
                <a:pos x="95" y="199"/>
              </a:cxn>
              <a:cxn ang="0">
                <a:pos x="93" y="215"/>
              </a:cxn>
              <a:cxn ang="0">
                <a:pos x="82" y="230"/>
              </a:cxn>
              <a:cxn ang="0">
                <a:pos x="67" y="241"/>
              </a:cxn>
              <a:cxn ang="0">
                <a:pos x="50" y="249"/>
              </a:cxn>
              <a:cxn ang="0">
                <a:pos x="40" y="252"/>
              </a:cxn>
              <a:cxn ang="0">
                <a:pos x="32" y="252"/>
              </a:cxn>
              <a:cxn ang="0">
                <a:pos x="63" y="183"/>
              </a:cxn>
              <a:cxn ang="0">
                <a:pos x="50" y="184"/>
              </a:cxn>
              <a:cxn ang="0">
                <a:pos x="41" y="187"/>
              </a:cxn>
              <a:cxn ang="0">
                <a:pos x="28" y="196"/>
              </a:cxn>
              <a:cxn ang="0">
                <a:pos x="17" y="207"/>
              </a:cxn>
              <a:cxn ang="0">
                <a:pos x="12" y="218"/>
              </a:cxn>
              <a:cxn ang="0">
                <a:pos x="10" y="225"/>
              </a:cxn>
              <a:cxn ang="0">
                <a:pos x="13" y="233"/>
              </a:cxn>
              <a:cxn ang="0">
                <a:pos x="17" y="237"/>
              </a:cxn>
              <a:cxn ang="0">
                <a:pos x="32" y="241"/>
              </a:cxn>
              <a:cxn ang="0">
                <a:pos x="39" y="241"/>
              </a:cxn>
              <a:cxn ang="0">
                <a:pos x="47" y="239"/>
              </a:cxn>
              <a:cxn ang="0">
                <a:pos x="62" y="233"/>
              </a:cxn>
              <a:cxn ang="0">
                <a:pos x="74" y="223"/>
              </a:cxn>
              <a:cxn ang="0">
                <a:pos x="82" y="211"/>
              </a:cxn>
              <a:cxn ang="0">
                <a:pos x="85" y="199"/>
              </a:cxn>
              <a:cxn ang="0">
                <a:pos x="90" y="104"/>
              </a:cxn>
              <a:cxn ang="0">
                <a:pos x="101" y="106"/>
              </a:cxn>
              <a:cxn ang="0">
                <a:pos x="116" y="111"/>
              </a:cxn>
              <a:cxn ang="0">
                <a:pos x="126" y="122"/>
              </a:cxn>
              <a:cxn ang="0">
                <a:pos x="136" y="141"/>
              </a:cxn>
              <a:cxn ang="0">
                <a:pos x="137" y="144"/>
              </a:cxn>
              <a:cxn ang="0">
                <a:pos x="141" y="138"/>
              </a:cxn>
              <a:cxn ang="0">
                <a:pos x="137" y="102"/>
              </a:cxn>
              <a:cxn ang="0">
                <a:pos x="129" y="67"/>
              </a:cxn>
              <a:cxn ang="0">
                <a:pos x="113" y="35"/>
              </a:cxn>
              <a:cxn ang="0">
                <a:pos x="97" y="17"/>
              </a:cxn>
              <a:cxn ang="0">
                <a:pos x="71" y="15"/>
              </a:cxn>
              <a:cxn ang="0">
                <a:pos x="66" y="183"/>
              </a:cxn>
              <a:cxn ang="0">
                <a:pos x="63" y="183"/>
              </a:cxn>
            </a:cxnLst>
            <a:rect l="0" t="0" r="r" b="b"/>
            <a:pathLst>
              <a:path w="152" h="252">
                <a:moveTo>
                  <a:pt x="32" y="252"/>
                </a:moveTo>
                <a:lnTo>
                  <a:pt x="32" y="252"/>
                </a:lnTo>
                <a:lnTo>
                  <a:pt x="25" y="252"/>
                </a:lnTo>
                <a:lnTo>
                  <a:pt x="18" y="250"/>
                </a:lnTo>
                <a:lnTo>
                  <a:pt x="13" y="248"/>
                </a:lnTo>
                <a:lnTo>
                  <a:pt x="9" y="245"/>
                </a:lnTo>
                <a:lnTo>
                  <a:pt x="5" y="241"/>
                </a:lnTo>
                <a:lnTo>
                  <a:pt x="2" y="235"/>
                </a:lnTo>
                <a:lnTo>
                  <a:pt x="1" y="230"/>
                </a:lnTo>
                <a:lnTo>
                  <a:pt x="0" y="225"/>
                </a:lnTo>
                <a:lnTo>
                  <a:pt x="0" y="225"/>
                </a:lnTo>
                <a:lnTo>
                  <a:pt x="1" y="216"/>
                </a:lnTo>
                <a:lnTo>
                  <a:pt x="4" y="208"/>
                </a:lnTo>
                <a:lnTo>
                  <a:pt x="8" y="202"/>
                </a:lnTo>
                <a:lnTo>
                  <a:pt x="13" y="195"/>
                </a:lnTo>
                <a:lnTo>
                  <a:pt x="20" y="188"/>
                </a:lnTo>
                <a:lnTo>
                  <a:pt x="28" y="183"/>
                </a:lnTo>
                <a:lnTo>
                  <a:pt x="37" y="177"/>
                </a:lnTo>
                <a:lnTo>
                  <a:pt x="47" y="175"/>
                </a:lnTo>
                <a:lnTo>
                  <a:pt x="47" y="175"/>
                </a:lnTo>
                <a:lnTo>
                  <a:pt x="54" y="172"/>
                </a:lnTo>
                <a:lnTo>
                  <a:pt x="60" y="172"/>
                </a:lnTo>
                <a:lnTo>
                  <a:pt x="60" y="7"/>
                </a:lnTo>
                <a:lnTo>
                  <a:pt x="91" y="0"/>
                </a:lnTo>
                <a:lnTo>
                  <a:pt x="94" y="2"/>
                </a:lnTo>
                <a:lnTo>
                  <a:pt x="94" y="2"/>
                </a:lnTo>
                <a:lnTo>
                  <a:pt x="101" y="7"/>
                </a:lnTo>
                <a:lnTo>
                  <a:pt x="109" y="14"/>
                </a:lnTo>
                <a:lnTo>
                  <a:pt x="116" y="21"/>
                </a:lnTo>
                <a:lnTo>
                  <a:pt x="121" y="29"/>
                </a:lnTo>
                <a:lnTo>
                  <a:pt x="131" y="45"/>
                </a:lnTo>
                <a:lnTo>
                  <a:pt x="139" y="63"/>
                </a:lnTo>
                <a:lnTo>
                  <a:pt x="144" y="81"/>
                </a:lnTo>
                <a:lnTo>
                  <a:pt x="148" y="100"/>
                </a:lnTo>
                <a:lnTo>
                  <a:pt x="151" y="121"/>
                </a:lnTo>
                <a:lnTo>
                  <a:pt x="152" y="139"/>
                </a:lnTo>
                <a:lnTo>
                  <a:pt x="152" y="142"/>
                </a:lnTo>
                <a:lnTo>
                  <a:pt x="133" y="161"/>
                </a:lnTo>
                <a:lnTo>
                  <a:pt x="131" y="154"/>
                </a:lnTo>
                <a:lnTo>
                  <a:pt x="131" y="154"/>
                </a:lnTo>
                <a:lnTo>
                  <a:pt x="126" y="145"/>
                </a:lnTo>
                <a:lnTo>
                  <a:pt x="126" y="145"/>
                </a:lnTo>
                <a:lnTo>
                  <a:pt x="121" y="134"/>
                </a:lnTo>
                <a:lnTo>
                  <a:pt x="116" y="125"/>
                </a:lnTo>
                <a:lnTo>
                  <a:pt x="112" y="122"/>
                </a:lnTo>
                <a:lnTo>
                  <a:pt x="108" y="118"/>
                </a:lnTo>
                <a:lnTo>
                  <a:pt x="102" y="117"/>
                </a:lnTo>
                <a:lnTo>
                  <a:pt x="95" y="115"/>
                </a:lnTo>
                <a:lnTo>
                  <a:pt x="95" y="199"/>
                </a:lnTo>
                <a:lnTo>
                  <a:pt x="95" y="199"/>
                </a:lnTo>
                <a:lnTo>
                  <a:pt x="95" y="207"/>
                </a:lnTo>
                <a:lnTo>
                  <a:pt x="93" y="215"/>
                </a:lnTo>
                <a:lnTo>
                  <a:pt x="87" y="222"/>
                </a:lnTo>
                <a:lnTo>
                  <a:pt x="82" y="230"/>
                </a:lnTo>
                <a:lnTo>
                  <a:pt x="75" y="235"/>
                </a:lnTo>
                <a:lnTo>
                  <a:pt x="67" y="241"/>
                </a:lnTo>
                <a:lnTo>
                  <a:pt x="59" y="246"/>
                </a:lnTo>
                <a:lnTo>
                  <a:pt x="50" y="249"/>
                </a:lnTo>
                <a:lnTo>
                  <a:pt x="50" y="249"/>
                </a:lnTo>
                <a:lnTo>
                  <a:pt x="40" y="252"/>
                </a:lnTo>
                <a:lnTo>
                  <a:pt x="32" y="252"/>
                </a:lnTo>
                <a:lnTo>
                  <a:pt x="32" y="252"/>
                </a:lnTo>
                <a:close/>
                <a:moveTo>
                  <a:pt x="63" y="183"/>
                </a:moveTo>
                <a:lnTo>
                  <a:pt x="63" y="183"/>
                </a:lnTo>
                <a:lnTo>
                  <a:pt x="56" y="183"/>
                </a:lnTo>
                <a:lnTo>
                  <a:pt x="50" y="184"/>
                </a:lnTo>
                <a:lnTo>
                  <a:pt x="50" y="184"/>
                </a:lnTo>
                <a:lnTo>
                  <a:pt x="41" y="187"/>
                </a:lnTo>
                <a:lnTo>
                  <a:pt x="35" y="191"/>
                </a:lnTo>
                <a:lnTo>
                  <a:pt x="28" y="196"/>
                </a:lnTo>
                <a:lnTo>
                  <a:pt x="23" y="200"/>
                </a:lnTo>
                <a:lnTo>
                  <a:pt x="17" y="207"/>
                </a:lnTo>
                <a:lnTo>
                  <a:pt x="13" y="212"/>
                </a:lnTo>
                <a:lnTo>
                  <a:pt x="12" y="218"/>
                </a:lnTo>
                <a:lnTo>
                  <a:pt x="10" y="225"/>
                </a:lnTo>
                <a:lnTo>
                  <a:pt x="10" y="225"/>
                </a:lnTo>
                <a:lnTo>
                  <a:pt x="10" y="229"/>
                </a:lnTo>
                <a:lnTo>
                  <a:pt x="13" y="233"/>
                </a:lnTo>
                <a:lnTo>
                  <a:pt x="14" y="235"/>
                </a:lnTo>
                <a:lnTo>
                  <a:pt x="17" y="237"/>
                </a:lnTo>
                <a:lnTo>
                  <a:pt x="25" y="241"/>
                </a:lnTo>
                <a:lnTo>
                  <a:pt x="32" y="241"/>
                </a:lnTo>
                <a:lnTo>
                  <a:pt x="32" y="241"/>
                </a:lnTo>
                <a:lnTo>
                  <a:pt x="39" y="241"/>
                </a:lnTo>
                <a:lnTo>
                  <a:pt x="47" y="239"/>
                </a:lnTo>
                <a:lnTo>
                  <a:pt x="47" y="239"/>
                </a:lnTo>
                <a:lnTo>
                  <a:pt x="54" y="237"/>
                </a:lnTo>
                <a:lnTo>
                  <a:pt x="62" y="233"/>
                </a:lnTo>
                <a:lnTo>
                  <a:pt x="67" y="227"/>
                </a:lnTo>
                <a:lnTo>
                  <a:pt x="74" y="223"/>
                </a:lnTo>
                <a:lnTo>
                  <a:pt x="78" y="216"/>
                </a:lnTo>
                <a:lnTo>
                  <a:pt x="82" y="211"/>
                </a:lnTo>
                <a:lnTo>
                  <a:pt x="85" y="206"/>
                </a:lnTo>
                <a:lnTo>
                  <a:pt x="85" y="199"/>
                </a:lnTo>
                <a:lnTo>
                  <a:pt x="85" y="106"/>
                </a:lnTo>
                <a:lnTo>
                  <a:pt x="90" y="104"/>
                </a:lnTo>
                <a:lnTo>
                  <a:pt x="90" y="104"/>
                </a:lnTo>
                <a:lnTo>
                  <a:pt x="101" y="106"/>
                </a:lnTo>
                <a:lnTo>
                  <a:pt x="109" y="107"/>
                </a:lnTo>
                <a:lnTo>
                  <a:pt x="116" y="111"/>
                </a:lnTo>
                <a:lnTo>
                  <a:pt x="121" y="115"/>
                </a:lnTo>
                <a:lnTo>
                  <a:pt x="126" y="122"/>
                </a:lnTo>
                <a:lnTo>
                  <a:pt x="131" y="127"/>
                </a:lnTo>
                <a:lnTo>
                  <a:pt x="136" y="141"/>
                </a:lnTo>
                <a:lnTo>
                  <a:pt x="136" y="141"/>
                </a:lnTo>
                <a:lnTo>
                  <a:pt x="137" y="144"/>
                </a:lnTo>
                <a:lnTo>
                  <a:pt x="141" y="138"/>
                </a:lnTo>
                <a:lnTo>
                  <a:pt x="141" y="138"/>
                </a:lnTo>
                <a:lnTo>
                  <a:pt x="140" y="121"/>
                </a:lnTo>
                <a:lnTo>
                  <a:pt x="137" y="102"/>
                </a:lnTo>
                <a:lnTo>
                  <a:pt x="133" y="84"/>
                </a:lnTo>
                <a:lnTo>
                  <a:pt x="129" y="67"/>
                </a:lnTo>
                <a:lnTo>
                  <a:pt x="122" y="50"/>
                </a:lnTo>
                <a:lnTo>
                  <a:pt x="113" y="35"/>
                </a:lnTo>
                <a:lnTo>
                  <a:pt x="102" y="23"/>
                </a:lnTo>
                <a:lnTo>
                  <a:pt x="97" y="17"/>
                </a:lnTo>
                <a:lnTo>
                  <a:pt x="90" y="11"/>
                </a:lnTo>
                <a:lnTo>
                  <a:pt x="71" y="15"/>
                </a:lnTo>
                <a:lnTo>
                  <a:pt x="71" y="183"/>
                </a:lnTo>
                <a:lnTo>
                  <a:pt x="66" y="183"/>
                </a:lnTo>
                <a:lnTo>
                  <a:pt x="66" y="183"/>
                </a:lnTo>
                <a:lnTo>
                  <a:pt x="63" y="183"/>
                </a:lnTo>
                <a:lnTo>
                  <a:pt x="63" y="183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209" name="Freeform 390"/>
          <p:cNvSpPr>
            <a:spLocks noEditPoints="1"/>
          </p:cNvSpPr>
          <p:nvPr/>
        </p:nvSpPr>
        <p:spPr bwMode="auto">
          <a:xfrm>
            <a:off x="10124578" y="5759846"/>
            <a:ext cx="389332" cy="252135"/>
          </a:xfrm>
          <a:custGeom>
            <a:avLst/>
            <a:gdLst/>
            <a:ahLst/>
            <a:cxnLst>
              <a:cxn ang="0">
                <a:pos x="241" y="162"/>
              </a:cxn>
              <a:cxn ang="0">
                <a:pos x="8" y="162"/>
              </a:cxn>
              <a:cxn ang="0">
                <a:pos x="8" y="162"/>
              </a:cxn>
              <a:cxn ang="0">
                <a:pos x="5" y="162"/>
              </a:cxn>
              <a:cxn ang="0">
                <a:pos x="2" y="161"/>
              </a:cxn>
              <a:cxn ang="0">
                <a:pos x="0" y="158"/>
              </a:cxn>
              <a:cxn ang="0">
                <a:pos x="0" y="154"/>
              </a:cxn>
              <a:cxn ang="0">
                <a:pos x="0" y="8"/>
              </a:cxn>
              <a:cxn ang="0">
                <a:pos x="0" y="8"/>
              </a:cxn>
              <a:cxn ang="0">
                <a:pos x="0" y="4"/>
              </a:cxn>
              <a:cxn ang="0">
                <a:pos x="2" y="2"/>
              </a:cxn>
              <a:cxn ang="0">
                <a:pos x="5" y="0"/>
              </a:cxn>
              <a:cxn ang="0">
                <a:pos x="8" y="0"/>
              </a:cxn>
              <a:cxn ang="0">
                <a:pos x="241" y="0"/>
              </a:cxn>
              <a:cxn ang="0">
                <a:pos x="241" y="0"/>
              </a:cxn>
              <a:cxn ang="0">
                <a:pos x="245" y="0"/>
              </a:cxn>
              <a:cxn ang="0">
                <a:pos x="248" y="2"/>
              </a:cxn>
              <a:cxn ang="0">
                <a:pos x="249" y="4"/>
              </a:cxn>
              <a:cxn ang="0">
                <a:pos x="251" y="8"/>
              </a:cxn>
              <a:cxn ang="0">
                <a:pos x="251" y="154"/>
              </a:cxn>
              <a:cxn ang="0">
                <a:pos x="251" y="154"/>
              </a:cxn>
              <a:cxn ang="0">
                <a:pos x="249" y="158"/>
              </a:cxn>
              <a:cxn ang="0">
                <a:pos x="248" y="161"/>
              </a:cxn>
              <a:cxn ang="0">
                <a:pos x="245" y="162"/>
              </a:cxn>
              <a:cxn ang="0">
                <a:pos x="241" y="162"/>
              </a:cxn>
              <a:cxn ang="0">
                <a:pos x="241" y="162"/>
              </a:cxn>
              <a:cxn ang="0">
                <a:pos x="9" y="153"/>
              </a:cxn>
              <a:cxn ang="0">
                <a:pos x="240" y="153"/>
              </a:cxn>
              <a:cxn ang="0">
                <a:pos x="240" y="10"/>
              </a:cxn>
              <a:cxn ang="0">
                <a:pos x="9" y="10"/>
              </a:cxn>
              <a:cxn ang="0">
                <a:pos x="9" y="153"/>
              </a:cxn>
            </a:cxnLst>
            <a:rect l="0" t="0" r="r" b="b"/>
            <a:pathLst>
              <a:path w="251" h="162">
                <a:moveTo>
                  <a:pt x="241" y="162"/>
                </a:moveTo>
                <a:lnTo>
                  <a:pt x="8" y="162"/>
                </a:lnTo>
                <a:lnTo>
                  <a:pt x="8" y="162"/>
                </a:lnTo>
                <a:lnTo>
                  <a:pt x="5" y="162"/>
                </a:lnTo>
                <a:lnTo>
                  <a:pt x="2" y="161"/>
                </a:lnTo>
                <a:lnTo>
                  <a:pt x="0" y="158"/>
                </a:lnTo>
                <a:lnTo>
                  <a:pt x="0" y="154"/>
                </a:lnTo>
                <a:lnTo>
                  <a:pt x="0" y="8"/>
                </a:lnTo>
                <a:lnTo>
                  <a:pt x="0" y="8"/>
                </a:lnTo>
                <a:lnTo>
                  <a:pt x="0" y="4"/>
                </a:lnTo>
                <a:lnTo>
                  <a:pt x="2" y="2"/>
                </a:lnTo>
                <a:lnTo>
                  <a:pt x="5" y="0"/>
                </a:lnTo>
                <a:lnTo>
                  <a:pt x="8" y="0"/>
                </a:lnTo>
                <a:lnTo>
                  <a:pt x="241" y="0"/>
                </a:lnTo>
                <a:lnTo>
                  <a:pt x="241" y="0"/>
                </a:lnTo>
                <a:lnTo>
                  <a:pt x="245" y="0"/>
                </a:lnTo>
                <a:lnTo>
                  <a:pt x="248" y="2"/>
                </a:lnTo>
                <a:lnTo>
                  <a:pt x="249" y="4"/>
                </a:lnTo>
                <a:lnTo>
                  <a:pt x="251" y="8"/>
                </a:lnTo>
                <a:lnTo>
                  <a:pt x="251" y="154"/>
                </a:lnTo>
                <a:lnTo>
                  <a:pt x="251" y="154"/>
                </a:lnTo>
                <a:lnTo>
                  <a:pt x="249" y="158"/>
                </a:lnTo>
                <a:lnTo>
                  <a:pt x="248" y="161"/>
                </a:lnTo>
                <a:lnTo>
                  <a:pt x="245" y="162"/>
                </a:lnTo>
                <a:lnTo>
                  <a:pt x="241" y="162"/>
                </a:lnTo>
                <a:lnTo>
                  <a:pt x="241" y="162"/>
                </a:lnTo>
                <a:close/>
                <a:moveTo>
                  <a:pt x="9" y="153"/>
                </a:moveTo>
                <a:lnTo>
                  <a:pt x="240" y="153"/>
                </a:lnTo>
                <a:lnTo>
                  <a:pt x="240" y="10"/>
                </a:lnTo>
                <a:lnTo>
                  <a:pt x="9" y="10"/>
                </a:lnTo>
                <a:lnTo>
                  <a:pt x="9" y="153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210" name="Freeform 391"/>
          <p:cNvSpPr>
            <a:spLocks noEditPoints="1"/>
          </p:cNvSpPr>
          <p:nvPr/>
        </p:nvSpPr>
        <p:spPr bwMode="auto">
          <a:xfrm>
            <a:off x="10119886" y="5876577"/>
            <a:ext cx="398713" cy="135407"/>
          </a:xfrm>
          <a:custGeom>
            <a:avLst/>
            <a:gdLst/>
            <a:ahLst/>
            <a:cxnLst>
              <a:cxn ang="0">
                <a:pos x="243" y="89"/>
              </a:cxn>
              <a:cxn ang="0">
                <a:pos x="10" y="89"/>
              </a:cxn>
              <a:cxn ang="0">
                <a:pos x="10" y="89"/>
              </a:cxn>
              <a:cxn ang="0">
                <a:pos x="4" y="86"/>
              </a:cxn>
              <a:cxn ang="0">
                <a:pos x="0" y="83"/>
              </a:cxn>
              <a:cxn ang="0">
                <a:pos x="84" y="0"/>
              </a:cxn>
              <a:cxn ang="0">
                <a:pos x="127" y="43"/>
              </a:cxn>
              <a:cxn ang="0">
                <a:pos x="170" y="0"/>
              </a:cxn>
              <a:cxn ang="0">
                <a:pos x="254" y="83"/>
              </a:cxn>
              <a:cxn ang="0">
                <a:pos x="249" y="86"/>
              </a:cxn>
              <a:cxn ang="0">
                <a:pos x="249" y="86"/>
              </a:cxn>
              <a:cxn ang="0">
                <a:pos x="243" y="89"/>
              </a:cxn>
              <a:cxn ang="0">
                <a:pos x="243" y="89"/>
              </a:cxn>
              <a:cxn ang="0">
                <a:pos x="84" y="13"/>
              </a:cxn>
              <a:cxn ang="0">
                <a:pos x="19" y="78"/>
              </a:cxn>
              <a:cxn ang="0">
                <a:pos x="234" y="78"/>
              </a:cxn>
              <a:cxn ang="0">
                <a:pos x="170" y="13"/>
              </a:cxn>
              <a:cxn ang="0">
                <a:pos x="132" y="51"/>
              </a:cxn>
              <a:cxn ang="0">
                <a:pos x="132" y="51"/>
              </a:cxn>
              <a:cxn ang="0">
                <a:pos x="130" y="52"/>
              </a:cxn>
              <a:cxn ang="0">
                <a:pos x="127" y="52"/>
              </a:cxn>
              <a:cxn ang="0">
                <a:pos x="123" y="52"/>
              </a:cxn>
              <a:cxn ang="0">
                <a:pos x="120" y="51"/>
              </a:cxn>
              <a:cxn ang="0">
                <a:pos x="84" y="13"/>
              </a:cxn>
            </a:cxnLst>
            <a:rect l="0" t="0" r="r" b="b"/>
            <a:pathLst>
              <a:path w="254" h="89">
                <a:moveTo>
                  <a:pt x="243" y="89"/>
                </a:moveTo>
                <a:lnTo>
                  <a:pt x="10" y="89"/>
                </a:lnTo>
                <a:lnTo>
                  <a:pt x="10" y="89"/>
                </a:lnTo>
                <a:lnTo>
                  <a:pt x="4" y="86"/>
                </a:lnTo>
                <a:lnTo>
                  <a:pt x="0" y="83"/>
                </a:lnTo>
                <a:lnTo>
                  <a:pt x="84" y="0"/>
                </a:lnTo>
                <a:lnTo>
                  <a:pt x="127" y="43"/>
                </a:lnTo>
                <a:lnTo>
                  <a:pt x="170" y="0"/>
                </a:lnTo>
                <a:lnTo>
                  <a:pt x="254" y="83"/>
                </a:lnTo>
                <a:lnTo>
                  <a:pt x="249" y="86"/>
                </a:lnTo>
                <a:lnTo>
                  <a:pt x="249" y="86"/>
                </a:lnTo>
                <a:lnTo>
                  <a:pt x="243" y="89"/>
                </a:lnTo>
                <a:lnTo>
                  <a:pt x="243" y="89"/>
                </a:lnTo>
                <a:close/>
                <a:moveTo>
                  <a:pt x="84" y="13"/>
                </a:moveTo>
                <a:lnTo>
                  <a:pt x="19" y="78"/>
                </a:lnTo>
                <a:lnTo>
                  <a:pt x="234" y="78"/>
                </a:lnTo>
                <a:lnTo>
                  <a:pt x="170" y="13"/>
                </a:lnTo>
                <a:lnTo>
                  <a:pt x="132" y="51"/>
                </a:lnTo>
                <a:lnTo>
                  <a:pt x="132" y="51"/>
                </a:lnTo>
                <a:lnTo>
                  <a:pt x="130" y="52"/>
                </a:lnTo>
                <a:lnTo>
                  <a:pt x="127" y="52"/>
                </a:lnTo>
                <a:lnTo>
                  <a:pt x="123" y="52"/>
                </a:lnTo>
                <a:lnTo>
                  <a:pt x="120" y="51"/>
                </a:lnTo>
                <a:lnTo>
                  <a:pt x="84" y="13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211" name="Freeform 392"/>
          <p:cNvSpPr>
            <a:spLocks noEditPoints="1"/>
          </p:cNvSpPr>
          <p:nvPr/>
        </p:nvSpPr>
        <p:spPr bwMode="auto">
          <a:xfrm>
            <a:off x="10119886" y="5755178"/>
            <a:ext cx="394021" cy="200775"/>
          </a:xfrm>
          <a:custGeom>
            <a:avLst/>
            <a:gdLst/>
            <a:ahLst/>
            <a:cxnLst>
              <a:cxn ang="0">
                <a:pos x="127" y="128"/>
              </a:cxn>
              <a:cxn ang="0">
                <a:pos x="127" y="128"/>
              </a:cxn>
              <a:cxn ang="0">
                <a:pos x="123" y="128"/>
              </a:cxn>
              <a:cxn ang="0">
                <a:pos x="120" y="125"/>
              </a:cxn>
              <a:cxn ang="0">
                <a:pos x="0" y="5"/>
              </a:cxn>
              <a:cxn ang="0">
                <a:pos x="4" y="3"/>
              </a:cxn>
              <a:cxn ang="0">
                <a:pos x="4" y="3"/>
              </a:cxn>
              <a:cxn ang="0">
                <a:pos x="7" y="1"/>
              </a:cxn>
              <a:cxn ang="0">
                <a:pos x="10" y="0"/>
              </a:cxn>
              <a:cxn ang="0">
                <a:pos x="243" y="0"/>
              </a:cxn>
              <a:cxn ang="0">
                <a:pos x="243" y="0"/>
              </a:cxn>
              <a:cxn ang="0">
                <a:pos x="246" y="1"/>
              </a:cxn>
              <a:cxn ang="0">
                <a:pos x="249" y="3"/>
              </a:cxn>
              <a:cxn ang="0">
                <a:pos x="253" y="5"/>
              </a:cxn>
              <a:cxn ang="0">
                <a:pos x="132" y="125"/>
              </a:cxn>
              <a:cxn ang="0">
                <a:pos x="132" y="125"/>
              </a:cxn>
              <a:cxn ang="0">
                <a:pos x="130" y="128"/>
              </a:cxn>
              <a:cxn ang="0">
                <a:pos x="127" y="128"/>
              </a:cxn>
              <a:cxn ang="0">
                <a:pos x="127" y="128"/>
              </a:cxn>
              <a:cxn ang="0">
                <a:pos x="19" y="11"/>
              </a:cxn>
              <a:cxn ang="0">
                <a:pos x="127" y="119"/>
              </a:cxn>
              <a:cxn ang="0">
                <a:pos x="235" y="11"/>
              </a:cxn>
              <a:cxn ang="0">
                <a:pos x="19" y="11"/>
              </a:cxn>
            </a:cxnLst>
            <a:rect l="0" t="0" r="r" b="b"/>
            <a:pathLst>
              <a:path w="253" h="128">
                <a:moveTo>
                  <a:pt x="127" y="128"/>
                </a:moveTo>
                <a:lnTo>
                  <a:pt x="127" y="128"/>
                </a:lnTo>
                <a:lnTo>
                  <a:pt x="123" y="128"/>
                </a:lnTo>
                <a:lnTo>
                  <a:pt x="120" y="125"/>
                </a:lnTo>
                <a:lnTo>
                  <a:pt x="0" y="5"/>
                </a:lnTo>
                <a:lnTo>
                  <a:pt x="4" y="3"/>
                </a:lnTo>
                <a:lnTo>
                  <a:pt x="4" y="3"/>
                </a:lnTo>
                <a:lnTo>
                  <a:pt x="7" y="1"/>
                </a:lnTo>
                <a:lnTo>
                  <a:pt x="10" y="0"/>
                </a:lnTo>
                <a:lnTo>
                  <a:pt x="243" y="0"/>
                </a:lnTo>
                <a:lnTo>
                  <a:pt x="243" y="0"/>
                </a:lnTo>
                <a:lnTo>
                  <a:pt x="246" y="1"/>
                </a:lnTo>
                <a:lnTo>
                  <a:pt x="249" y="3"/>
                </a:lnTo>
                <a:lnTo>
                  <a:pt x="253" y="5"/>
                </a:lnTo>
                <a:lnTo>
                  <a:pt x="132" y="125"/>
                </a:lnTo>
                <a:lnTo>
                  <a:pt x="132" y="125"/>
                </a:lnTo>
                <a:lnTo>
                  <a:pt x="130" y="128"/>
                </a:lnTo>
                <a:lnTo>
                  <a:pt x="127" y="128"/>
                </a:lnTo>
                <a:lnTo>
                  <a:pt x="127" y="128"/>
                </a:lnTo>
                <a:close/>
                <a:moveTo>
                  <a:pt x="19" y="11"/>
                </a:moveTo>
                <a:lnTo>
                  <a:pt x="127" y="119"/>
                </a:lnTo>
                <a:lnTo>
                  <a:pt x="235" y="11"/>
                </a:lnTo>
                <a:lnTo>
                  <a:pt x="19" y="11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212" name="Freeform 393"/>
          <p:cNvSpPr>
            <a:spLocks noEditPoints="1"/>
          </p:cNvSpPr>
          <p:nvPr/>
        </p:nvSpPr>
        <p:spPr bwMode="auto">
          <a:xfrm>
            <a:off x="9313080" y="5745840"/>
            <a:ext cx="394021" cy="256805"/>
          </a:xfrm>
          <a:custGeom>
            <a:avLst/>
            <a:gdLst/>
            <a:ahLst/>
            <a:cxnLst>
              <a:cxn ang="0">
                <a:pos x="3" y="166"/>
              </a:cxn>
              <a:cxn ang="0">
                <a:pos x="2" y="163"/>
              </a:cxn>
              <a:cxn ang="0">
                <a:pos x="2" y="158"/>
              </a:cxn>
              <a:cxn ang="0">
                <a:pos x="17" y="129"/>
              </a:cxn>
              <a:cxn ang="0">
                <a:pos x="30" y="112"/>
              </a:cxn>
              <a:cxn ang="0">
                <a:pos x="58" y="81"/>
              </a:cxn>
              <a:cxn ang="0">
                <a:pos x="94" y="59"/>
              </a:cxn>
              <a:cxn ang="0">
                <a:pos x="134" y="46"/>
              </a:cxn>
              <a:cxn ang="0">
                <a:pos x="157" y="0"/>
              </a:cxn>
              <a:cxn ang="0">
                <a:pos x="157" y="154"/>
              </a:cxn>
              <a:cxn ang="0">
                <a:pos x="157" y="109"/>
              </a:cxn>
              <a:cxn ang="0">
                <a:pos x="127" y="108"/>
              </a:cxn>
              <a:cxn ang="0">
                <a:pos x="100" y="112"/>
              </a:cxn>
              <a:cxn ang="0">
                <a:pos x="75" y="119"/>
              </a:cxn>
              <a:cxn ang="0">
                <a:pos x="50" y="129"/>
              </a:cxn>
              <a:cxn ang="0">
                <a:pos x="38" y="138"/>
              </a:cxn>
              <a:cxn ang="0">
                <a:pos x="10" y="163"/>
              </a:cxn>
              <a:cxn ang="0">
                <a:pos x="8" y="165"/>
              </a:cxn>
              <a:cxn ang="0">
                <a:pos x="6" y="166"/>
              </a:cxn>
              <a:cxn ang="0">
                <a:pos x="165" y="51"/>
              </a:cxn>
              <a:cxn ang="0">
                <a:pos x="158" y="51"/>
              </a:cxn>
              <a:cxn ang="0">
                <a:pos x="116" y="59"/>
              </a:cxn>
              <a:cxn ang="0">
                <a:pos x="81" y="75"/>
              </a:cxn>
              <a:cxn ang="0">
                <a:pos x="50" y="101"/>
              </a:cxn>
              <a:cxn ang="0">
                <a:pos x="25" y="135"/>
              </a:cxn>
              <a:cxn ang="0">
                <a:pos x="21" y="142"/>
              </a:cxn>
              <a:cxn ang="0">
                <a:pos x="34" y="131"/>
              </a:cxn>
              <a:cxn ang="0">
                <a:pos x="46" y="121"/>
              </a:cxn>
              <a:cxn ang="0">
                <a:pos x="89" y="105"/>
              </a:cxn>
              <a:cxn ang="0">
                <a:pos x="139" y="100"/>
              </a:cxn>
              <a:cxn ang="0">
                <a:pos x="161" y="100"/>
              </a:cxn>
              <a:cxn ang="0">
                <a:pos x="165" y="135"/>
              </a:cxn>
              <a:cxn ang="0">
                <a:pos x="165" y="19"/>
              </a:cxn>
            </a:cxnLst>
            <a:rect l="0" t="0" r="r" b="b"/>
            <a:pathLst>
              <a:path w="253" h="166">
                <a:moveTo>
                  <a:pt x="6" y="166"/>
                </a:moveTo>
                <a:lnTo>
                  <a:pt x="3" y="166"/>
                </a:lnTo>
                <a:lnTo>
                  <a:pt x="2" y="163"/>
                </a:lnTo>
                <a:lnTo>
                  <a:pt x="2" y="163"/>
                </a:lnTo>
                <a:lnTo>
                  <a:pt x="0" y="162"/>
                </a:lnTo>
                <a:lnTo>
                  <a:pt x="2" y="158"/>
                </a:lnTo>
                <a:lnTo>
                  <a:pt x="7" y="147"/>
                </a:lnTo>
                <a:lnTo>
                  <a:pt x="17" y="129"/>
                </a:lnTo>
                <a:lnTo>
                  <a:pt x="17" y="129"/>
                </a:lnTo>
                <a:lnTo>
                  <a:pt x="30" y="112"/>
                </a:lnTo>
                <a:lnTo>
                  <a:pt x="44" y="94"/>
                </a:lnTo>
                <a:lnTo>
                  <a:pt x="58" y="81"/>
                </a:lnTo>
                <a:lnTo>
                  <a:pt x="76" y="69"/>
                </a:lnTo>
                <a:lnTo>
                  <a:pt x="94" y="59"/>
                </a:lnTo>
                <a:lnTo>
                  <a:pt x="114" y="51"/>
                </a:lnTo>
                <a:lnTo>
                  <a:pt x="134" y="46"/>
                </a:lnTo>
                <a:lnTo>
                  <a:pt x="157" y="43"/>
                </a:lnTo>
                <a:lnTo>
                  <a:pt x="157" y="0"/>
                </a:lnTo>
                <a:lnTo>
                  <a:pt x="253" y="77"/>
                </a:lnTo>
                <a:lnTo>
                  <a:pt x="157" y="154"/>
                </a:lnTo>
                <a:lnTo>
                  <a:pt x="157" y="109"/>
                </a:lnTo>
                <a:lnTo>
                  <a:pt x="157" y="109"/>
                </a:lnTo>
                <a:lnTo>
                  <a:pt x="142" y="108"/>
                </a:lnTo>
                <a:lnTo>
                  <a:pt x="127" y="108"/>
                </a:lnTo>
                <a:lnTo>
                  <a:pt x="114" y="109"/>
                </a:lnTo>
                <a:lnTo>
                  <a:pt x="100" y="112"/>
                </a:lnTo>
                <a:lnTo>
                  <a:pt x="87" y="115"/>
                </a:lnTo>
                <a:lnTo>
                  <a:pt x="75" y="119"/>
                </a:lnTo>
                <a:lnTo>
                  <a:pt x="62" y="124"/>
                </a:lnTo>
                <a:lnTo>
                  <a:pt x="50" y="129"/>
                </a:lnTo>
                <a:lnTo>
                  <a:pt x="50" y="129"/>
                </a:lnTo>
                <a:lnTo>
                  <a:pt x="38" y="138"/>
                </a:lnTo>
                <a:lnTo>
                  <a:pt x="26" y="147"/>
                </a:lnTo>
                <a:lnTo>
                  <a:pt x="10" y="163"/>
                </a:lnTo>
                <a:lnTo>
                  <a:pt x="10" y="163"/>
                </a:lnTo>
                <a:lnTo>
                  <a:pt x="8" y="165"/>
                </a:lnTo>
                <a:lnTo>
                  <a:pt x="6" y="166"/>
                </a:lnTo>
                <a:lnTo>
                  <a:pt x="6" y="166"/>
                </a:lnTo>
                <a:close/>
                <a:moveTo>
                  <a:pt x="165" y="19"/>
                </a:moveTo>
                <a:lnTo>
                  <a:pt x="165" y="51"/>
                </a:lnTo>
                <a:lnTo>
                  <a:pt x="158" y="51"/>
                </a:lnTo>
                <a:lnTo>
                  <a:pt x="158" y="51"/>
                </a:lnTo>
                <a:lnTo>
                  <a:pt x="137" y="54"/>
                </a:lnTo>
                <a:lnTo>
                  <a:pt x="116" y="59"/>
                </a:lnTo>
                <a:lnTo>
                  <a:pt x="98" y="66"/>
                </a:lnTo>
                <a:lnTo>
                  <a:pt x="81" y="75"/>
                </a:lnTo>
                <a:lnTo>
                  <a:pt x="65" y="88"/>
                </a:lnTo>
                <a:lnTo>
                  <a:pt x="50" y="101"/>
                </a:lnTo>
                <a:lnTo>
                  <a:pt x="37" y="116"/>
                </a:lnTo>
                <a:lnTo>
                  <a:pt x="25" y="135"/>
                </a:lnTo>
                <a:lnTo>
                  <a:pt x="25" y="135"/>
                </a:lnTo>
                <a:lnTo>
                  <a:pt x="21" y="142"/>
                </a:lnTo>
                <a:lnTo>
                  <a:pt x="21" y="142"/>
                </a:lnTo>
                <a:lnTo>
                  <a:pt x="34" y="131"/>
                </a:lnTo>
                <a:lnTo>
                  <a:pt x="46" y="121"/>
                </a:lnTo>
                <a:lnTo>
                  <a:pt x="46" y="121"/>
                </a:lnTo>
                <a:lnTo>
                  <a:pt x="68" y="112"/>
                </a:lnTo>
                <a:lnTo>
                  <a:pt x="89" y="105"/>
                </a:lnTo>
                <a:lnTo>
                  <a:pt x="114" y="101"/>
                </a:lnTo>
                <a:lnTo>
                  <a:pt x="139" y="100"/>
                </a:lnTo>
                <a:lnTo>
                  <a:pt x="139" y="100"/>
                </a:lnTo>
                <a:lnTo>
                  <a:pt x="161" y="100"/>
                </a:lnTo>
                <a:lnTo>
                  <a:pt x="165" y="101"/>
                </a:lnTo>
                <a:lnTo>
                  <a:pt x="165" y="135"/>
                </a:lnTo>
                <a:lnTo>
                  <a:pt x="239" y="77"/>
                </a:lnTo>
                <a:lnTo>
                  <a:pt x="165" y="19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213" name="Freeform 394"/>
          <p:cNvSpPr>
            <a:spLocks noEditPoints="1"/>
          </p:cNvSpPr>
          <p:nvPr/>
        </p:nvSpPr>
        <p:spPr bwMode="auto">
          <a:xfrm>
            <a:off x="8501582" y="5745840"/>
            <a:ext cx="394021" cy="256805"/>
          </a:xfrm>
          <a:custGeom>
            <a:avLst/>
            <a:gdLst/>
            <a:ahLst/>
            <a:cxnLst>
              <a:cxn ang="0">
                <a:pos x="247" y="166"/>
              </a:cxn>
              <a:cxn ang="0">
                <a:pos x="243" y="163"/>
              </a:cxn>
              <a:cxn ang="0">
                <a:pos x="225" y="147"/>
              </a:cxn>
              <a:cxn ang="0">
                <a:pos x="201" y="129"/>
              </a:cxn>
              <a:cxn ang="0">
                <a:pos x="190" y="124"/>
              </a:cxn>
              <a:cxn ang="0">
                <a:pos x="165" y="115"/>
              </a:cxn>
              <a:cxn ang="0">
                <a:pos x="139" y="109"/>
              </a:cxn>
              <a:cxn ang="0">
                <a:pos x="111" y="108"/>
              </a:cxn>
              <a:cxn ang="0">
                <a:pos x="96" y="154"/>
              </a:cxn>
              <a:cxn ang="0">
                <a:pos x="96" y="0"/>
              </a:cxn>
              <a:cxn ang="0">
                <a:pos x="96" y="43"/>
              </a:cxn>
              <a:cxn ang="0">
                <a:pos x="139" y="51"/>
              </a:cxn>
              <a:cxn ang="0">
                <a:pos x="177" y="69"/>
              </a:cxn>
              <a:cxn ang="0">
                <a:pos x="209" y="94"/>
              </a:cxn>
              <a:cxn ang="0">
                <a:pos x="235" y="129"/>
              </a:cxn>
              <a:cxn ang="0">
                <a:pos x="246" y="147"/>
              </a:cxn>
              <a:cxn ang="0">
                <a:pos x="252" y="162"/>
              </a:cxn>
              <a:cxn ang="0">
                <a:pos x="250" y="166"/>
              </a:cxn>
              <a:cxn ang="0">
                <a:pos x="113" y="100"/>
              </a:cxn>
              <a:cxn ang="0">
                <a:pos x="139" y="101"/>
              </a:cxn>
              <a:cxn ang="0">
                <a:pos x="185" y="112"/>
              </a:cxn>
              <a:cxn ang="0">
                <a:pos x="205" y="121"/>
              </a:cxn>
              <a:cxn ang="0">
                <a:pos x="232" y="142"/>
              </a:cxn>
              <a:cxn ang="0">
                <a:pos x="228" y="135"/>
              </a:cxn>
              <a:cxn ang="0">
                <a:pos x="216" y="116"/>
              </a:cxn>
              <a:cxn ang="0">
                <a:pos x="188" y="88"/>
              </a:cxn>
              <a:cxn ang="0">
                <a:pos x="154" y="66"/>
              </a:cxn>
              <a:cxn ang="0">
                <a:pos x="115" y="54"/>
              </a:cxn>
              <a:cxn ang="0">
                <a:pos x="86" y="51"/>
              </a:cxn>
              <a:cxn ang="0">
                <a:pos x="13" y="77"/>
              </a:cxn>
              <a:cxn ang="0">
                <a:pos x="86" y="101"/>
              </a:cxn>
              <a:cxn ang="0">
                <a:pos x="90" y="100"/>
              </a:cxn>
              <a:cxn ang="0">
                <a:pos x="113" y="100"/>
              </a:cxn>
            </a:cxnLst>
            <a:rect l="0" t="0" r="r" b="b"/>
            <a:pathLst>
              <a:path w="252" h="166">
                <a:moveTo>
                  <a:pt x="247" y="166"/>
                </a:moveTo>
                <a:lnTo>
                  <a:pt x="247" y="166"/>
                </a:lnTo>
                <a:lnTo>
                  <a:pt x="244" y="165"/>
                </a:lnTo>
                <a:lnTo>
                  <a:pt x="243" y="163"/>
                </a:lnTo>
                <a:lnTo>
                  <a:pt x="243" y="163"/>
                </a:lnTo>
                <a:lnTo>
                  <a:pt x="225" y="147"/>
                </a:lnTo>
                <a:lnTo>
                  <a:pt x="213" y="138"/>
                </a:lnTo>
                <a:lnTo>
                  <a:pt x="201" y="129"/>
                </a:lnTo>
                <a:lnTo>
                  <a:pt x="201" y="129"/>
                </a:lnTo>
                <a:lnTo>
                  <a:pt x="190" y="124"/>
                </a:lnTo>
                <a:lnTo>
                  <a:pt x="178" y="119"/>
                </a:lnTo>
                <a:lnTo>
                  <a:pt x="165" y="115"/>
                </a:lnTo>
                <a:lnTo>
                  <a:pt x="152" y="112"/>
                </a:lnTo>
                <a:lnTo>
                  <a:pt x="139" y="109"/>
                </a:lnTo>
                <a:lnTo>
                  <a:pt x="124" y="108"/>
                </a:lnTo>
                <a:lnTo>
                  <a:pt x="111" y="108"/>
                </a:lnTo>
                <a:lnTo>
                  <a:pt x="96" y="109"/>
                </a:lnTo>
                <a:lnTo>
                  <a:pt x="96" y="154"/>
                </a:lnTo>
                <a:lnTo>
                  <a:pt x="0" y="77"/>
                </a:lnTo>
                <a:lnTo>
                  <a:pt x="96" y="0"/>
                </a:lnTo>
                <a:lnTo>
                  <a:pt x="96" y="43"/>
                </a:lnTo>
                <a:lnTo>
                  <a:pt x="96" y="43"/>
                </a:lnTo>
                <a:lnTo>
                  <a:pt x="117" y="46"/>
                </a:lnTo>
                <a:lnTo>
                  <a:pt x="139" y="51"/>
                </a:lnTo>
                <a:lnTo>
                  <a:pt x="158" y="59"/>
                </a:lnTo>
                <a:lnTo>
                  <a:pt x="177" y="69"/>
                </a:lnTo>
                <a:lnTo>
                  <a:pt x="193" y="81"/>
                </a:lnTo>
                <a:lnTo>
                  <a:pt x="209" y="94"/>
                </a:lnTo>
                <a:lnTo>
                  <a:pt x="223" y="112"/>
                </a:lnTo>
                <a:lnTo>
                  <a:pt x="235" y="129"/>
                </a:lnTo>
                <a:lnTo>
                  <a:pt x="235" y="129"/>
                </a:lnTo>
                <a:lnTo>
                  <a:pt x="246" y="147"/>
                </a:lnTo>
                <a:lnTo>
                  <a:pt x="251" y="158"/>
                </a:lnTo>
                <a:lnTo>
                  <a:pt x="252" y="162"/>
                </a:lnTo>
                <a:lnTo>
                  <a:pt x="251" y="163"/>
                </a:lnTo>
                <a:lnTo>
                  <a:pt x="250" y="166"/>
                </a:lnTo>
                <a:lnTo>
                  <a:pt x="247" y="166"/>
                </a:lnTo>
                <a:close/>
                <a:moveTo>
                  <a:pt x="113" y="100"/>
                </a:moveTo>
                <a:lnTo>
                  <a:pt x="113" y="100"/>
                </a:lnTo>
                <a:lnTo>
                  <a:pt x="139" y="101"/>
                </a:lnTo>
                <a:lnTo>
                  <a:pt x="162" y="105"/>
                </a:lnTo>
                <a:lnTo>
                  <a:pt x="185" y="112"/>
                </a:lnTo>
                <a:lnTo>
                  <a:pt x="205" y="121"/>
                </a:lnTo>
                <a:lnTo>
                  <a:pt x="205" y="121"/>
                </a:lnTo>
                <a:lnTo>
                  <a:pt x="219" y="131"/>
                </a:lnTo>
                <a:lnTo>
                  <a:pt x="232" y="142"/>
                </a:lnTo>
                <a:lnTo>
                  <a:pt x="232" y="142"/>
                </a:lnTo>
                <a:lnTo>
                  <a:pt x="228" y="135"/>
                </a:lnTo>
                <a:lnTo>
                  <a:pt x="228" y="135"/>
                </a:lnTo>
                <a:lnTo>
                  <a:pt x="216" y="116"/>
                </a:lnTo>
                <a:lnTo>
                  <a:pt x="202" y="101"/>
                </a:lnTo>
                <a:lnTo>
                  <a:pt x="188" y="88"/>
                </a:lnTo>
                <a:lnTo>
                  <a:pt x="171" y="75"/>
                </a:lnTo>
                <a:lnTo>
                  <a:pt x="154" y="66"/>
                </a:lnTo>
                <a:lnTo>
                  <a:pt x="135" y="59"/>
                </a:lnTo>
                <a:lnTo>
                  <a:pt x="115" y="54"/>
                </a:lnTo>
                <a:lnTo>
                  <a:pt x="93" y="51"/>
                </a:lnTo>
                <a:lnTo>
                  <a:pt x="86" y="51"/>
                </a:lnTo>
                <a:lnTo>
                  <a:pt x="86" y="19"/>
                </a:lnTo>
                <a:lnTo>
                  <a:pt x="13" y="77"/>
                </a:lnTo>
                <a:lnTo>
                  <a:pt x="86" y="135"/>
                </a:lnTo>
                <a:lnTo>
                  <a:pt x="86" y="101"/>
                </a:lnTo>
                <a:lnTo>
                  <a:pt x="90" y="100"/>
                </a:lnTo>
                <a:lnTo>
                  <a:pt x="90" y="100"/>
                </a:lnTo>
                <a:lnTo>
                  <a:pt x="113" y="100"/>
                </a:lnTo>
                <a:lnTo>
                  <a:pt x="113" y="100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214" name="Freeform 395"/>
          <p:cNvSpPr>
            <a:spLocks noEditPoints="1"/>
          </p:cNvSpPr>
          <p:nvPr/>
        </p:nvSpPr>
        <p:spPr bwMode="auto">
          <a:xfrm>
            <a:off x="5260284" y="5736501"/>
            <a:ext cx="394021" cy="247467"/>
          </a:xfrm>
          <a:custGeom>
            <a:avLst/>
            <a:gdLst/>
            <a:ahLst/>
            <a:cxnLst>
              <a:cxn ang="0">
                <a:pos x="52" y="161"/>
              </a:cxn>
              <a:cxn ang="0">
                <a:pos x="23" y="149"/>
              </a:cxn>
              <a:cxn ang="0">
                <a:pos x="4" y="125"/>
              </a:cxn>
              <a:cxn ang="0">
                <a:pos x="0" y="103"/>
              </a:cxn>
              <a:cxn ang="0">
                <a:pos x="10" y="72"/>
              </a:cxn>
              <a:cxn ang="0">
                <a:pos x="35" y="50"/>
              </a:cxn>
              <a:cxn ang="0">
                <a:pos x="56" y="45"/>
              </a:cxn>
              <a:cxn ang="0">
                <a:pos x="64" y="27"/>
              </a:cxn>
              <a:cxn ang="0">
                <a:pos x="81" y="17"/>
              </a:cxn>
              <a:cxn ang="0">
                <a:pos x="94" y="14"/>
              </a:cxn>
              <a:cxn ang="0">
                <a:pos x="112" y="18"/>
              </a:cxn>
              <a:cxn ang="0">
                <a:pos x="127" y="13"/>
              </a:cxn>
              <a:cxn ang="0">
                <a:pos x="163" y="0"/>
              </a:cxn>
              <a:cxn ang="0">
                <a:pos x="187" y="4"/>
              </a:cxn>
              <a:cxn ang="0">
                <a:pos x="214" y="27"/>
              </a:cxn>
              <a:cxn ang="0">
                <a:pos x="224" y="61"/>
              </a:cxn>
              <a:cxn ang="0">
                <a:pos x="220" y="83"/>
              </a:cxn>
              <a:cxn ang="0">
                <a:pos x="233" y="88"/>
              </a:cxn>
              <a:cxn ang="0">
                <a:pos x="247" y="102"/>
              </a:cxn>
              <a:cxn ang="0">
                <a:pos x="252" y="122"/>
              </a:cxn>
              <a:cxn ang="0">
                <a:pos x="249" y="137"/>
              </a:cxn>
              <a:cxn ang="0">
                <a:pos x="235" y="154"/>
              </a:cxn>
              <a:cxn ang="0">
                <a:pos x="213" y="161"/>
              </a:cxn>
              <a:cxn ang="0">
                <a:pos x="213" y="153"/>
              </a:cxn>
              <a:cxn ang="0">
                <a:pos x="225" y="150"/>
              </a:cxn>
              <a:cxn ang="0">
                <a:pos x="239" y="139"/>
              </a:cxn>
              <a:cxn ang="0">
                <a:pos x="244" y="122"/>
              </a:cxn>
              <a:cxn ang="0">
                <a:pos x="241" y="110"/>
              </a:cxn>
              <a:cxn ang="0">
                <a:pos x="231" y="96"/>
              </a:cxn>
              <a:cxn ang="0">
                <a:pos x="214" y="91"/>
              </a:cxn>
              <a:cxn ang="0">
                <a:pos x="210" y="84"/>
              </a:cxn>
              <a:cxn ang="0">
                <a:pos x="216" y="61"/>
              </a:cxn>
              <a:cxn ang="0">
                <a:pos x="208" y="31"/>
              </a:cxn>
              <a:cxn ang="0">
                <a:pos x="185" y="13"/>
              </a:cxn>
              <a:cxn ang="0">
                <a:pos x="163" y="8"/>
              </a:cxn>
              <a:cxn ang="0">
                <a:pos x="129" y="21"/>
              </a:cxn>
              <a:cxn ang="0">
                <a:pos x="114" y="30"/>
              </a:cxn>
              <a:cxn ang="0">
                <a:pos x="105" y="23"/>
              </a:cxn>
              <a:cxn ang="0">
                <a:pos x="94" y="22"/>
              </a:cxn>
              <a:cxn ang="0">
                <a:pos x="78" y="26"/>
              </a:cxn>
              <a:cxn ang="0">
                <a:pos x="67" y="38"/>
              </a:cxn>
              <a:cxn ang="0">
                <a:pos x="64" y="53"/>
              </a:cxn>
              <a:cxn ang="0">
                <a:pos x="48" y="54"/>
              </a:cxn>
              <a:cxn ang="0">
                <a:pos x="23" y="68"/>
              </a:cxn>
              <a:cxn ang="0">
                <a:pos x="9" y="94"/>
              </a:cxn>
              <a:cxn ang="0">
                <a:pos x="9" y="114"/>
              </a:cxn>
              <a:cxn ang="0">
                <a:pos x="23" y="138"/>
              </a:cxn>
              <a:cxn ang="0">
                <a:pos x="47" y="152"/>
              </a:cxn>
            </a:cxnLst>
            <a:rect l="0" t="0" r="r" b="b"/>
            <a:pathLst>
              <a:path w="252" h="161">
                <a:moveTo>
                  <a:pt x="213" y="161"/>
                </a:moveTo>
                <a:lnTo>
                  <a:pt x="52" y="161"/>
                </a:lnTo>
                <a:lnTo>
                  <a:pt x="52" y="161"/>
                </a:lnTo>
                <a:lnTo>
                  <a:pt x="42" y="158"/>
                </a:lnTo>
                <a:lnTo>
                  <a:pt x="32" y="154"/>
                </a:lnTo>
                <a:lnTo>
                  <a:pt x="23" y="149"/>
                </a:lnTo>
                <a:lnTo>
                  <a:pt x="15" y="142"/>
                </a:lnTo>
                <a:lnTo>
                  <a:pt x="9" y="134"/>
                </a:lnTo>
                <a:lnTo>
                  <a:pt x="4" y="125"/>
                </a:lnTo>
                <a:lnTo>
                  <a:pt x="1" y="114"/>
                </a:lnTo>
                <a:lnTo>
                  <a:pt x="0" y="103"/>
                </a:lnTo>
                <a:lnTo>
                  <a:pt x="0" y="103"/>
                </a:lnTo>
                <a:lnTo>
                  <a:pt x="1" y="92"/>
                </a:lnTo>
                <a:lnTo>
                  <a:pt x="5" y="81"/>
                </a:lnTo>
                <a:lnTo>
                  <a:pt x="10" y="72"/>
                </a:lnTo>
                <a:lnTo>
                  <a:pt x="17" y="63"/>
                </a:lnTo>
                <a:lnTo>
                  <a:pt x="25" y="56"/>
                </a:lnTo>
                <a:lnTo>
                  <a:pt x="35" y="50"/>
                </a:lnTo>
                <a:lnTo>
                  <a:pt x="46" y="46"/>
                </a:lnTo>
                <a:lnTo>
                  <a:pt x="56" y="45"/>
                </a:lnTo>
                <a:lnTo>
                  <a:pt x="56" y="45"/>
                </a:lnTo>
                <a:lnTo>
                  <a:pt x="58" y="38"/>
                </a:lnTo>
                <a:lnTo>
                  <a:pt x="62" y="33"/>
                </a:lnTo>
                <a:lnTo>
                  <a:pt x="64" y="27"/>
                </a:lnTo>
                <a:lnTo>
                  <a:pt x="70" y="23"/>
                </a:lnTo>
                <a:lnTo>
                  <a:pt x="75" y="19"/>
                </a:lnTo>
                <a:lnTo>
                  <a:pt x="81" y="17"/>
                </a:lnTo>
                <a:lnTo>
                  <a:pt x="87" y="14"/>
                </a:lnTo>
                <a:lnTo>
                  <a:pt x="94" y="14"/>
                </a:lnTo>
                <a:lnTo>
                  <a:pt x="94" y="14"/>
                </a:lnTo>
                <a:lnTo>
                  <a:pt x="101" y="14"/>
                </a:lnTo>
                <a:lnTo>
                  <a:pt x="106" y="15"/>
                </a:lnTo>
                <a:lnTo>
                  <a:pt x="112" y="18"/>
                </a:lnTo>
                <a:lnTo>
                  <a:pt x="117" y="22"/>
                </a:lnTo>
                <a:lnTo>
                  <a:pt x="117" y="22"/>
                </a:lnTo>
                <a:lnTo>
                  <a:pt x="127" y="13"/>
                </a:lnTo>
                <a:lnTo>
                  <a:pt x="137" y="6"/>
                </a:lnTo>
                <a:lnTo>
                  <a:pt x="151" y="2"/>
                </a:lnTo>
                <a:lnTo>
                  <a:pt x="163" y="0"/>
                </a:lnTo>
                <a:lnTo>
                  <a:pt x="163" y="0"/>
                </a:lnTo>
                <a:lnTo>
                  <a:pt x="175" y="2"/>
                </a:lnTo>
                <a:lnTo>
                  <a:pt x="187" y="4"/>
                </a:lnTo>
                <a:lnTo>
                  <a:pt x="198" y="10"/>
                </a:lnTo>
                <a:lnTo>
                  <a:pt x="206" y="18"/>
                </a:lnTo>
                <a:lnTo>
                  <a:pt x="214" y="27"/>
                </a:lnTo>
                <a:lnTo>
                  <a:pt x="220" y="37"/>
                </a:lnTo>
                <a:lnTo>
                  <a:pt x="222" y="49"/>
                </a:lnTo>
                <a:lnTo>
                  <a:pt x="224" y="61"/>
                </a:lnTo>
                <a:lnTo>
                  <a:pt x="224" y="61"/>
                </a:lnTo>
                <a:lnTo>
                  <a:pt x="224" y="72"/>
                </a:lnTo>
                <a:lnTo>
                  <a:pt x="220" y="83"/>
                </a:lnTo>
                <a:lnTo>
                  <a:pt x="220" y="83"/>
                </a:lnTo>
                <a:lnTo>
                  <a:pt x="227" y="85"/>
                </a:lnTo>
                <a:lnTo>
                  <a:pt x="233" y="88"/>
                </a:lnTo>
                <a:lnTo>
                  <a:pt x="239" y="92"/>
                </a:lnTo>
                <a:lnTo>
                  <a:pt x="243" y="96"/>
                </a:lnTo>
                <a:lnTo>
                  <a:pt x="247" y="102"/>
                </a:lnTo>
                <a:lnTo>
                  <a:pt x="249" y="108"/>
                </a:lnTo>
                <a:lnTo>
                  <a:pt x="251" y="115"/>
                </a:lnTo>
                <a:lnTo>
                  <a:pt x="252" y="122"/>
                </a:lnTo>
                <a:lnTo>
                  <a:pt x="252" y="122"/>
                </a:lnTo>
                <a:lnTo>
                  <a:pt x="251" y="130"/>
                </a:lnTo>
                <a:lnTo>
                  <a:pt x="249" y="137"/>
                </a:lnTo>
                <a:lnTo>
                  <a:pt x="245" y="144"/>
                </a:lnTo>
                <a:lnTo>
                  <a:pt x="240" y="150"/>
                </a:lnTo>
                <a:lnTo>
                  <a:pt x="235" y="154"/>
                </a:lnTo>
                <a:lnTo>
                  <a:pt x="228" y="158"/>
                </a:lnTo>
                <a:lnTo>
                  <a:pt x="221" y="161"/>
                </a:lnTo>
                <a:lnTo>
                  <a:pt x="213" y="161"/>
                </a:lnTo>
                <a:lnTo>
                  <a:pt x="213" y="161"/>
                </a:lnTo>
                <a:close/>
                <a:moveTo>
                  <a:pt x="58" y="153"/>
                </a:moveTo>
                <a:lnTo>
                  <a:pt x="213" y="153"/>
                </a:lnTo>
                <a:lnTo>
                  <a:pt x="213" y="153"/>
                </a:lnTo>
                <a:lnTo>
                  <a:pt x="218" y="153"/>
                </a:lnTo>
                <a:lnTo>
                  <a:pt x="225" y="150"/>
                </a:lnTo>
                <a:lnTo>
                  <a:pt x="231" y="148"/>
                </a:lnTo>
                <a:lnTo>
                  <a:pt x="235" y="144"/>
                </a:lnTo>
                <a:lnTo>
                  <a:pt x="239" y="139"/>
                </a:lnTo>
                <a:lnTo>
                  <a:pt x="241" y="134"/>
                </a:lnTo>
                <a:lnTo>
                  <a:pt x="244" y="129"/>
                </a:lnTo>
                <a:lnTo>
                  <a:pt x="244" y="122"/>
                </a:lnTo>
                <a:lnTo>
                  <a:pt x="244" y="122"/>
                </a:lnTo>
                <a:lnTo>
                  <a:pt x="244" y="115"/>
                </a:lnTo>
                <a:lnTo>
                  <a:pt x="241" y="110"/>
                </a:lnTo>
                <a:lnTo>
                  <a:pt x="239" y="104"/>
                </a:lnTo>
                <a:lnTo>
                  <a:pt x="236" y="100"/>
                </a:lnTo>
                <a:lnTo>
                  <a:pt x="231" y="96"/>
                </a:lnTo>
                <a:lnTo>
                  <a:pt x="225" y="94"/>
                </a:lnTo>
                <a:lnTo>
                  <a:pt x="220" y="91"/>
                </a:lnTo>
                <a:lnTo>
                  <a:pt x="214" y="91"/>
                </a:lnTo>
                <a:lnTo>
                  <a:pt x="208" y="91"/>
                </a:lnTo>
                <a:lnTo>
                  <a:pt x="210" y="84"/>
                </a:lnTo>
                <a:lnTo>
                  <a:pt x="210" y="84"/>
                </a:lnTo>
                <a:lnTo>
                  <a:pt x="214" y="73"/>
                </a:lnTo>
                <a:lnTo>
                  <a:pt x="216" y="61"/>
                </a:lnTo>
                <a:lnTo>
                  <a:pt x="216" y="61"/>
                </a:lnTo>
                <a:lnTo>
                  <a:pt x="216" y="50"/>
                </a:lnTo>
                <a:lnTo>
                  <a:pt x="212" y="41"/>
                </a:lnTo>
                <a:lnTo>
                  <a:pt x="208" y="31"/>
                </a:lnTo>
                <a:lnTo>
                  <a:pt x="201" y="23"/>
                </a:lnTo>
                <a:lnTo>
                  <a:pt x="193" y="17"/>
                </a:lnTo>
                <a:lnTo>
                  <a:pt x="185" y="13"/>
                </a:lnTo>
                <a:lnTo>
                  <a:pt x="174" y="10"/>
                </a:lnTo>
                <a:lnTo>
                  <a:pt x="163" y="8"/>
                </a:lnTo>
                <a:lnTo>
                  <a:pt x="163" y="8"/>
                </a:lnTo>
                <a:lnTo>
                  <a:pt x="151" y="10"/>
                </a:lnTo>
                <a:lnTo>
                  <a:pt x="140" y="14"/>
                </a:lnTo>
                <a:lnTo>
                  <a:pt x="129" y="21"/>
                </a:lnTo>
                <a:lnTo>
                  <a:pt x="121" y="30"/>
                </a:lnTo>
                <a:lnTo>
                  <a:pt x="118" y="34"/>
                </a:lnTo>
                <a:lnTo>
                  <a:pt x="114" y="30"/>
                </a:lnTo>
                <a:lnTo>
                  <a:pt x="114" y="30"/>
                </a:lnTo>
                <a:lnTo>
                  <a:pt x="110" y="26"/>
                </a:lnTo>
                <a:lnTo>
                  <a:pt x="105" y="23"/>
                </a:lnTo>
                <a:lnTo>
                  <a:pt x="100" y="22"/>
                </a:lnTo>
                <a:lnTo>
                  <a:pt x="94" y="22"/>
                </a:lnTo>
                <a:lnTo>
                  <a:pt x="94" y="22"/>
                </a:lnTo>
                <a:lnTo>
                  <a:pt x="89" y="22"/>
                </a:lnTo>
                <a:lnTo>
                  <a:pt x="83" y="23"/>
                </a:lnTo>
                <a:lnTo>
                  <a:pt x="78" y="26"/>
                </a:lnTo>
                <a:lnTo>
                  <a:pt x="74" y="30"/>
                </a:lnTo>
                <a:lnTo>
                  <a:pt x="70" y="34"/>
                </a:lnTo>
                <a:lnTo>
                  <a:pt x="67" y="38"/>
                </a:lnTo>
                <a:lnTo>
                  <a:pt x="66" y="44"/>
                </a:lnTo>
                <a:lnTo>
                  <a:pt x="64" y="49"/>
                </a:lnTo>
                <a:lnTo>
                  <a:pt x="64" y="53"/>
                </a:lnTo>
                <a:lnTo>
                  <a:pt x="58" y="53"/>
                </a:lnTo>
                <a:lnTo>
                  <a:pt x="58" y="53"/>
                </a:lnTo>
                <a:lnTo>
                  <a:pt x="48" y="54"/>
                </a:lnTo>
                <a:lnTo>
                  <a:pt x="39" y="57"/>
                </a:lnTo>
                <a:lnTo>
                  <a:pt x="31" y="63"/>
                </a:lnTo>
                <a:lnTo>
                  <a:pt x="23" y="68"/>
                </a:lnTo>
                <a:lnTo>
                  <a:pt x="17" y="76"/>
                </a:lnTo>
                <a:lnTo>
                  <a:pt x="12" y="84"/>
                </a:lnTo>
                <a:lnTo>
                  <a:pt x="9" y="94"/>
                </a:lnTo>
                <a:lnTo>
                  <a:pt x="8" y="103"/>
                </a:lnTo>
                <a:lnTo>
                  <a:pt x="8" y="103"/>
                </a:lnTo>
                <a:lnTo>
                  <a:pt x="9" y="114"/>
                </a:lnTo>
                <a:lnTo>
                  <a:pt x="12" y="122"/>
                </a:lnTo>
                <a:lnTo>
                  <a:pt x="16" y="131"/>
                </a:lnTo>
                <a:lnTo>
                  <a:pt x="23" y="138"/>
                </a:lnTo>
                <a:lnTo>
                  <a:pt x="29" y="144"/>
                </a:lnTo>
                <a:lnTo>
                  <a:pt x="37" y="149"/>
                </a:lnTo>
                <a:lnTo>
                  <a:pt x="47" y="152"/>
                </a:lnTo>
                <a:lnTo>
                  <a:pt x="56" y="153"/>
                </a:lnTo>
                <a:lnTo>
                  <a:pt x="58" y="153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215" name="Freeform 396"/>
          <p:cNvSpPr>
            <a:spLocks/>
          </p:cNvSpPr>
          <p:nvPr/>
        </p:nvSpPr>
        <p:spPr bwMode="auto">
          <a:xfrm>
            <a:off x="6067091" y="5703816"/>
            <a:ext cx="394021" cy="247467"/>
          </a:xfrm>
          <a:custGeom>
            <a:avLst/>
            <a:gdLst/>
            <a:ahLst/>
            <a:cxnLst>
              <a:cxn ang="0">
                <a:pos x="138" y="152"/>
              </a:cxn>
              <a:cxn ang="0">
                <a:pos x="218" y="151"/>
              </a:cxn>
              <a:cxn ang="0">
                <a:pos x="234" y="143"/>
              </a:cxn>
              <a:cxn ang="0">
                <a:pos x="242" y="127"/>
              </a:cxn>
              <a:cxn ang="0">
                <a:pos x="242" y="115"/>
              </a:cxn>
              <a:cxn ang="0">
                <a:pos x="234" y="100"/>
              </a:cxn>
              <a:cxn ang="0">
                <a:pos x="219" y="90"/>
              </a:cxn>
              <a:cxn ang="0">
                <a:pos x="209" y="84"/>
              </a:cxn>
              <a:cxn ang="0">
                <a:pos x="215" y="61"/>
              </a:cxn>
              <a:cxn ang="0">
                <a:pos x="211" y="39"/>
              </a:cxn>
              <a:cxn ang="0">
                <a:pos x="192" y="16"/>
              </a:cxn>
              <a:cxn ang="0">
                <a:pos x="164" y="8"/>
              </a:cxn>
              <a:cxn ang="0">
                <a:pos x="139" y="13"/>
              </a:cxn>
              <a:cxn ang="0">
                <a:pos x="118" y="34"/>
              </a:cxn>
              <a:cxn ang="0">
                <a:pos x="110" y="25"/>
              </a:cxn>
              <a:cxn ang="0">
                <a:pos x="93" y="21"/>
              </a:cxn>
              <a:cxn ang="0">
                <a:pos x="83" y="23"/>
              </a:cxn>
              <a:cxn ang="0">
                <a:pos x="69" y="34"/>
              </a:cxn>
              <a:cxn ang="0">
                <a:pos x="64" y="48"/>
              </a:cxn>
              <a:cxn ang="0">
                <a:pos x="58" y="52"/>
              </a:cxn>
              <a:cxn ang="0">
                <a:pos x="30" y="61"/>
              </a:cxn>
              <a:cxn ang="0">
                <a:pos x="12" y="84"/>
              </a:cxn>
              <a:cxn ang="0">
                <a:pos x="8" y="102"/>
              </a:cxn>
              <a:cxn ang="0">
                <a:pos x="16" y="129"/>
              </a:cxn>
              <a:cxn ang="0">
                <a:pos x="38" y="147"/>
              </a:cxn>
              <a:cxn ang="0">
                <a:pos x="57" y="152"/>
              </a:cxn>
              <a:cxn ang="0">
                <a:pos x="51" y="160"/>
              </a:cxn>
              <a:cxn ang="0">
                <a:pos x="31" y="154"/>
              </a:cxn>
              <a:cxn ang="0">
                <a:pos x="8" y="133"/>
              </a:cxn>
              <a:cxn ang="0">
                <a:pos x="0" y="102"/>
              </a:cxn>
              <a:cxn ang="0">
                <a:pos x="4" y="81"/>
              </a:cxn>
              <a:cxn ang="0">
                <a:pos x="24" y="55"/>
              </a:cxn>
              <a:cxn ang="0">
                <a:pos x="57" y="44"/>
              </a:cxn>
              <a:cxn ang="0">
                <a:pos x="61" y="32"/>
              </a:cxn>
              <a:cxn ang="0">
                <a:pos x="74" y="19"/>
              </a:cxn>
              <a:cxn ang="0">
                <a:pos x="93" y="13"/>
              </a:cxn>
              <a:cxn ang="0">
                <a:pos x="105" y="15"/>
              </a:cxn>
              <a:cxn ang="0">
                <a:pos x="116" y="21"/>
              </a:cxn>
              <a:cxn ang="0">
                <a:pos x="150" y="1"/>
              </a:cxn>
              <a:cxn ang="0">
                <a:pos x="176" y="1"/>
              </a:cxn>
              <a:cxn ang="0">
                <a:pos x="205" y="17"/>
              </a:cxn>
              <a:cxn ang="0">
                <a:pos x="222" y="48"/>
              </a:cxn>
              <a:cxn ang="0">
                <a:pos x="223" y="71"/>
              </a:cxn>
              <a:cxn ang="0">
                <a:pos x="226" y="84"/>
              </a:cxn>
              <a:cxn ang="0">
                <a:pos x="242" y="96"/>
              </a:cxn>
              <a:cxn ang="0">
                <a:pos x="250" y="113"/>
              </a:cxn>
              <a:cxn ang="0">
                <a:pos x="250" y="128"/>
              </a:cxn>
              <a:cxn ang="0">
                <a:pos x="239" y="148"/>
              </a:cxn>
              <a:cxn ang="0">
                <a:pos x="220" y="159"/>
              </a:cxn>
            </a:cxnLst>
            <a:rect l="0" t="0" r="r" b="b"/>
            <a:pathLst>
              <a:path w="251" h="160">
                <a:moveTo>
                  <a:pt x="212" y="160"/>
                </a:moveTo>
                <a:lnTo>
                  <a:pt x="138" y="160"/>
                </a:lnTo>
                <a:lnTo>
                  <a:pt x="138" y="152"/>
                </a:lnTo>
                <a:lnTo>
                  <a:pt x="212" y="152"/>
                </a:lnTo>
                <a:lnTo>
                  <a:pt x="212" y="152"/>
                </a:lnTo>
                <a:lnTo>
                  <a:pt x="218" y="151"/>
                </a:lnTo>
                <a:lnTo>
                  <a:pt x="224" y="150"/>
                </a:lnTo>
                <a:lnTo>
                  <a:pt x="230" y="147"/>
                </a:lnTo>
                <a:lnTo>
                  <a:pt x="234" y="143"/>
                </a:lnTo>
                <a:lnTo>
                  <a:pt x="238" y="139"/>
                </a:lnTo>
                <a:lnTo>
                  <a:pt x="240" y="133"/>
                </a:lnTo>
                <a:lnTo>
                  <a:pt x="242" y="127"/>
                </a:lnTo>
                <a:lnTo>
                  <a:pt x="243" y="121"/>
                </a:lnTo>
                <a:lnTo>
                  <a:pt x="243" y="121"/>
                </a:lnTo>
                <a:lnTo>
                  <a:pt x="242" y="115"/>
                </a:lnTo>
                <a:lnTo>
                  <a:pt x="240" y="109"/>
                </a:lnTo>
                <a:lnTo>
                  <a:pt x="238" y="104"/>
                </a:lnTo>
                <a:lnTo>
                  <a:pt x="234" y="100"/>
                </a:lnTo>
                <a:lnTo>
                  <a:pt x="230" y="96"/>
                </a:lnTo>
                <a:lnTo>
                  <a:pt x="224" y="93"/>
                </a:lnTo>
                <a:lnTo>
                  <a:pt x="219" y="90"/>
                </a:lnTo>
                <a:lnTo>
                  <a:pt x="213" y="90"/>
                </a:lnTo>
                <a:lnTo>
                  <a:pt x="207" y="89"/>
                </a:lnTo>
                <a:lnTo>
                  <a:pt x="209" y="84"/>
                </a:lnTo>
                <a:lnTo>
                  <a:pt x="209" y="84"/>
                </a:lnTo>
                <a:lnTo>
                  <a:pt x="213" y="73"/>
                </a:lnTo>
                <a:lnTo>
                  <a:pt x="215" y="61"/>
                </a:lnTo>
                <a:lnTo>
                  <a:pt x="215" y="61"/>
                </a:lnTo>
                <a:lnTo>
                  <a:pt x="215" y="50"/>
                </a:lnTo>
                <a:lnTo>
                  <a:pt x="211" y="39"/>
                </a:lnTo>
                <a:lnTo>
                  <a:pt x="207" y="31"/>
                </a:lnTo>
                <a:lnTo>
                  <a:pt x="200" y="23"/>
                </a:lnTo>
                <a:lnTo>
                  <a:pt x="192" y="16"/>
                </a:lnTo>
                <a:lnTo>
                  <a:pt x="184" y="12"/>
                </a:lnTo>
                <a:lnTo>
                  <a:pt x="173" y="9"/>
                </a:lnTo>
                <a:lnTo>
                  <a:pt x="164" y="8"/>
                </a:lnTo>
                <a:lnTo>
                  <a:pt x="164" y="8"/>
                </a:lnTo>
                <a:lnTo>
                  <a:pt x="150" y="9"/>
                </a:lnTo>
                <a:lnTo>
                  <a:pt x="139" y="13"/>
                </a:lnTo>
                <a:lnTo>
                  <a:pt x="128" y="20"/>
                </a:lnTo>
                <a:lnTo>
                  <a:pt x="120" y="29"/>
                </a:lnTo>
                <a:lnTo>
                  <a:pt x="118" y="34"/>
                </a:lnTo>
                <a:lnTo>
                  <a:pt x="115" y="29"/>
                </a:lnTo>
                <a:lnTo>
                  <a:pt x="115" y="29"/>
                </a:lnTo>
                <a:lnTo>
                  <a:pt x="110" y="25"/>
                </a:lnTo>
                <a:lnTo>
                  <a:pt x="105" y="23"/>
                </a:lnTo>
                <a:lnTo>
                  <a:pt x="99" y="21"/>
                </a:lnTo>
                <a:lnTo>
                  <a:pt x="93" y="21"/>
                </a:lnTo>
                <a:lnTo>
                  <a:pt x="93" y="21"/>
                </a:lnTo>
                <a:lnTo>
                  <a:pt x="88" y="21"/>
                </a:lnTo>
                <a:lnTo>
                  <a:pt x="83" y="23"/>
                </a:lnTo>
                <a:lnTo>
                  <a:pt x="77" y="25"/>
                </a:lnTo>
                <a:lnTo>
                  <a:pt x="73" y="29"/>
                </a:lnTo>
                <a:lnTo>
                  <a:pt x="69" y="34"/>
                </a:lnTo>
                <a:lnTo>
                  <a:pt x="66" y="38"/>
                </a:lnTo>
                <a:lnTo>
                  <a:pt x="65" y="43"/>
                </a:lnTo>
                <a:lnTo>
                  <a:pt x="64" y="48"/>
                </a:lnTo>
                <a:lnTo>
                  <a:pt x="64" y="52"/>
                </a:lnTo>
                <a:lnTo>
                  <a:pt x="58" y="52"/>
                </a:lnTo>
                <a:lnTo>
                  <a:pt x="58" y="52"/>
                </a:lnTo>
                <a:lnTo>
                  <a:pt x="47" y="54"/>
                </a:lnTo>
                <a:lnTo>
                  <a:pt x="38" y="57"/>
                </a:lnTo>
                <a:lnTo>
                  <a:pt x="30" y="61"/>
                </a:lnTo>
                <a:lnTo>
                  <a:pt x="23" y="67"/>
                </a:lnTo>
                <a:lnTo>
                  <a:pt x="16" y="74"/>
                </a:lnTo>
                <a:lnTo>
                  <a:pt x="12" y="84"/>
                </a:lnTo>
                <a:lnTo>
                  <a:pt x="10" y="93"/>
                </a:lnTo>
                <a:lnTo>
                  <a:pt x="8" y="102"/>
                </a:lnTo>
                <a:lnTo>
                  <a:pt x="8" y="102"/>
                </a:lnTo>
                <a:lnTo>
                  <a:pt x="10" y="112"/>
                </a:lnTo>
                <a:lnTo>
                  <a:pt x="12" y="121"/>
                </a:lnTo>
                <a:lnTo>
                  <a:pt x="16" y="129"/>
                </a:lnTo>
                <a:lnTo>
                  <a:pt x="22" y="138"/>
                </a:lnTo>
                <a:lnTo>
                  <a:pt x="29" y="143"/>
                </a:lnTo>
                <a:lnTo>
                  <a:pt x="38" y="147"/>
                </a:lnTo>
                <a:lnTo>
                  <a:pt x="46" y="151"/>
                </a:lnTo>
                <a:lnTo>
                  <a:pt x="56" y="152"/>
                </a:lnTo>
                <a:lnTo>
                  <a:pt x="57" y="152"/>
                </a:lnTo>
                <a:lnTo>
                  <a:pt x="112" y="152"/>
                </a:lnTo>
                <a:lnTo>
                  <a:pt x="112" y="160"/>
                </a:lnTo>
                <a:lnTo>
                  <a:pt x="51" y="160"/>
                </a:lnTo>
                <a:lnTo>
                  <a:pt x="51" y="160"/>
                </a:lnTo>
                <a:lnTo>
                  <a:pt x="41" y="158"/>
                </a:lnTo>
                <a:lnTo>
                  <a:pt x="31" y="154"/>
                </a:lnTo>
                <a:lnTo>
                  <a:pt x="23" y="148"/>
                </a:lnTo>
                <a:lnTo>
                  <a:pt x="15" y="142"/>
                </a:lnTo>
                <a:lnTo>
                  <a:pt x="8" y="133"/>
                </a:lnTo>
                <a:lnTo>
                  <a:pt x="4" y="124"/>
                </a:lnTo>
                <a:lnTo>
                  <a:pt x="1" y="113"/>
                </a:lnTo>
                <a:lnTo>
                  <a:pt x="0" y="102"/>
                </a:lnTo>
                <a:lnTo>
                  <a:pt x="0" y="102"/>
                </a:lnTo>
                <a:lnTo>
                  <a:pt x="1" y="90"/>
                </a:lnTo>
                <a:lnTo>
                  <a:pt x="4" y="81"/>
                </a:lnTo>
                <a:lnTo>
                  <a:pt x="10" y="70"/>
                </a:lnTo>
                <a:lnTo>
                  <a:pt x="16" y="62"/>
                </a:lnTo>
                <a:lnTo>
                  <a:pt x="24" y="55"/>
                </a:lnTo>
                <a:lnTo>
                  <a:pt x="34" y="50"/>
                </a:lnTo>
                <a:lnTo>
                  <a:pt x="45" y="46"/>
                </a:lnTo>
                <a:lnTo>
                  <a:pt x="57" y="44"/>
                </a:lnTo>
                <a:lnTo>
                  <a:pt x="57" y="44"/>
                </a:lnTo>
                <a:lnTo>
                  <a:pt x="58" y="38"/>
                </a:lnTo>
                <a:lnTo>
                  <a:pt x="61" y="32"/>
                </a:lnTo>
                <a:lnTo>
                  <a:pt x="65" y="27"/>
                </a:lnTo>
                <a:lnTo>
                  <a:pt x="69" y="21"/>
                </a:lnTo>
                <a:lnTo>
                  <a:pt x="74" y="19"/>
                </a:lnTo>
                <a:lnTo>
                  <a:pt x="80" y="16"/>
                </a:lnTo>
                <a:lnTo>
                  <a:pt x="87" y="13"/>
                </a:lnTo>
                <a:lnTo>
                  <a:pt x="93" y="13"/>
                </a:lnTo>
                <a:lnTo>
                  <a:pt x="93" y="13"/>
                </a:lnTo>
                <a:lnTo>
                  <a:pt x="100" y="13"/>
                </a:lnTo>
                <a:lnTo>
                  <a:pt x="105" y="15"/>
                </a:lnTo>
                <a:lnTo>
                  <a:pt x="112" y="17"/>
                </a:lnTo>
                <a:lnTo>
                  <a:pt x="116" y="21"/>
                </a:lnTo>
                <a:lnTo>
                  <a:pt x="116" y="21"/>
                </a:lnTo>
                <a:lnTo>
                  <a:pt x="126" y="12"/>
                </a:lnTo>
                <a:lnTo>
                  <a:pt x="138" y="5"/>
                </a:lnTo>
                <a:lnTo>
                  <a:pt x="150" y="1"/>
                </a:lnTo>
                <a:lnTo>
                  <a:pt x="164" y="0"/>
                </a:lnTo>
                <a:lnTo>
                  <a:pt x="164" y="0"/>
                </a:lnTo>
                <a:lnTo>
                  <a:pt x="176" y="1"/>
                </a:lnTo>
                <a:lnTo>
                  <a:pt x="186" y="4"/>
                </a:lnTo>
                <a:lnTo>
                  <a:pt x="197" y="9"/>
                </a:lnTo>
                <a:lnTo>
                  <a:pt x="205" y="17"/>
                </a:lnTo>
                <a:lnTo>
                  <a:pt x="213" y="27"/>
                </a:lnTo>
                <a:lnTo>
                  <a:pt x="219" y="36"/>
                </a:lnTo>
                <a:lnTo>
                  <a:pt x="222" y="48"/>
                </a:lnTo>
                <a:lnTo>
                  <a:pt x="223" y="61"/>
                </a:lnTo>
                <a:lnTo>
                  <a:pt x="223" y="61"/>
                </a:lnTo>
                <a:lnTo>
                  <a:pt x="223" y="71"/>
                </a:lnTo>
                <a:lnTo>
                  <a:pt x="219" y="82"/>
                </a:lnTo>
                <a:lnTo>
                  <a:pt x="219" y="82"/>
                </a:lnTo>
                <a:lnTo>
                  <a:pt x="226" y="84"/>
                </a:lnTo>
                <a:lnTo>
                  <a:pt x="232" y="88"/>
                </a:lnTo>
                <a:lnTo>
                  <a:pt x="238" y="90"/>
                </a:lnTo>
                <a:lnTo>
                  <a:pt x="242" y="96"/>
                </a:lnTo>
                <a:lnTo>
                  <a:pt x="246" y="101"/>
                </a:lnTo>
                <a:lnTo>
                  <a:pt x="249" y="108"/>
                </a:lnTo>
                <a:lnTo>
                  <a:pt x="250" y="113"/>
                </a:lnTo>
                <a:lnTo>
                  <a:pt x="251" y="121"/>
                </a:lnTo>
                <a:lnTo>
                  <a:pt x="251" y="121"/>
                </a:lnTo>
                <a:lnTo>
                  <a:pt x="250" y="128"/>
                </a:lnTo>
                <a:lnTo>
                  <a:pt x="249" y="136"/>
                </a:lnTo>
                <a:lnTo>
                  <a:pt x="245" y="143"/>
                </a:lnTo>
                <a:lnTo>
                  <a:pt x="239" y="148"/>
                </a:lnTo>
                <a:lnTo>
                  <a:pt x="234" y="154"/>
                </a:lnTo>
                <a:lnTo>
                  <a:pt x="227" y="156"/>
                </a:lnTo>
                <a:lnTo>
                  <a:pt x="220" y="159"/>
                </a:lnTo>
                <a:lnTo>
                  <a:pt x="212" y="160"/>
                </a:lnTo>
                <a:lnTo>
                  <a:pt x="212" y="160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216" name="Freeform 397"/>
          <p:cNvSpPr>
            <a:spLocks/>
          </p:cNvSpPr>
          <p:nvPr/>
        </p:nvSpPr>
        <p:spPr bwMode="auto">
          <a:xfrm>
            <a:off x="6198431" y="5806538"/>
            <a:ext cx="131340" cy="70039"/>
          </a:xfrm>
          <a:custGeom>
            <a:avLst/>
            <a:gdLst/>
            <a:ahLst/>
            <a:cxnLst>
              <a:cxn ang="0">
                <a:pos x="5" y="47"/>
              </a:cxn>
              <a:cxn ang="0">
                <a:pos x="0" y="42"/>
              </a:cxn>
              <a:cxn ang="0">
                <a:pos x="42" y="0"/>
              </a:cxn>
              <a:cxn ang="0">
                <a:pos x="84" y="42"/>
              </a:cxn>
              <a:cxn ang="0">
                <a:pos x="78" y="47"/>
              </a:cxn>
              <a:cxn ang="0">
                <a:pos x="42" y="11"/>
              </a:cxn>
              <a:cxn ang="0">
                <a:pos x="5" y="47"/>
              </a:cxn>
            </a:cxnLst>
            <a:rect l="0" t="0" r="r" b="b"/>
            <a:pathLst>
              <a:path w="84" h="47">
                <a:moveTo>
                  <a:pt x="5" y="47"/>
                </a:moveTo>
                <a:lnTo>
                  <a:pt x="0" y="42"/>
                </a:lnTo>
                <a:lnTo>
                  <a:pt x="42" y="0"/>
                </a:lnTo>
                <a:lnTo>
                  <a:pt x="84" y="42"/>
                </a:lnTo>
                <a:lnTo>
                  <a:pt x="78" y="47"/>
                </a:lnTo>
                <a:lnTo>
                  <a:pt x="42" y="11"/>
                </a:lnTo>
                <a:lnTo>
                  <a:pt x="5" y="47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217" name="Rectangle 398"/>
          <p:cNvSpPr>
            <a:spLocks noChangeArrowheads="1"/>
          </p:cNvSpPr>
          <p:nvPr/>
        </p:nvSpPr>
        <p:spPr bwMode="auto">
          <a:xfrm>
            <a:off x="6259410" y="5815877"/>
            <a:ext cx="14073" cy="242796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218" name="Freeform 399"/>
          <p:cNvSpPr>
            <a:spLocks/>
          </p:cNvSpPr>
          <p:nvPr/>
        </p:nvSpPr>
        <p:spPr bwMode="auto">
          <a:xfrm>
            <a:off x="6873896" y="5703816"/>
            <a:ext cx="394021" cy="247467"/>
          </a:xfrm>
          <a:custGeom>
            <a:avLst/>
            <a:gdLst/>
            <a:ahLst/>
            <a:cxnLst>
              <a:cxn ang="0">
                <a:pos x="138" y="152"/>
              </a:cxn>
              <a:cxn ang="0">
                <a:pos x="217" y="151"/>
              </a:cxn>
              <a:cxn ang="0">
                <a:pos x="233" y="143"/>
              </a:cxn>
              <a:cxn ang="0">
                <a:pos x="242" y="127"/>
              </a:cxn>
              <a:cxn ang="0">
                <a:pos x="242" y="115"/>
              </a:cxn>
              <a:cxn ang="0">
                <a:pos x="233" y="100"/>
              </a:cxn>
              <a:cxn ang="0">
                <a:pos x="219" y="90"/>
              </a:cxn>
              <a:cxn ang="0">
                <a:pos x="209" y="84"/>
              </a:cxn>
              <a:cxn ang="0">
                <a:pos x="215" y="61"/>
              </a:cxn>
              <a:cxn ang="0">
                <a:pos x="211" y="39"/>
              </a:cxn>
              <a:cxn ang="0">
                <a:pos x="192" y="16"/>
              </a:cxn>
              <a:cxn ang="0">
                <a:pos x="163" y="8"/>
              </a:cxn>
              <a:cxn ang="0">
                <a:pos x="139" y="13"/>
              </a:cxn>
              <a:cxn ang="0">
                <a:pos x="117" y="34"/>
              </a:cxn>
              <a:cxn ang="0">
                <a:pos x="109" y="25"/>
              </a:cxn>
              <a:cxn ang="0">
                <a:pos x="93" y="21"/>
              </a:cxn>
              <a:cxn ang="0">
                <a:pos x="82" y="23"/>
              </a:cxn>
              <a:cxn ang="0">
                <a:pos x="69" y="34"/>
              </a:cxn>
              <a:cxn ang="0">
                <a:pos x="63" y="48"/>
              </a:cxn>
              <a:cxn ang="0">
                <a:pos x="58" y="52"/>
              </a:cxn>
              <a:cxn ang="0">
                <a:pos x="30" y="61"/>
              </a:cxn>
              <a:cxn ang="0">
                <a:pos x="12" y="84"/>
              </a:cxn>
              <a:cxn ang="0">
                <a:pos x="8" y="102"/>
              </a:cxn>
              <a:cxn ang="0">
                <a:pos x="16" y="129"/>
              </a:cxn>
              <a:cxn ang="0">
                <a:pos x="36" y="147"/>
              </a:cxn>
              <a:cxn ang="0">
                <a:pos x="57" y="152"/>
              </a:cxn>
              <a:cxn ang="0">
                <a:pos x="51" y="160"/>
              </a:cxn>
              <a:cxn ang="0">
                <a:pos x="31" y="154"/>
              </a:cxn>
              <a:cxn ang="0">
                <a:pos x="8" y="133"/>
              </a:cxn>
              <a:cxn ang="0">
                <a:pos x="0" y="102"/>
              </a:cxn>
              <a:cxn ang="0">
                <a:pos x="4" y="81"/>
              </a:cxn>
              <a:cxn ang="0">
                <a:pos x="24" y="55"/>
              </a:cxn>
              <a:cxn ang="0">
                <a:pos x="57" y="44"/>
              </a:cxn>
              <a:cxn ang="0">
                <a:pos x="61" y="32"/>
              </a:cxn>
              <a:cxn ang="0">
                <a:pos x="74" y="19"/>
              </a:cxn>
              <a:cxn ang="0">
                <a:pos x="93" y="13"/>
              </a:cxn>
              <a:cxn ang="0">
                <a:pos x="105" y="15"/>
              </a:cxn>
              <a:cxn ang="0">
                <a:pos x="116" y="21"/>
              </a:cxn>
              <a:cxn ang="0">
                <a:pos x="150" y="1"/>
              </a:cxn>
              <a:cxn ang="0">
                <a:pos x="175" y="1"/>
              </a:cxn>
              <a:cxn ang="0">
                <a:pos x="205" y="17"/>
              </a:cxn>
              <a:cxn ang="0">
                <a:pos x="221" y="48"/>
              </a:cxn>
              <a:cxn ang="0">
                <a:pos x="223" y="71"/>
              </a:cxn>
              <a:cxn ang="0">
                <a:pos x="225" y="84"/>
              </a:cxn>
              <a:cxn ang="0">
                <a:pos x="242" y="96"/>
              </a:cxn>
              <a:cxn ang="0">
                <a:pos x="250" y="113"/>
              </a:cxn>
              <a:cxn ang="0">
                <a:pos x="250" y="128"/>
              </a:cxn>
              <a:cxn ang="0">
                <a:pos x="239" y="148"/>
              </a:cxn>
              <a:cxn ang="0">
                <a:pos x="220" y="159"/>
              </a:cxn>
            </a:cxnLst>
            <a:rect l="0" t="0" r="r" b="b"/>
            <a:pathLst>
              <a:path w="251" h="160">
                <a:moveTo>
                  <a:pt x="212" y="160"/>
                </a:moveTo>
                <a:lnTo>
                  <a:pt x="138" y="160"/>
                </a:lnTo>
                <a:lnTo>
                  <a:pt x="138" y="152"/>
                </a:lnTo>
                <a:lnTo>
                  <a:pt x="212" y="152"/>
                </a:lnTo>
                <a:lnTo>
                  <a:pt x="212" y="152"/>
                </a:lnTo>
                <a:lnTo>
                  <a:pt x="217" y="151"/>
                </a:lnTo>
                <a:lnTo>
                  <a:pt x="224" y="150"/>
                </a:lnTo>
                <a:lnTo>
                  <a:pt x="229" y="147"/>
                </a:lnTo>
                <a:lnTo>
                  <a:pt x="233" y="143"/>
                </a:lnTo>
                <a:lnTo>
                  <a:pt x="238" y="139"/>
                </a:lnTo>
                <a:lnTo>
                  <a:pt x="240" y="133"/>
                </a:lnTo>
                <a:lnTo>
                  <a:pt x="242" y="127"/>
                </a:lnTo>
                <a:lnTo>
                  <a:pt x="243" y="121"/>
                </a:lnTo>
                <a:lnTo>
                  <a:pt x="243" y="121"/>
                </a:lnTo>
                <a:lnTo>
                  <a:pt x="242" y="115"/>
                </a:lnTo>
                <a:lnTo>
                  <a:pt x="240" y="109"/>
                </a:lnTo>
                <a:lnTo>
                  <a:pt x="238" y="104"/>
                </a:lnTo>
                <a:lnTo>
                  <a:pt x="233" y="100"/>
                </a:lnTo>
                <a:lnTo>
                  <a:pt x="229" y="96"/>
                </a:lnTo>
                <a:lnTo>
                  <a:pt x="224" y="93"/>
                </a:lnTo>
                <a:lnTo>
                  <a:pt x="219" y="90"/>
                </a:lnTo>
                <a:lnTo>
                  <a:pt x="213" y="90"/>
                </a:lnTo>
                <a:lnTo>
                  <a:pt x="206" y="89"/>
                </a:lnTo>
                <a:lnTo>
                  <a:pt x="209" y="84"/>
                </a:lnTo>
                <a:lnTo>
                  <a:pt x="209" y="84"/>
                </a:lnTo>
                <a:lnTo>
                  <a:pt x="213" y="73"/>
                </a:lnTo>
                <a:lnTo>
                  <a:pt x="215" y="61"/>
                </a:lnTo>
                <a:lnTo>
                  <a:pt x="215" y="61"/>
                </a:lnTo>
                <a:lnTo>
                  <a:pt x="215" y="50"/>
                </a:lnTo>
                <a:lnTo>
                  <a:pt x="211" y="39"/>
                </a:lnTo>
                <a:lnTo>
                  <a:pt x="206" y="31"/>
                </a:lnTo>
                <a:lnTo>
                  <a:pt x="200" y="23"/>
                </a:lnTo>
                <a:lnTo>
                  <a:pt x="192" y="16"/>
                </a:lnTo>
                <a:lnTo>
                  <a:pt x="184" y="12"/>
                </a:lnTo>
                <a:lnTo>
                  <a:pt x="173" y="9"/>
                </a:lnTo>
                <a:lnTo>
                  <a:pt x="163" y="8"/>
                </a:lnTo>
                <a:lnTo>
                  <a:pt x="163" y="8"/>
                </a:lnTo>
                <a:lnTo>
                  <a:pt x="150" y="9"/>
                </a:lnTo>
                <a:lnTo>
                  <a:pt x="139" y="13"/>
                </a:lnTo>
                <a:lnTo>
                  <a:pt x="128" y="20"/>
                </a:lnTo>
                <a:lnTo>
                  <a:pt x="120" y="29"/>
                </a:lnTo>
                <a:lnTo>
                  <a:pt x="117" y="34"/>
                </a:lnTo>
                <a:lnTo>
                  <a:pt x="115" y="29"/>
                </a:lnTo>
                <a:lnTo>
                  <a:pt x="115" y="29"/>
                </a:lnTo>
                <a:lnTo>
                  <a:pt x="109" y="25"/>
                </a:lnTo>
                <a:lnTo>
                  <a:pt x="104" y="23"/>
                </a:lnTo>
                <a:lnTo>
                  <a:pt x="98" y="21"/>
                </a:lnTo>
                <a:lnTo>
                  <a:pt x="93" y="21"/>
                </a:lnTo>
                <a:lnTo>
                  <a:pt x="93" y="21"/>
                </a:lnTo>
                <a:lnTo>
                  <a:pt x="88" y="21"/>
                </a:lnTo>
                <a:lnTo>
                  <a:pt x="82" y="23"/>
                </a:lnTo>
                <a:lnTo>
                  <a:pt x="77" y="25"/>
                </a:lnTo>
                <a:lnTo>
                  <a:pt x="73" y="29"/>
                </a:lnTo>
                <a:lnTo>
                  <a:pt x="69" y="34"/>
                </a:lnTo>
                <a:lnTo>
                  <a:pt x="66" y="38"/>
                </a:lnTo>
                <a:lnTo>
                  <a:pt x="65" y="43"/>
                </a:lnTo>
                <a:lnTo>
                  <a:pt x="63" y="48"/>
                </a:lnTo>
                <a:lnTo>
                  <a:pt x="63" y="52"/>
                </a:lnTo>
                <a:lnTo>
                  <a:pt x="58" y="52"/>
                </a:lnTo>
                <a:lnTo>
                  <a:pt x="58" y="52"/>
                </a:lnTo>
                <a:lnTo>
                  <a:pt x="47" y="54"/>
                </a:lnTo>
                <a:lnTo>
                  <a:pt x="38" y="57"/>
                </a:lnTo>
                <a:lnTo>
                  <a:pt x="30" y="61"/>
                </a:lnTo>
                <a:lnTo>
                  <a:pt x="23" y="67"/>
                </a:lnTo>
                <a:lnTo>
                  <a:pt x="16" y="74"/>
                </a:lnTo>
                <a:lnTo>
                  <a:pt x="12" y="84"/>
                </a:lnTo>
                <a:lnTo>
                  <a:pt x="9" y="93"/>
                </a:lnTo>
                <a:lnTo>
                  <a:pt x="8" y="102"/>
                </a:lnTo>
                <a:lnTo>
                  <a:pt x="8" y="102"/>
                </a:lnTo>
                <a:lnTo>
                  <a:pt x="9" y="112"/>
                </a:lnTo>
                <a:lnTo>
                  <a:pt x="12" y="121"/>
                </a:lnTo>
                <a:lnTo>
                  <a:pt x="16" y="129"/>
                </a:lnTo>
                <a:lnTo>
                  <a:pt x="22" y="138"/>
                </a:lnTo>
                <a:lnTo>
                  <a:pt x="28" y="143"/>
                </a:lnTo>
                <a:lnTo>
                  <a:pt x="36" y="147"/>
                </a:lnTo>
                <a:lnTo>
                  <a:pt x="46" y="151"/>
                </a:lnTo>
                <a:lnTo>
                  <a:pt x="55" y="152"/>
                </a:lnTo>
                <a:lnTo>
                  <a:pt x="57" y="152"/>
                </a:lnTo>
                <a:lnTo>
                  <a:pt x="112" y="152"/>
                </a:lnTo>
                <a:lnTo>
                  <a:pt x="112" y="160"/>
                </a:lnTo>
                <a:lnTo>
                  <a:pt x="51" y="160"/>
                </a:lnTo>
                <a:lnTo>
                  <a:pt x="51" y="160"/>
                </a:lnTo>
                <a:lnTo>
                  <a:pt x="40" y="158"/>
                </a:lnTo>
                <a:lnTo>
                  <a:pt x="31" y="154"/>
                </a:lnTo>
                <a:lnTo>
                  <a:pt x="23" y="148"/>
                </a:lnTo>
                <a:lnTo>
                  <a:pt x="15" y="142"/>
                </a:lnTo>
                <a:lnTo>
                  <a:pt x="8" y="133"/>
                </a:lnTo>
                <a:lnTo>
                  <a:pt x="4" y="124"/>
                </a:lnTo>
                <a:lnTo>
                  <a:pt x="1" y="113"/>
                </a:lnTo>
                <a:lnTo>
                  <a:pt x="0" y="102"/>
                </a:lnTo>
                <a:lnTo>
                  <a:pt x="0" y="102"/>
                </a:lnTo>
                <a:lnTo>
                  <a:pt x="1" y="90"/>
                </a:lnTo>
                <a:lnTo>
                  <a:pt x="4" y="81"/>
                </a:lnTo>
                <a:lnTo>
                  <a:pt x="9" y="70"/>
                </a:lnTo>
                <a:lnTo>
                  <a:pt x="16" y="62"/>
                </a:lnTo>
                <a:lnTo>
                  <a:pt x="24" y="55"/>
                </a:lnTo>
                <a:lnTo>
                  <a:pt x="34" y="50"/>
                </a:lnTo>
                <a:lnTo>
                  <a:pt x="44" y="46"/>
                </a:lnTo>
                <a:lnTo>
                  <a:pt x="57" y="44"/>
                </a:lnTo>
                <a:lnTo>
                  <a:pt x="57" y="44"/>
                </a:lnTo>
                <a:lnTo>
                  <a:pt x="58" y="38"/>
                </a:lnTo>
                <a:lnTo>
                  <a:pt x="61" y="32"/>
                </a:lnTo>
                <a:lnTo>
                  <a:pt x="65" y="27"/>
                </a:lnTo>
                <a:lnTo>
                  <a:pt x="69" y="21"/>
                </a:lnTo>
                <a:lnTo>
                  <a:pt x="74" y="19"/>
                </a:lnTo>
                <a:lnTo>
                  <a:pt x="80" y="16"/>
                </a:lnTo>
                <a:lnTo>
                  <a:pt x="86" y="13"/>
                </a:lnTo>
                <a:lnTo>
                  <a:pt x="93" y="13"/>
                </a:lnTo>
                <a:lnTo>
                  <a:pt x="93" y="13"/>
                </a:lnTo>
                <a:lnTo>
                  <a:pt x="100" y="13"/>
                </a:lnTo>
                <a:lnTo>
                  <a:pt x="105" y="15"/>
                </a:lnTo>
                <a:lnTo>
                  <a:pt x="111" y="17"/>
                </a:lnTo>
                <a:lnTo>
                  <a:pt x="116" y="21"/>
                </a:lnTo>
                <a:lnTo>
                  <a:pt x="116" y="21"/>
                </a:lnTo>
                <a:lnTo>
                  <a:pt x="125" y="12"/>
                </a:lnTo>
                <a:lnTo>
                  <a:pt x="138" y="5"/>
                </a:lnTo>
                <a:lnTo>
                  <a:pt x="150" y="1"/>
                </a:lnTo>
                <a:lnTo>
                  <a:pt x="163" y="0"/>
                </a:lnTo>
                <a:lnTo>
                  <a:pt x="163" y="0"/>
                </a:lnTo>
                <a:lnTo>
                  <a:pt x="175" y="1"/>
                </a:lnTo>
                <a:lnTo>
                  <a:pt x="186" y="4"/>
                </a:lnTo>
                <a:lnTo>
                  <a:pt x="197" y="9"/>
                </a:lnTo>
                <a:lnTo>
                  <a:pt x="205" y="17"/>
                </a:lnTo>
                <a:lnTo>
                  <a:pt x="213" y="27"/>
                </a:lnTo>
                <a:lnTo>
                  <a:pt x="219" y="36"/>
                </a:lnTo>
                <a:lnTo>
                  <a:pt x="221" y="48"/>
                </a:lnTo>
                <a:lnTo>
                  <a:pt x="223" y="61"/>
                </a:lnTo>
                <a:lnTo>
                  <a:pt x="223" y="61"/>
                </a:lnTo>
                <a:lnTo>
                  <a:pt x="223" y="71"/>
                </a:lnTo>
                <a:lnTo>
                  <a:pt x="219" y="82"/>
                </a:lnTo>
                <a:lnTo>
                  <a:pt x="219" y="82"/>
                </a:lnTo>
                <a:lnTo>
                  <a:pt x="225" y="84"/>
                </a:lnTo>
                <a:lnTo>
                  <a:pt x="232" y="88"/>
                </a:lnTo>
                <a:lnTo>
                  <a:pt x="238" y="90"/>
                </a:lnTo>
                <a:lnTo>
                  <a:pt x="242" y="96"/>
                </a:lnTo>
                <a:lnTo>
                  <a:pt x="246" y="101"/>
                </a:lnTo>
                <a:lnTo>
                  <a:pt x="248" y="108"/>
                </a:lnTo>
                <a:lnTo>
                  <a:pt x="250" y="113"/>
                </a:lnTo>
                <a:lnTo>
                  <a:pt x="251" y="121"/>
                </a:lnTo>
                <a:lnTo>
                  <a:pt x="251" y="121"/>
                </a:lnTo>
                <a:lnTo>
                  <a:pt x="250" y="128"/>
                </a:lnTo>
                <a:lnTo>
                  <a:pt x="247" y="136"/>
                </a:lnTo>
                <a:lnTo>
                  <a:pt x="244" y="143"/>
                </a:lnTo>
                <a:lnTo>
                  <a:pt x="239" y="148"/>
                </a:lnTo>
                <a:lnTo>
                  <a:pt x="233" y="154"/>
                </a:lnTo>
                <a:lnTo>
                  <a:pt x="227" y="156"/>
                </a:lnTo>
                <a:lnTo>
                  <a:pt x="220" y="159"/>
                </a:lnTo>
                <a:lnTo>
                  <a:pt x="212" y="160"/>
                </a:lnTo>
                <a:lnTo>
                  <a:pt x="212" y="160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219" name="Freeform 400"/>
          <p:cNvSpPr>
            <a:spLocks/>
          </p:cNvSpPr>
          <p:nvPr/>
        </p:nvSpPr>
        <p:spPr bwMode="auto">
          <a:xfrm>
            <a:off x="7005238" y="6007312"/>
            <a:ext cx="131340" cy="74707"/>
          </a:xfrm>
          <a:custGeom>
            <a:avLst/>
            <a:gdLst/>
            <a:ahLst/>
            <a:cxnLst>
              <a:cxn ang="0">
                <a:pos x="41" y="47"/>
              </a:cxn>
              <a:cxn ang="0">
                <a:pos x="0" y="5"/>
              </a:cxn>
              <a:cxn ang="0">
                <a:pos x="5" y="0"/>
              </a:cxn>
              <a:cxn ang="0">
                <a:pos x="41" y="35"/>
              </a:cxn>
              <a:cxn ang="0">
                <a:pos x="78" y="0"/>
              </a:cxn>
              <a:cxn ang="0">
                <a:pos x="83" y="5"/>
              </a:cxn>
              <a:cxn ang="0">
                <a:pos x="41" y="47"/>
              </a:cxn>
            </a:cxnLst>
            <a:rect l="0" t="0" r="r" b="b"/>
            <a:pathLst>
              <a:path w="83" h="47">
                <a:moveTo>
                  <a:pt x="41" y="47"/>
                </a:moveTo>
                <a:lnTo>
                  <a:pt x="0" y="5"/>
                </a:lnTo>
                <a:lnTo>
                  <a:pt x="5" y="0"/>
                </a:lnTo>
                <a:lnTo>
                  <a:pt x="41" y="35"/>
                </a:lnTo>
                <a:lnTo>
                  <a:pt x="78" y="0"/>
                </a:lnTo>
                <a:lnTo>
                  <a:pt x="83" y="5"/>
                </a:lnTo>
                <a:lnTo>
                  <a:pt x="41" y="47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220" name="Rectangle 401"/>
          <p:cNvSpPr>
            <a:spLocks noChangeArrowheads="1"/>
          </p:cNvSpPr>
          <p:nvPr/>
        </p:nvSpPr>
        <p:spPr bwMode="auto">
          <a:xfrm>
            <a:off x="7066218" y="5829884"/>
            <a:ext cx="14073" cy="238128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221" name="Freeform 402"/>
          <p:cNvSpPr>
            <a:spLocks/>
          </p:cNvSpPr>
          <p:nvPr/>
        </p:nvSpPr>
        <p:spPr bwMode="auto">
          <a:xfrm>
            <a:off x="2957131" y="5890581"/>
            <a:ext cx="131340" cy="74707"/>
          </a:xfrm>
          <a:custGeom>
            <a:avLst/>
            <a:gdLst/>
            <a:ahLst/>
            <a:cxnLst>
              <a:cxn ang="0">
                <a:pos x="42" y="49"/>
              </a:cxn>
              <a:cxn ang="0">
                <a:pos x="0" y="5"/>
              </a:cxn>
              <a:cxn ang="0">
                <a:pos x="5" y="0"/>
              </a:cxn>
              <a:cxn ang="0">
                <a:pos x="42" y="36"/>
              </a:cxn>
              <a:cxn ang="0">
                <a:pos x="78" y="0"/>
              </a:cxn>
              <a:cxn ang="0">
                <a:pos x="84" y="5"/>
              </a:cxn>
              <a:cxn ang="0">
                <a:pos x="42" y="49"/>
              </a:cxn>
            </a:cxnLst>
            <a:rect l="0" t="0" r="r" b="b"/>
            <a:pathLst>
              <a:path w="84" h="49">
                <a:moveTo>
                  <a:pt x="42" y="49"/>
                </a:moveTo>
                <a:lnTo>
                  <a:pt x="0" y="5"/>
                </a:lnTo>
                <a:lnTo>
                  <a:pt x="5" y="0"/>
                </a:lnTo>
                <a:lnTo>
                  <a:pt x="42" y="36"/>
                </a:lnTo>
                <a:lnTo>
                  <a:pt x="78" y="0"/>
                </a:lnTo>
                <a:lnTo>
                  <a:pt x="84" y="5"/>
                </a:lnTo>
                <a:lnTo>
                  <a:pt x="42" y="49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222" name="Rectangle 403"/>
          <p:cNvSpPr>
            <a:spLocks noChangeArrowheads="1"/>
          </p:cNvSpPr>
          <p:nvPr/>
        </p:nvSpPr>
        <p:spPr bwMode="auto">
          <a:xfrm>
            <a:off x="3018112" y="5708487"/>
            <a:ext cx="9381" cy="242796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223" name="Freeform 404"/>
          <p:cNvSpPr>
            <a:spLocks/>
          </p:cNvSpPr>
          <p:nvPr/>
        </p:nvSpPr>
        <p:spPr bwMode="auto">
          <a:xfrm>
            <a:off x="2877390" y="5806538"/>
            <a:ext cx="290825" cy="284820"/>
          </a:xfrm>
          <a:custGeom>
            <a:avLst/>
            <a:gdLst/>
            <a:ahLst/>
            <a:cxnLst>
              <a:cxn ang="0">
                <a:pos x="184" y="184"/>
              </a:cxn>
              <a:cxn ang="0">
                <a:pos x="0" y="184"/>
              </a:cxn>
              <a:cxn ang="0">
                <a:pos x="0" y="0"/>
              </a:cxn>
              <a:cxn ang="0">
                <a:pos x="69" y="0"/>
              </a:cxn>
              <a:cxn ang="0">
                <a:pos x="69" y="8"/>
              </a:cxn>
              <a:cxn ang="0">
                <a:pos x="9" y="8"/>
              </a:cxn>
              <a:cxn ang="0">
                <a:pos x="9" y="174"/>
              </a:cxn>
              <a:cxn ang="0">
                <a:pos x="176" y="174"/>
              </a:cxn>
              <a:cxn ang="0">
                <a:pos x="176" y="8"/>
              </a:cxn>
              <a:cxn ang="0">
                <a:pos x="117" y="8"/>
              </a:cxn>
              <a:cxn ang="0">
                <a:pos x="117" y="0"/>
              </a:cxn>
              <a:cxn ang="0">
                <a:pos x="184" y="0"/>
              </a:cxn>
              <a:cxn ang="0">
                <a:pos x="184" y="184"/>
              </a:cxn>
            </a:cxnLst>
            <a:rect l="0" t="0" r="r" b="b"/>
            <a:pathLst>
              <a:path w="184" h="184">
                <a:moveTo>
                  <a:pt x="184" y="184"/>
                </a:moveTo>
                <a:lnTo>
                  <a:pt x="0" y="184"/>
                </a:lnTo>
                <a:lnTo>
                  <a:pt x="0" y="0"/>
                </a:lnTo>
                <a:lnTo>
                  <a:pt x="69" y="0"/>
                </a:lnTo>
                <a:lnTo>
                  <a:pt x="69" y="8"/>
                </a:lnTo>
                <a:lnTo>
                  <a:pt x="9" y="8"/>
                </a:lnTo>
                <a:lnTo>
                  <a:pt x="9" y="174"/>
                </a:lnTo>
                <a:lnTo>
                  <a:pt x="176" y="174"/>
                </a:lnTo>
                <a:lnTo>
                  <a:pt x="176" y="8"/>
                </a:lnTo>
                <a:lnTo>
                  <a:pt x="117" y="8"/>
                </a:lnTo>
                <a:lnTo>
                  <a:pt x="117" y="0"/>
                </a:lnTo>
                <a:lnTo>
                  <a:pt x="184" y="0"/>
                </a:lnTo>
                <a:lnTo>
                  <a:pt x="184" y="184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224" name="Freeform 405"/>
          <p:cNvSpPr>
            <a:spLocks/>
          </p:cNvSpPr>
          <p:nvPr/>
        </p:nvSpPr>
        <p:spPr bwMode="auto">
          <a:xfrm>
            <a:off x="3759248" y="5694477"/>
            <a:ext cx="136033" cy="74707"/>
          </a:xfrm>
          <a:custGeom>
            <a:avLst/>
            <a:gdLst/>
            <a:ahLst/>
            <a:cxnLst>
              <a:cxn ang="0">
                <a:pos x="7" y="50"/>
              </a:cxn>
              <a:cxn ang="0">
                <a:pos x="0" y="45"/>
              </a:cxn>
              <a:cxn ang="0">
                <a:pos x="43" y="0"/>
              </a:cxn>
              <a:cxn ang="0">
                <a:pos x="88" y="45"/>
              </a:cxn>
              <a:cxn ang="0">
                <a:pos x="81" y="50"/>
              </a:cxn>
              <a:cxn ang="0">
                <a:pos x="43" y="14"/>
              </a:cxn>
              <a:cxn ang="0">
                <a:pos x="7" y="50"/>
              </a:cxn>
            </a:cxnLst>
            <a:rect l="0" t="0" r="r" b="b"/>
            <a:pathLst>
              <a:path w="88" h="50">
                <a:moveTo>
                  <a:pt x="7" y="50"/>
                </a:moveTo>
                <a:lnTo>
                  <a:pt x="0" y="45"/>
                </a:lnTo>
                <a:lnTo>
                  <a:pt x="43" y="0"/>
                </a:lnTo>
                <a:lnTo>
                  <a:pt x="88" y="45"/>
                </a:lnTo>
                <a:lnTo>
                  <a:pt x="81" y="50"/>
                </a:lnTo>
                <a:lnTo>
                  <a:pt x="43" y="14"/>
                </a:lnTo>
                <a:lnTo>
                  <a:pt x="7" y="50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225" name="Rectangle 407"/>
          <p:cNvSpPr>
            <a:spLocks noChangeArrowheads="1"/>
          </p:cNvSpPr>
          <p:nvPr/>
        </p:nvSpPr>
        <p:spPr bwMode="auto">
          <a:xfrm>
            <a:off x="3820217" y="5708477"/>
            <a:ext cx="14073" cy="247467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226" name="Freeform 408"/>
          <p:cNvSpPr>
            <a:spLocks/>
          </p:cNvSpPr>
          <p:nvPr/>
        </p:nvSpPr>
        <p:spPr bwMode="auto">
          <a:xfrm>
            <a:off x="3679495" y="5801861"/>
            <a:ext cx="295517" cy="294159"/>
          </a:xfrm>
          <a:custGeom>
            <a:avLst/>
            <a:gdLst/>
            <a:ahLst/>
            <a:cxnLst>
              <a:cxn ang="0">
                <a:pos x="188" y="189"/>
              </a:cxn>
              <a:cxn ang="0">
                <a:pos x="0" y="189"/>
              </a:cxn>
              <a:cxn ang="0">
                <a:pos x="0" y="0"/>
              </a:cxn>
              <a:cxn ang="0">
                <a:pos x="70" y="0"/>
              </a:cxn>
              <a:cxn ang="0">
                <a:pos x="70" y="10"/>
              </a:cxn>
              <a:cxn ang="0">
                <a:pos x="8" y="10"/>
              </a:cxn>
              <a:cxn ang="0">
                <a:pos x="8" y="181"/>
              </a:cxn>
              <a:cxn ang="0">
                <a:pos x="180" y="181"/>
              </a:cxn>
              <a:cxn ang="0">
                <a:pos x="180" y="10"/>
              </a:cxn>
              <a:cxn ang="0">
                <a:pos x="120" y="10"/>
              </a:cxn>
              <a:cxn ang="0">
                <a:pos x="120" y="0"/>
              </a:cxn>
              <a:cxn ang="0">
                <a:pos x="188" y="0"/>
              </a:cxn>
              <a:cxn ang="0">
                <a:pos x="188" y="189"/>
              </a:cxn>
            </a:cxnLst>
            <a:rect l="0" t="0" r="r" b="b"/>
            <a:pathLst>
              <a:path w="188" h="189">
                <a:moveTo>
                  <a:pt x="188" y="189"/>
                </a:moveTo>
                <a:lnTo>
                  <a:pt x="0" y="189"/>
                </a:lnTo>
                <a:lnTo>
                  <a:pt x="0" y="0"/>
                </a:lnTo>
                <a:lnTo>
                  <a:pt x="70" y="0"/>
                </a:lnTo>
                <a:lnTo>
                  <a:pt x="70" y="10"/>
                </a:lnTo>
                <a:lnTo>
                  <a:pt x="8" y="10"/>
                </a:lnTo>
                <a:lnTo>
                  <a:pt x="8" y="181"/>
                </a:lnTo>
                <a:lnTo>
                  <a:pt x="180" y="181"/>
                </a:lnTo>
                <a:lnTo>
                  <a:pt x="180" y="10"/>
                </a:lnTo>
                <a:lnTo>
                  <a:pt x="120" y="10"/>
                </a:lnTo>
                <a:lnTo>
                  <a:pt x="120" y="0"/>
                </a:lnTo>
                <a:lnTo>
                  <a:pt x="188" y="0"/>
                </a:lnTo>
                <a:lnTo>
                  <a:pt x="188" y="189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227" name="Freeform 409"/>
          <p:cNvSpPr>
            <a:spLocks noEditPoints="1"/>
          </p:cNvSpPr>
          <p:nvPr/>
        </p:nvSpPr>
        <p:spPr bwMode="auto">
          <a:xfrm>
            <a:off x="4519138" y="5689802"/>
            <a:ext cx="262681" cy="406217"/>
          </a:xfrm>
          <a:custGeom>
            <a:avLst/>
            <a:gdLst/>
            <a:ahLst/>
            <a:cxnLst>
              <a:cxn ang="0">
                <a:pos x="24" y="260"/>
              </a:cxn>
              <a:cxn ang="0">
                <a:pos x="17" y="259"/>
              </a:cxn>
              <a:cxn ang="0">
                <a:pos x="15" y="256"/>
              </a:cxn>
              <a:cxn ang="0">
                <a:pos x="11" y="248"/>
              </a:cxn>
              <a:cxn ang="0">
                <a:pos x="42" y="155"/>
              </a:cxn>
              <a:cxn ang="0">
                <a:pos x="12" y="155"/>
              </a:cxn>
              <a:cxn ang="0">
                <a:pos x="1" y="150"/>
              </a:cxn>
              <a:cxn ang="0">
                <a:pos x="0" y="144"/>
              </a:cxn>
              <a:cxn ang="0">
                <a:pos x="48" y="9"/>
              </a:cxn>
              <a:cxn ang="0">
                <a:pos x="50" y="5"/>
              </a:cxn>
              <a:cxn ang="0">
                <a:pos x="56" y="1"/>
              </a:cxn>
              <a:cxn ang="0">
                <a:pos x="155" y="0"/>
              </a:cxn>
              <a:cxn ang="0">
                <a:pos x="160" y="1"/>
              </a:cxn>
              <a:cxn ang="0">
                <a:pos x="167" y="8"/>
              </a:cxn>
              <a:cxn ang="0">
                <a:pos x="169" y="13"/>
              </a:cxn>
              <a:cxn ang="0">
                <a:pos x="166" y="20"/>
              </a:cxn>
              <a:cxn ang="0">
                <a:pos x="142" y="92"/>
              </a:cxn>
              <a:cxn ang="0">
                <a:pos x="144" y="92"/>
              </a:cxn>
              <a:cxn ang="0">
                <a:pos x="151" y="96"/>
              </a:cxn>
              <a:cxn ang="0">
                <a:pos x="152" y="100"/>
              </a:cxn>
              <a:cxn ang="0">
                <a:pos x="154" y="106"/>
              </a:cxn>
              <a:cxn ang="0">
                <a:pos x="151" y="113"/>
              </a:cxn>
              <a:cxn ang="0">
                <a:pos x="34" y="256"/>
              </a:cxn>
              <a:cxn ang="0">
                <a:pos x="24" y="260"/>
              </a:cxn>
              <a:cxn ang="0">
                <a:pos x="61" y="10"/>
              </a:cxn>
              <a:cxn ang="0">
                <a:pos x="58" y="12"/>
              </a:cxn>
              <a:cxn ang="0">
                <a:pos x="11" y="141"/>
              </a:cxn>
              <a:cxn ang="0">
                <a:pos x="11" y="143"/>
              </a:cxn>
              <a:cxn ang="0">
                <a:pos x="56" y="144"/>
              </a:cxn>
              <a:cxn ang="0">
                <a:pos x="21" y="247"/>
              </a:cxn>
              <a:cxn ang="0">
                <a:pos x="23" y="250"/>
              </a:cxn>
              <a:cxn ang="0">
                <a:pos x="24" y="250"/>
              </a:cxn>
              <a:cxn ang="0">
                <a:pos x="143" y="106"/>
              </a:cxn>
              <a:cxn ang="0">
                <a:pos x="143" y="104"/>
              </a:cxn>
              <a:cxn ang="0">
                <a:pos x="142" y="102"/>
              </a:cxn>
              <a:cxn ang="0">
                <a:pos x="156" y="15"/>
              </a:cxn>
              <a:cxn ang="0">
                <a:pos x="158" y="13"/>
              </a:cxn>
              <a:cxn ang="0">
                <a:pos x="156" y="12"/>
              </a:cxn>
              <a:cxn ang="0">
                <a:pos x="61" y="10"/>
              </a:cxn>
            </a:cxnLst>
            <a:rect l="0" t="0" r="r" b="b"/>
            <a:pathLst>
              <a:path w="169" h="260">
                <a:moveTo>
                  <a:pt x="24" y="260"/>
                </a:moveTo>
                <a:lnTo>
                  <a:pt x="24" y="260"/>
                </a:lnTo>
                <a:lnTo>
                  <a:pt x="21" y="260"/>
                </a:lnTo>
                <a:lnTo>
                  <a:pt x="17" y="259"/>
                </a:lnTo>
                <a:lnTo>
                  <a:pt x="17" y="259"/>
                </a:lnTo>
                <a:lnTo>
                  <a:pt x="15" y="256"/>
                </a:lnTo>
                <a:lnTo>
                  <a:pt x="12" y="252"/>
                </a:lnTo>
                <a:lnTo>
                  <a:pt x="11" y="248"/>
                </a:lnTo>
                <a:lnTo>
                  <a:pt x="12" y="243"/>
                </a:lnTo>
                <a:lnTo>
                  <a:pt x="42" y="155"/>
                </a:lnTo>
                <a:lnTo>
                  <a:pt x="12" y="155"/>
                </a:lnTo>
                <a:lnTo>
                  <a:pt x="12" y="155"/>
                </a:lnTo>
                <a:lnTo>
                  <a:pt x="7" y="154"/>
                </a:lnTo>
                <a:lnTo>
                  <a:pt x="1" y="150"/>
                </a:lnTo>
                <a:lnTo>
                  <a:pt x="1" y="150"/>
                </a:lnTo>
                <a:lnTo>
                  <a:pt x="0" y="144"/>
                </a:lnTo>
                <a:lnTo>
                  <a:pt x="0" y="137"/>
                </a:lnTo>
                <a:lnTo>
                  <a:pt x="48" y="9"/>
                </a:lnTo>
                <a:lnTo>
                  <a:pt x="48" y="9"/>
                </a:lnTo>
                <a:lnTo>
                  <a:pt x="50" y="5"/>
                </a:lnTo>
                <a:lnTo>
                  <a:pt x="52" y="2"/>
                </a:lnTo>
                <a:lnTo>
                  <a:pt x="56" y="1"/>
                </a:lnTo>
                <a:lnTo>
                  <a:pt x="61" y="0"/>
                </a:lnTo>
                <a:lnTo>
                  <a:pt x="155" y="0"/>
                </a:lnTo>
                <a:lnTo>
                  <a:pt x="155" y="0"/>
                </a:lnTo>
                <a:lnTo>
                  <a:pt x="160" y="1"/>
                </a:lnTo>
                <a:lnTo>
                  <a:pt x="164" y="4"/>
                </a:lnTo>
                <a:lnTo>
                  <a:pt x="167" y="8"/>
                </a:lnTo>
                <a:lnTo>
                  <a:pt x="169" y="13"/>
                </a:lnTo>
                <a:lnTo>
                  <a:pt x="169" y="13"/>
                </a:lnTo>
                <a:lnTo>
                  <a:pt x="167" y="17"/>
                </a:lnTo>
                <a:lnTo>
                  <a:pt x="166" y="20"/>
                </a:lnTo>
                <a:lnTo>
                  <a:pt x="117" y="92"/>
                </a:lnTo>
                <a:lnTo>
                  <a:pt x="142" y="92"/>
                </a:lnTo>
                <a:lnTo>
                  <a:pt x="142" y="92"/>
                </a:lnTo>
                <a:lnTo>
                  <a:pt x="144" y="92"/>
                </a:lnTo>
                <a:lnTo>
                  <a:pt x="148" y="93"/>
                </a:lnTo>
                <a:lnTo>
                  <a:pt x="151" y="96"/>
                </a:lnTo>
                <a:lnTo>
                  <a:pt x="152" y="100"/>
                </a:lnTo>
                <a:lnTo>
                  <a:pt x="152" y="100"/>
                </a:lnTo>
                <a:lnTo>
                  <a:pt x="154" y="102"/>
                </a:lnTo>
                <a:lnTo>
                  <a:pt x="154" y="106"/>
                </a:lnTo>
                <a:lnTo>
                  <a:pt x="152" y="109"/>
                </a:lnTo>
                <a:lnTo>
                  <a:pt x="151" y="113"/>
                </a:lnTo>
                <a:lnTo>
                  <a:pt x="34" y="256"/>
                </a:lnTo>
                <a:lnTo>
                  <a:pt x="34" y="256"/>
                </a:lnTo>
                <a:lnTo>
                  <a:pt x="29" y="259"/>
                </a:lnTo>
                <a:lnTo>
                  <a:pt x="24" y="260"/>
                </a:lnTo>
                <a:lnTo>
                  <a:pt x="24" y="260"/>
                </a:lnTo>
                <a:close/>
                <a:moveTo>
                  <a:pt x="61" y="10"/>
                </a:moveTo>
                <a:lnTo>
                  <a:pt x="61" y="10"/>
                </a:lnTo>
                <a:lnTo>
                  <a:pt x="58" y="12"/>
                </a:lnTo>
                <a:lnTo>
                  <a:pt x="11" y="141"/>
                </a:lnTo>
                <a:lnTo>
                  <a:pt x="11" y="141"/>
                </a:lnTo>
                <a:lnTo>
                  <a:pt x="11" y="143"/>
                </a:lnTo>
                <a:lnTo>
                  <a:pt x="11" y="143"/>
                </a:lnTo>
                <a:lnTo>
                  <a:pt x="12" y="144"/>
                </a:lnTo>
                <a:lnTo>
                  <a:pt x="56" y="144"/>
                </a:lnTo>
                <a:lnTo>
                  <a:pt x="21" y="247"/>
                </a:lnTo>
                <a:lnTo>
                  <a:pt x="21" y="247"/>
                </a:lnTo>
                <a:lnTo>
                  <a:pt x="23" y="248"/>
                </a:lnTo>
                <a:lnTo>
                  <a:pt x="23" y="250"/>
                </a:lnTo>
                <a:lnTo>
                  <a:pt x="23" y="250"/>
                </a:lnTo>
                <a:lnTo>
                  <a:pt x="24" y="250"/>
                </a:lnTo>
                <a:lnTo>
                  <a:pt x="25" y="250"/>
                </a:lnTo>
                <a:lnTo>
                  <a:pt x="143" y="106"/>
                </a:lnTo>
                <a:lnTo>
                  <a:pt x="143" y="106"/>
                </a:lnTo>
                <a:lnTo>
                  <a:pt x="143" y="104"/>
                </a:lnTo>
                <a:lnTo>
                  <a:pt x="143" y="104"/>
                </a:lnTo>
                <a:lnTo>
                  <a:pt x="142" y="102"/>
                </a:lnTo>
                <a:lnTo>
                  <a:pt x="97" y="102"/>
                </a:lnTo>
                <a:lnTo>
                  <a:pt x="156" y="15"/>
                </a:lnTo>
                <a:lnTo>
                  <a:pt x="156" y="15"/>
                </a:lnTo>
                <a:lnTo>
                  <a:pt x="158" y="13"/>
                </a:lnTo>
                <a:lnTo>
                  <a:pt x="158" y="13"/>
                </a:lnTo>
                <a:lnTo>
                  <a:pt x="156" y="12"/>
                </a:lnTo>
                <a:lnTo>
                  <a:pt x="155" y="10"/>
                </a:lnTo>
                <a:lnTo>
                  <a:pt x="61" y="10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228" name="Freeform 410"/>
          <p:cNvSpPr>
            <a:spLocks noEditPoints="1"/>
          </p:cNvSpPr>
          <p:nvPr/>
        </p:nvSpPr>
        <p:spPr bwMode="auto">
          <a:xfrm>
            <a:off x="7713525" y="5811200"/>
            <a:ext cx="112577" cy="275481"/>
          </a:xfrm>
          <a:custGeom>
            <a:avLst/>
            <a:gdLst/>
            <a:ahLst/>
            <a:cxnLst>
              <a:cxn ang="0">
                <a:pos x="52" y="178"/>
              </a:cxn>
              <a:cxn ang="0">
                <a:pos x="21" y="178"/>
              </a:cxn>
              <a:cxn ang="0">
                <a:pos x="21" y="178"/>
              </a:cxn>
              <a:cxn ang="0">
                <a:pos x="16" y="177"/>
              </a:cxn>
              <a:cxn ang="0">
                <a:pos x="12" y="175"/>
              </a:cxn>
              <a:cxn ang="0">
                <a:pos x="7" y="171"/>
              </a:cxn>
              <a:cxn ang="0">
                <a:pos x="2" y="164"/>
              </a:cxn>
              <a:cxn ang="0">
                <a:pos x="0" y="162"/>
              </a:cxn>
              <a:cxn ang="0">
                <a:pos x="0" y="156"/>
              </a:cxn>
              <a:cxn ang="0">
                <a:pos x="0" y="21"/>
              </a:cxn>
              <a:cxn ang="0">
                <a:pos x="0" y="21"/>
              </a:cxn>
              <a:cxn ang="0">
                <a:pos x="0" y="16"/>
              </a:cxn>
              <a:cxn ang="0">
                <a:pos x="2" y="13"/>
              </a:cxn>
              <a:cxn ang="0">
                <a:pos x="7" y="6"/>
              </a:cxn>
              <a:cxn ang="0">
                <a:pos x="12" y="2"/>
              </a:cxn>
              <a:cxn ang="0">
                <a:pos x="16" y="1"/>
              </a:cxn>
              <a:cxn ang="0">
                <a:pos x="21" y="0"/>
              </a:cxn>
              <a:cxn ang="0">
                <a:pos x="52" y="0"/>
              </a:cxn>
              <a:cxn ang="0">
                <a:pos x="52" y="0"/>
              </a:cxn>
              <a:cxn ang="0">
                <a:pos x="56" y="1"/>
              </a:cxn>
              <a:cxn ang="0">
                <a:pos x="60" y="2"/>
              </a:cxn>
              <a:cxn ang="0">
                <a:pos x="66" y="6"/>
              </a:cxn>
              <a:cxn ang="0">
                <a:pos x="71" y="13"/>
              </a:cxn>
              <a:cxn ang="0">
                <a:pos x="72" y="16"/>
              </a:cxn>
              <a:cxn ang="0">
                <a:pos x="72" y="21"/>
              </a:cxn>
              <a:cxn ang="0">
                <a:pos x="72" y="156"/>
              </a:cxn>
              <a:cxn ang="0">
                <a:pos x="72" y="156"/>
              </a:cxn>
              <a:cxn ang="0">
                <a:pos x="72" y="162"/>
              </a:cxn>
              <a:cxn ang="0">
                <a:pos x="71" y="164"/>
              </a:cxn>
              <a:cxn ang="0">
                <a:pos x="66" y="171"/>
              </a:cxn>
              <a:cxn ang="0">
                <a:pos x="60" y="175"/>
              </a:cxn>
              <a:cxn ang="0">
                <a:pos x="56" y="177"/>
              </a:cxn>
              <a:cxn ang="0">
                <a:pos x="52" y="178"/>
              </a:cxn>
              <a:cxn ang="0">
                <a:pos x="52" y="178"/>
              </a:cxn>
              <a:cxn ang="0">
                <a:pos x="21" y="10"/>
              </a:cxn>
              <a:cxn ang="0">
                <a:pos x="21" y="10"/>
              </a:cxn>
              <a:cxn ang="0">
                <a:pos x="18" y="12"/>
              </a:cxn>
              <a:cxn ang="0">
                <a:pos x="14" y="13"/>
              </a:cxn>
              <a:cxn ang="0">
                <a:pos x="12" y="17"/>
              </a:cxn>
              <a:cxn ang="0">
                <a:pos x="11" y="21"/>
              </a:cxn>
              <a:cxn ang="0">
                <a:pos x="11" y="156"/>
              </a:cxn>
              <a:cxn ang="0">
                <a:pos x="11" y="156"/>
              </a:cxn>
              <a:cxn ang="0">
                <a:pos x="12" y="160"/>
              </a:cxn>
              <a:cxn ang="0">
                <a:pos x="14" y="164"/>
              </a:cxn>
              <a:cxn ang="0">
                <a:pos x="18" y="166"/>
              </a:cxn>
              <a:cxn ang="0">
                <a:pos x="21" y="167"/>
              </a:cxn>
              <a:cxn ang="0">
                <a:pos x="52" y="167"/>
              </a:cxn>
              <a:cxn ang="0">
                <a:pos x="52" y="167"/>
              </a:cxn>
              <a:cxn ang="0">
                <a:pos x="56" y="166"/>
              </a:cxn>
              <a:cxn ang="0">
                <a:pos x="58" y="164"/>
              </a:cxn>
              <a:cxn ang="0">
                <a:pos x="60" y="160"/>
              </a:cxn>
              <a:cxn ang="0">
                <a:pos x="61" y="156"/>
              </a:cxn>
              <a:cxn ang="0">
                <a:pos x="61" y="21"/>
              </a:cxn>
              <a:cxn ang="0">
                <a:pos x="61" y="21"/>
              </a:cxn>
              <a:cxn ang="0">
                <a:pos x="60" y="17"/>
              </a:cxn>
              <a:cxn ang="0">
                <a:pos x="58" y="13"/>
              </a:cxn>
              <a:cxn ang="0">
                <a:pos x="56" y="12"/>
              </a:cxn>
              <a:cxn ang="0">
                <a:pos x="52" y="10"/>
              </a:cxn>
              <a:cxn ang="0">
                <a:pos x="21" y="10"/>
              </a:cxn>
            </a:cxnLst>
            <a:rect l="0" t="0" r="r" b="b"/>
            <a:pathLst>
              <a:path w="72" h="178">
                <a:moveTo>
                  <a:pt x="52" y="178"/>
                </a:moveTo>
                <a:lnTo>
                  <a:pt x="21" y="178"/>
                </a:lnTo>
                <a:lnTo>
                  <a:pt x="21" y="178"/>
                </a:lnTo>
                <a:lnTo>
                  <a:pt x="16" y="177"/>
                </a:lnTo>
                <a:lnTo>
                  <a:pt x="12" y="175"/>
                </a:lnTo>
                <a:lnTo>
                  <a:pt x="7" y="171"/>
                </a:lnTo>
                <a:lnTo>
                  <a:pt x="2" y="164"/>
                </a:lnTo>
                <a:lnTo>
                  <a:pt x="0" y="162"/>
                </a:lnTo>
                <a:lnTo>
                  <a:pt x="0" y="156"/>
                </a:lnTo>
                <a:lnTo>
                  <a:pt x="0" y="21"/>
                </a:lnTo>
                <a:lnTo>
                  <a:pt x="0" y="21"/>
                </a:lnTo>
                <a:lnTo>
                  <a:pt x="0" y="16"/>
                </a:lnTo>
                <a:lnTo>
                  <a:pt x="2" y="13"/>
                </a:lnTo>
                <a:lnTo>
                  <a:pt x="7" y="6"/>
                </a:lnTo>
                <a:lnTo>
                  <a:pt x="12" y="2"/>
                </a:lnTo>
                <a:lnTo>
                  <a:pt x="16" y="1"/>
                </a:lnTo>
                <a:lnTo>
                  <a:pt x="21" y="0"/>
                </a:lnTo>
                <a:lnTo>
                  <a:pt x="52" y="0"/>
                </a:lnTo>
                <a:lnTo>
                  <a:pt x="52" y="0"/>
                </a:lnTo>
                <a:lnTo>
                  <a:pt x="56" y="1"/>
                </a:lnTo>
                <a:lnTo>
                  <a:pt x="60" y="2"/>
                </a:lnTo>
                <a:lnTo>
                  <a:pt x="66" y="6"/>
                </a:lnTo>
                <a:lnTo>
                  <a:pt x="71" y="13"/>
                </a:lnTo>
                <a:lnTo>
                  <a:pt x="72" y="16"/>
                </a:lnTo>
                <a:lnTo>
                  <a:pt x="72" y="21"/>
                </a:lnTo>
                <a:lnTo>
                  <a:pt x="72" y="156"/>
                </a:lnTo>
                <a:lnTo>
                  <a:pt x="72" y="156"/>
                </a:lnTo>
                <a:lnTo>
                  <a:pt x="72" y="162"/>
                </a:lnTo>
                <a:lnTo>
                  <a:pt x="71" y="164"/>
                </a:lnTo>
                <a:lnTo>
                  <a:pt x="66" y="171"/>
                </a:lnTo>
                <a:lnTo>
                  <a:pt x="60" y="175"/>
                </a:lnTo>
                <a:lnTo>
                  <a:pt x="56" y="177"/>
                </a:lnTo>
                <a:lnTo>
                  <a:pt x="52" y="178"/>
                </a:lnTo>
                <a:lnTo>
                  <a:pt x="52" y="178"/>
                </a:lnTo>
                <a:close/>
                <a:moveTo>
                  <a:pt x="21" y="10"/>
                </a:moveTo>
                <a:lnTo>
                  <a:pt x="21" y="10"/>
                </a:lnTo>
                <a:lnTo>
                  <a:pt x="18" y="12"/>
                </a:lnTo>
                <a:lnTo>
                  <a:pt x="14" y="13"/>
                </a:lnTo>
                <a:lnTo>
                  <a:pt x="12" y="17"/>
                </a:lnTo>
                <a:lnTo>
                  <a:pt x="11" y="21"/>
                </a:lnTo>
                <a:lnTo>
                  <a:pt x="11" y="156"/>
                </a:lnTo>
                <a:lnTo>
                  <a:pt x="11" y="156"/>
                </a:lnTo>
                <a:lnTo>
                  <a:pt x="12" y="160"/>
                </a:lnTo>
                <a:lnTo>
                  <a:pt x="14" y="164"/>
                </a:lnTo>
                <a:lnTo>
                  <a:pt x="18" y="166"/>
                </a:lnTo>
                <a:lnTo>
                  <a:pt x="21" y="167"/>
                </a:lnTo>
                <a:lnTo>
                  <a:pt x="52" y="167"/>
                </a:lnTo>
                <a:lnTo>
                  <a:pt x="52" y="167"/>
                </a:lnTo>
                <a:lnTo>
                  <a:pt x="56" y="166"/>
                </a:lnTo>
                <a:lnTo>
                  <a:pt x="58" y="164"/>
                </a:lnTo>
                <a:lnTo>
                  <a:pt x="60" y="160"/>
                </a:lnTo>
                <a:lnTo>
                  <a:pt x="61" y="156"/>
                </a:lnTo>
                <a:lnTo>
                  <a:pt x="61" y="21"/>
                </a:lnTo>
                <a:lnTo>
                  <a:pt x="61" y="21"/>
                </a:lnTo>
                <a:lnTo>
                  <a:pt x="60" y="17"/>
                </a:lnTo>
                <a:lnTo>
                  <a:pt x="58" y="13"/>
                </a:lnTo>
                <a:lnTo>
                  <a:pt x="56" y="12"/>
                </a:lnTo>
                <a:lnTo>
                  <a:pt x="52" y="10"/>
                </a:lnTo>
                <a:lnTo>
                  <a:pt x="21" y="10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229" name="Freeform 411"/>
          <p:cNvSpPr>
            <a:spLocks noEditPoints="1"/>
          </p:cNvSpPr>
          <p:nvPr/>
        </p:nvSpPr>
        <p:spPr bwMode="auto">
          <a:xfrm>
            <a:off x="7835483" y="5689801"/>
            <a:ext cx="107888" cy="396880"/>
          </a:xfrm>
          <a:custGeom>
            <a:avLst/>
            <a:gdLst/>
            <a:ahLst/>
            <a:cxnLst>
              <a:cxn ang="0">
                <a:pos x="51" y="254"/>
              </a:cxn>
              <a:cxn ang="0">
                <a:pos x="20" y="254"/>
              </a:cxn>
              <a:cxn ang="0">
                <a:pos x="20" y="254"/>
              </a:cxn>
              <a:cxn ang="0">
                <a:pos x="16" y="253"/>
              </a:cxn>
              <a:cxn ang="0">
                <a:pos x="13" y="251"/>
              </a:cxn>
              <a:cxn ang="0">
                <a:pos x="7" y="247"/>
              </a:cxn>
              <a:cxn ang="0">
                <a:pos x="1" y="240"/>
              </a:cxn>
              <a:cxn ang="0">
                <a:pos x="1" y="238"/>
              </a:cxn>
              <a:cxn ang="0">
                <a:pos x="0" y="232"/>
              </a:cxn>
              <a:cxn ang="0">
                <a:pos x="0" y="20"/>
              </a:cxn>
              <a:cxn ang="0">
                <a:pos x="0" y="20"/>
              </a:cxn>
              <a:cxn ang="0">
                <a:pos x="1" y="16"/>
              </a:cxn>
              <a:cxn ang="0">
                <a:pos x="1" y="14"/>
              </a:cxn>
              <a:cxn ang="0">
                <a:pos x="7" y="7"/>
              </a:cxn>
              <a:cxn ang="0">
                <a:pos x="13" y="1"/>
              </a:cxn>
              <a:cxn ang="0">
                <a:pos x="16" y="1"/>
              </a:cxn>
              <a:cxn ang="0">
                <a:pos x="20" y="0"/>
              </a:cxn>
              <a:cxn ang="0">
                <a:pos x="51" y="0"/>
              </a:cxn>
              <a:cxn ang="0">
                <a:pos x="51" y="0"/>
              </a:cxn>
              <a:cxn ang="0">
                <a:pos x="55" y="1"/>
              </a:cxn>
              <a:cxn ang="0">
                <a:pos x="59" y="1"/>
              </a:cxn>
              <a:cxn ang="0">
                <a:pos x="66" y="7"/>
              </a:cxn>
              <a:cxn ang="0">
                <a:pos x="70" y="14"/>
              </a:cxn>
              <a:cxn ang="0">
                <a:pos x="71" y="16"/>
              </a:cxn>
              <a:cxn ang="0">
                <a:pos x="71" y="20"/>
              </a:cxn>
              <a:cxn ang="0">
                <a:pos x="71" y="232"/>
              </a:cxn>
              <a:cxn ang="0">
                <a:pos x="71" y="232"/>
              </a:cxn>
              <a:cxn ang="0">
                <a:pos x="71" y="238"/>
              </a:cxn>
              <a:cxn ang="0">
                <a:pos x="70" y="240"/>
              </a:cxn>
              <a:cxn ang="0">
                <a:pos x="66" y="247"/>
              </a:cxn>
              <a:cxn ang="0">
                <a:pos x="59" y="251"/>
              </a:cxn>
              <a:cxn ang="0">
                <a:pos x="55" y="253"/>
              </a:cxn>
              <a:cxn ang="0">
                <a:pos x="51" y="254"/>
              </a:cxn>
              <a:cxn ang="0">
                <a:pos x="51" y="254"/>
              </a:cxn>
              <a:cxn ang="0">
                <a:pos x="20" y="11"/>
              </a:cxn>
              <a:cxn ang="0">
                <a:pos x="20" y="11"/>
              </a:cxn>
              <a:cxn ang="0">
                <a:pos x="17" y="12"/>
              </a:cxn>
              <a:cxn ang="0">
                <a:pos x="13" y="14"/>
              </a:cxn>
              <a:cxn ang="0">
                <a:pos x="12" y="18"/>
              </a:cxn>
              <a:cxn ang="0">
                <a:pos x="11" y="20"/>
              </a:cxn>
              <a:cxn ang="0">
                <a:pos x="11" y="232"/>
              </a:cxn>
              <a:cxn ang="0">
                <a:pos x="11" y="232"/>
              </a:cxn>
              <a:cxn ang="0">
                <a:pos x="12" y="236"/>
              </a:cxn>
              <a:cxn ang="0">
                <a:pos x="13" y="240"/>
              </a:cxn>
              <a:cxn ang="0">
                <a:pos x="17" y="242"/>
              </a:cxn>
              <a:cxn ang="0">
                <a:pos x="20" y="243"/>
              </a:cxn>
              <a:cxn ang="0">
                <a:pos x="51" y="243"/>
              </a:cxn>
              <a:cxn ang="0">
                <a:pos x="51" y="243"/>
              </a:cxn>
              <a:cxn ang="0">
                <a:pos x="55" y="242"/>
              </a:cxn>
              <a:cxn ang="0">
                <a:pos x="58" y="240"/>
              </a:cxn>
              <a:cxn ang="0">
                <a:pos x="59" y="236"/>
              </a:cxn>
              <a:cxn ang="0">
                <a:pos x="61" y="232"/>
              </a:cxn>
              <a:cxn ang="0">
                <a:pos x="61" y="20"/>
              </a:cxn>
              <a:cxn ang="0">
                <a:pos x="61" y="20"/>
              </a:cxn>
              <a:cxn ang="0">
                <a:pos x="59" y="18"/>
              </a:cxn>
              <a:cxn ang="0">
                <a:pos x="58" y="14"/>
              </a:cxn>
              <a:cxn ang="0">
                <a:pos x="55" y="12"/>
              </a:cxn>
              <a:cxn ang="0">
                <a:pos x="51" y="11"/>
              </a:cxn>
              <a:cxn ang="0">
                <a:pos x="20" y="11"/>
              </a:cxn>
            </a:cxnLst>
            <a:rect l="0" t="0" r="r" b="b"/>
            <a:pathLst>
              <a:path w="71" h="254">
                <a:moveTo>
                  <a:pt x="51" y="254"/>
                </a:moveTo>
                <a:lnTo>
                  <a:pt x="20" y="254"/>
                </a:lnTo>
                <a:lnTo>
                  <a:pt x="20" y="254"/>
                </a:lnTo>
                <a:lnTo>
                  <a:pt x="16" y="253"/>
                </a:lnTo>
                <a:lnTo>
                  <a:pt x="13" y="251"/>
                </a:lnTo>
                <a:lnTo>
                  <a:pt x="7" y="247"/>
                </a:lnTo>
                <a:lnTo>
                  <a:pt x="1" y="240"/>
                </a:lnTo>
                <a:lnTo>
                  <a:pt x="1" y="238"/>
                </a:lnTo>
                <a:lnTo>
                  <a:pt x="0" y="232"/>
                </a:lnTo>
                <a:lnTo>
                  <a:pt x="0" y="20"/>
                </a:lnTo>
                <a:lnTo>
                  <a:pt x="0" y="20"/>
                </a:lnTo>
                <a:lnTo>
                  <a:pt x="1" y="16"/>
                </a:lnTo>
                <a:lnTo>
                  <a:pt x="1" y="14"/>
                </a:lnTo>
                <a:lnTo>
                  <a:pt x="7" y="7"/>
                </a:lnTo>
                <a:lnTo>
                  <a:pt x="13" y="1"/>
                </a:lnTo>
                <a:lnTo>
                  <a:pt x="16" y="1"/>
                </a:lnTo>
                <a:lnTo>
                  <a:pt x="20" y="0"/>
                </a:lnTo>
                <a:lnTo>
                  <a:pt x="51" y="0"/>
                </a:lnTo>
                <a:lnTo>
                  <a:pt x="51" y="0"/>
                </a:lnTo>
                <a:lnTo>
                  <a:pt x="55" y="1"/>
                </a:lnTo>
                <a:lnTo>
                  <a:pt x="59" y="1"/>
                </a:lnTo>
                <a:lnTo>
                  <a:pt x="66" y="7"/>
                </a:lnTo>
                <a:lnTo>
                  <a:pt x="70" y="14"/>
                </a:lnTo>
                <a:lnTo>
                  <a:pt x="71" y="16"/>
                </a:lnTo>
                <a:lnTo>
                  <a:pt x="71" y="20"/>
                </a:lnTo>
                <a:lnTo>
                  <a:pt x="71" y="232"/>
                </a:lnTo>
                <a:lnTo>
                  <a:pt x="71" y="232"/>
                </a:lnTo>
                <a:lnTo>
                  <a:pt x="71" y="238"/>
                </a:lnTo>
                <a:lnTo>
                  <a:pt x="70" y="240"/>
                </a:lnTo>
                <a:lnTo>
                  <a:pt x="66" y="247"/>
                </a:lnTo>
                <a:lnTo>
                  <a:pt x="59" y="251"/>
                </a:lnTo>
                <a:lnTo>
                  <a:pt x="55" y="253"/>
                </a:lnTo>
                <a:lnTo>
                  <a:pt x="51" y="254"/>
                </a:lnTo>
                <a:lnTo>
                  <a:pt x="51" y="254"/>
                </a:lnTo>
                <a:close/>
                <a:moveTo>
                  <a:pt x="20" y="11"/>
                </a:moveTo>
                <a:lnTo>
                  <a:pt x="20" y="11"/>
                </a:lnTo>
                <a:lnTo>
                  <a:pt x="17" y="12"/>
                </a:lnTo>
                <a:lnTo>
                  <a:pt x="13" y="14"/>
                </a:lnTo>
                <a:lnTo>
                  <a:pt x="12" y="18"/>
                </a:lnTo>
                <a:lnTo>
                  <a:pt x="11" y="20"/>
                </a:lnTo>
                <a:lnTo>
                  <a:pt x="11" y="232"/>
                </a:lnTo>
                <a:lnTo>
                  <a:pt x="11" y="232"/>
                </a:lnTo>
                <a:lnTo>
                  <a:pt x="12" y="236"/>
                </a:lnTo>
                <a:lnTo>
                  <a:pt x="13" y="240"/>
                </a:lnTo>
                <a:lnTo>
                  <a:pt x="17" y="242"/>
                </a:lnTo>
                <a:lnTo>
                  <a:pt x="20" y="243"/>
                </a:lnTo>
                <a:lnTo>
                  <a:pt x="51" y="243"/>
                </a:lnTo>
                <a:lnTo>
                  <a:pt x="51" y="243"/>
                </a:lnTo>
                <a:lnTo>
                  <a:pt x="55" y="242"/>
                </a:lnTo>
                <a:lnTo>
                  <a:pt x="58" y="240"/>
                </a:lnTo>
                <a:lnTo>
                  <a:pt x="59" y="236"/>
                </a:lnTo>
                <a:lnTo>
                  <a:pt x="61" y="232"/>
                </a:lnTo>
                <a:lnTo>
                  <a:pt x="61" y="20"/>
                </a:lnTo>
                <a:lnTo>
                  <a:pt x="61" y="20"/>
                </a:lnTo>
                <a:lnTo>
                  <a:pt x="59" y="18"/>
                </a:lnTo>
                <a:lnTo>
                  <a:pt x="58" y="14"/>
                </a:lnTo>
                <a:lnTo>
                  <a:pt x="55" y="12"/>
                </a:lnTo>
                <a:lnTo>
                  <a:pt x="51" y="11"/>
                </a:lnTo>
                <a:lnTo>
                  <a:pt x="20" y="11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230" name="Freeform 412"/>
          <p:cNvSpPr>
            <a:spLocks noEditPoints="1"/>
          </p:cNvSpPr>
          <p:nvPr/>
        </p:nvSpPr>
        <p:spPr bwMode="auto">
          <a:xfrm>
            <a:off x="7952754" y="5881235"/>
            <a:ext cx="112577" cy="205443"/>
          </a:xfrm>
          <a:custGeom>
            <a:avLst/>
            <a:gdLst/>
            <a:ahLst/>
            <a:cxnLst>
              <a:cxn ang="0">
                <a:pos x="51" y="132"/>
              </a:cxn>
              <a:cxn ang="0">
                <a:pos x="20" y="132"/>
              </a:cxn>
              <a:cxn ang="0">
                <a:pos x="20" y="132"/>
              </a:cxn>
              <a:cxn ang="0">
                <a:pos x="16" y="131"/>
              </a:cxn>
              <a:cxn ang="0">
                <a:pos x="13" y="129"/>
              </a:cxn>
              <a:cxn ang="0">
                <a:pos x="6" y="125"/>
              </a:cxn>
              <a:cxn ang="0">
                <a:pos x="1" y="118"/>
              </a:cxn>
              <a:cxn ang="0">
                <a:pos x="1" y="116"/>
              </a:cxn>
              <a:cxn ang="0">
                <a:pos x="0" y="110"/>
              </a:cxn>
              <a:cxn ang="0">
                <a:pos x="0" y="20"/>
              </a:cxn>
              <a:cxn ang="0">
                <a:pos x="0" y="20"/>
              </a:cxn>
              <a:cxn ang="0">
                <a:pos x="1" y="16"/>
              </a:cxn>
              <a:cxn ang="0">
                <a:pos x="1" y="12"/>
              </a:cxn>
              <a:cxn ang="0">
                <a:pos x="6" y="5"/>
              </a:cxn>
              <a:cxn ang="0">
                <a:pos x="13" y="1"/>
              </a:cxn>
              <a:cxn ang="0">
                <a:pos x="16" y="0"/>
              </a:cxn>
              <a:cxn ang="0">
                <a:pos x="20" y="0"/>
              </a:cxn>
              <a:cxn ang="0">
                <a:pos x="51" y="0"/>
              </a:cxn>
              <a:cxn ang="0">
                <a:pos x="51" y="0"/>
              </a:cxn>
              <a:cxn ang="0">
                <a:pos x="55" y="0"/>
              </a:cxn>
              <a:cxn ang="0">
                <a:pos x="59" y="1"/>
              </a:cxn>
              <a:cxn ang="0">
                <a:pos x="66" y="5"/>
              </a:cxn>
              <a:cxn ang="0">
                <a:pos x="70" y="12"/>
              </a:cxn>
              <a:cxn ang="0">
                <a:pos x="71" y="16"/>
              </a:cxn>
              <a:cxn ang="0">
                <a:pos x="71" y="20"/>
              </a:cxn>
              <a:cxn ang="0">
                <a:pos x="71" y="110"/>
              </a:cxn>
              <a:cxn ang="0">
                <a:pos x="71" y="110"/>
              </a:cxn>
              <a:cxn ang="0">
                <a:pos x="71" y="116"/>
              </a:cxn>
              <a:cxn ang="0">
                <a:pos x="70" y="118"/>
              </a:cxn>
              <a:cxn ang="0">
                <a:pos x="66" y="125"/>
              </a:cxn>
              <a:cxn ang="0">
                <a:pos x="59" y="129"/>
              </a:cxn>
              <a:cxn ang="0">
                <a:pos x="55" y="131"/>
              </a:cxn>
              <a:cxn ang="0">
                <a:pos x="51" y="132"/>
              </a:cxn>
              <a:cxn ang="0">
                <a:pos x="51" y="132"/>
              </a:cxn>
              <a:cxn ang="0">
                <a:pos x="20" y="10"/>
              </a:cxn>
              <a:cxn ang="0">
                <a:pos x="20" y="10"/>
              </a:cxn>
              <a:cxn ang="0">
                <a:pos x="17" y="12"/>
              </a:cxn>
              <a:cxn ang="0">
                <a:pos x="13" y="13"/>
              </a:cxn>
              <a:cxn ang="0">
                <a:pos x="12" y="16"/>
              </a:cxn>
              <a:cxn ang="0">
                <a:pos x="10" y="20"/>
              </a:cxn>
              <a:cxn ang="0">
                <a:pos x="10" y="110"/>
              </a:cxn>
              <a:cxn ang="0">
                <a:pos x="10" y="110"/>
              </a:cxn>
              <a:cxn ang="0">
                <a:pos x="12" y="114"/>
              </a:cxn>
              <a:cxn ang="0">
                <a:pos x="13" y="118"/>
              </a:cxn>
              <a:cxn ang="0">
                <a:pos x="17" y="120"/>
              </a:cxn>
              <a:cxn ang="0">
                <a:pos x="20" y="121"/>
              </a:cxn>
              <a:cxn ang="0">
                <a:pos x="51" y="121"/>
              </a:cxn>
              <a:cxn ang="0">
                <a:pos x="51" y="121"/>
              </a:cxn>
              <a:cxn ang="0">
                <a:pos x="55" y="120"/>
              </a:cxn>
              <a:cxn ang="0">
                <a:pos x="58" y="118"/>
              </a:cxn>
              <a:cxn ang="0">
                <a:pos x="60" y="114"/>
              </a:cxn>
              <a:cxn ang="0">
                <a:pos x="60" y="110"/>
              </a:cxn>
              <a:cxn ang="0">
                <a:pos x="60" y="20"/>
              </a:cxn>
              <a:cxn ang="0">
                <a:pos x="60" y="20"/>
              </a:cxn>
              <a:cxn ang="0">
                <a:pos x="60" y="16"/>
              </a:cxn>
              <a:cxn ang="0">
                <a:pos x="58" y="13"/>
              </a:cxn>
              <a:cxn ang="0">
                <a:pos x="55" y="12"/>
              </a:cxn>
              <a:cxn ang="0">
                <a:pos x="51" y="10"/>
              </a:cxn>
              <a:cxn ang="0">
                <a:pos x="20" y="10"/>
              </a:cxn>
            </a:cxnLst>
            <a:rect l="0" t="0" r="r" b="b"/>
            <a:pathLst>
              <a:path w="71" h="132">
                <a:moveTo>
                  <a:pt x="51" y="132"/>
                </a:moveTo>
                <a:lnTo>
                  <a:pt x="20" y="132"/>
                </a:lnTo>
                <a:lnTo>
                  <a:pt x="20" y="132"/>
                </a:lnTo>
                <a:lnTo>
                  <a:pt x="16" y="131"/>
                </a:lnTo>
                <a:lnTo>
                  <a:pt x="13" y="129"/>
                </a:lnTo>
                <a:lnTo>
                  <a:pt x="6" y="125"/>
                </a:lnTo>
                <a:lnTo>
                  <a:pt x="1" y="118"/>
                </a:lnTo>
                <a:lnTo>
                  <a:pt x="1" y="116"/>
                </a:lnTo>
                <a:lnTo>
                  <a:pt x="0" y="110"/>
                </a:lnTo>
                <a:lnTo>
                  <a:pt x="0" y="20"/>
                </a:lnTo>
                <a:lnTo>
                  <a:pt x="0" y="20"/>
                </a:lnTo>
                <a:lnTo>
                  <a:pt x="1" y="16"/>
                </a:lnTo>
                <a:lnTo>
                  <a:pt x="1" y="12"/>
                </a:lnTo>
                <a:lnTo>
                  <a:pt x="6" y="5"/>
                </a:lnTo>
                <a:lnTo>
                  <a:pt x="13" y="1"/>
                </a:lnTo>
                <a:lnTo>
                  <a:pt x="16" y="0"/>
                </a:lnTo>
                <a:lnTo>
                  <a:pt x="20" y="0"/>
                </a:lnTo>
                <a:lnTo>
                  <a:pt x="51" y="0"/>
                </a:lnTo>
                <a:lnTo>
                  <a:pt x="51" y="0"/>
                </a:lnTo>
                <a:lnTo>
                  <a:pt x="55" y="0"/>
                </a:lnTo>
                <a:lnTo>
                  <a:pt x="59" y="1"/>
                </a:lnTo>
                <a:lnTo>
                  <a:pt x="66" y="5"/>
                </a:lnTo>
                <a:lnTo>
                  <a:pt x="70" y="12"/>
                </a:lnTo>
                <a:lnTo>
                  <a:pt x="71" y="16"/>
                </a:lnTo>
                <a:lnTo>
                  <a:pt x="71" y="20"/>
                </a:lnTo>
                <a:lnTo>
                  <a:pt x="71" y="110"/>
                </a:lnTo>
                <a:lnTo>
                  <a:pt x="71" y="110"/>
                </a:lnTo>
                <a:lnTo>
                  <a:pt x="71" y="116"/>
                </a:lnTo>
                <a:lnTo>
                  <a:pt x="70" y="118"/>
                </a:lnTo>
                <a:lnTo>
                  <a:pt x="66" y="125"/>
                </a:lnTo>
                <a:lnTo>
                  <a:pt x="59" y="129"/>
                </a:lnTo>
                <a:lnTo>
                  <a:pt x="55" y="131"/>
                </a:lnTo>
                <a:lnTo>
                  <a:pt x="51" y="132"/>
                </a:lnTo>
                <a:lnTo>
                  <a:pt x="51" y="132"/>
                </a:lnTo>
                <a:close/>
                <a:moveTo>
                  <a:pt x="20" y="10"/>
                </a:moveTo>
                <a:lnTo>
                  <a:pt x="20" y="10"/>
                </a:lnTo>
                <a:lnTo>
                  <a:pt x="17" y="12"/>
                </a:lnTo>
                <a:lnTo>
                  <a:pt x="13" y="13"/>
                </a:lnTo>
                <a:lnTo>
                  <a:pt x="12" y="16"/>
                </a:lnTo>
                <a:lnTo>
                  <a:pt x="10" y="20"/>
                </a:lnTo>
                <a:lnTo>
                  <a:pt x="10" y="110"/>
                </a:lnTo>
                <a:lnTo>
                  <a:pt x="10" y="110"/>
                </a:lnTo>
                <a:lnTo>
                  <a:pt x="12" y="114"/>
                </a:lnTo>
                <a:lnTo>
                  <a:pt x="13" y="118"/>
                </a:lnTo>
                <a:lnTo>
                  <a:pt x="17" y="120"/>
                </a:lnTo>
                <a:lnTo>
                  <a:pt x="20" y="121"/>
                </a:lnTo>
                <a:lnTo>
                  <a:pt x="51" y="121"/>
                </a:lnTo>
                <a:lnTo>
                  <a:pt x="51" y="121"/>
                </a:lnTo>
                <a:lnTo>
                  <a:pt x="55" y="120"/>
                </a:lnTo>
                <a:lnTo>
                  <a:pt x="58" y="118"/>
                </a:lnTo>
                <a:lnTo>
                  <a:pt x="60" y="114"/>
                </a:lnTo>
                <a:lnTo>
                  <a:pt x="60" y="110"/>
                </a:lnTo>
                <a:lnTo>
                  <a:pt x="60" y="20"/>
                </a:lnTo>
                <a:lnTo>
                  <a:pt x="60" y="20"/>
                </a:lnTo>
                <a:lnTo>
                  <a:pt x="60" y="16"/>
                </a:lnTo>
                <a:lnTo>
                  <a:pt x="58" y="13"/>
                </a:lnTo>
                <a:lnTo>
                  <a:pt x="55" y="12"/>
                </a:lnTo>
                <a:lnTo>
                  <a:pt x="51" y="10"/>
                </a:lnTo>
                <a:lnTo>
                  <a:pt x="20" y="10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231" name="Freeform 413"/>
          <p:cNvSpPr>
            <a:spLocks noEditPoints="1"/>
          </p:cNvSpPr>
          <p:nvPr/>
        </p:nvSpPr>
        <p:spPr bwMode="auto">
          <a:xfrm>
            <a:off x="2018977" y="5694469"/>
            <a:ext cx="379951" cy="392209"/>
          </a:xfrm>
          <a:custGeom>
            <a:avLst/>
            <a:gdLst/>
            <a:ahLst/>
            <a:cxnLst>
              <a:cxn ang="0">
                <a:pos x="72" y="250"/>
              </a:cxn>
              <a:cxn ang="0">
                <a:pos x="68" y="250"/>
              </a:cxn>
              <a:cxn ang="0">
                <a:pos x="57" y="244"/>
              </a:cxn>
              <a:cxn ang="0">
                <a:pos x="51" y="233"/>
              </a:cxn>
              <a:cxn ang="0">
                <a:pos x="51" y="140"/>
              </a:cxn>
              <a:cxn ang="0">
                <a:pos x="20" y="140"/>
              </a:cxn>
              <a:cxn ang="0">
                <a:pos x="10" y="136"/>
              </a:cxn>
              <a:cxn ang="0">
                <a:pos x="1" y="128"/>
              </a:cxn>
              <a:cxn ang="0">
                <a:pos x="0" y="123"/>
              </a:cxn>
              <a:cxn ang="0">
                <a:pos x="1" y="110"/>
              </a:cxn>
              <a:cxn ang="0">
                <a:pos x="108" y="6"/>
              </a:cxn>
              <a:cxn ang="0">
                <a:pos x="111" y="4"/>
              </a:cxn>
              <a:cxn ang="0">
                <a:pos x="119" y="0"/>
              </a:cxn>
              <a:cxn ang="0">
                <a:pos x="123" y="0"/>
              </a:cxn>
              <a:cxn ang="0">
                <a:pos x="131" y="1"/>
              </a:cxn>
              <a:cxn ang="0">
                <a:pos x="138" y="6"/>
              </a:cxn>
              <a:cxn ang="0">
                <a:pos x="239" y="106"/>
              </a:cxn>
              <a:cxn ang="0">
                <a:pos x="245" y="116"/>
              </a:cxn>
              <a:cxn ang="0">
                <a:pos x="243" y="128"/>
              </a:cxn>
              <a:cxn ang="0">
                <a:pos x="240" y="133"/>
              </a:cxn>
              <a:cxn ang="0">
                <a:pos x="231" y="139"/>
              </a:cxn>
              <a:cxn ang="0">
                <a:pos x="195" y="140"/>
              </a:cxn>
              <a:cxn ang="0">
                <a:pos x="195" y="229"/>
              </a:cxn>
              <a:cxn ang="0">
                <a:pos x="192" y="237"/>
              </a:cxn>
              <a:cxn ang="0">
                <a:pos x="181" y="248"/>
              </a:cxn>
              <a:cxn ang="0">
                <a:pos x="174" y="250"/>
              </a:cxn>
              <a:cxn ang="0">
                <a:pos x="123" y="11"/>
              </a:cxn>
              <a:cxn ang="0">
                <a:pos x="119" y="12"/>
              </a:cxn>
              <a:cxn ang="0">
                <a:pos x="14" y="113"/>
              </a:cxn>
              <a:cxn ang="0">
                <a:pos x="11" y="119"/>
              </a:cxn>
              <a:cxn ang="0">
                <a:pos x="11" y="124"/>
              </a:cxn>
              <a:cxn ang="0">
                <a:pos x="20" y="129"/>
              </a:cxn>
              <a:cxn ang="0">
                <a:pos x="62" y="229"/>
              </a:cxn>
              <a:cxn ang="0">
                <a:pos x="62" y="233"/>
              </a:cxn>
              <a:cxn ang="0">
                <a:pos x="68" y="239"/>
              </a:cxn>
              <a:cxn ang="0">
                <a:pos x="174" y="239"/>
              </a:cxn>
              <a:cxn ang="0">
                <a:pos x="177" y="239"/>
              </a:cxn>
              <a:cxn ang="0">
                <a:pos x="182" y="233"/>
              </a:cxn>
              <a:cxn ang="0">
                <a:pos x="184" y="129"/>
              </a:cxn>
              <a:cxn ang="0">
                <a:pos x="226" y="129"/>
              </a:cxn>
              <a:cxn ang="0">
                <a:pos x="234" y="124"/>
              </a:cxn>
              <a:cxn ang="0">
                <a:pos x="234" y="119"/>
              </a:cxn>
              <a:cxn ang="0">
                <a:pos x="130" y="13"/>
              </a:cxn>
              <a:cxn ang="0">
                <a:pos x="126" y="12"/>
              </a:cxn>
              <a:cxn ang="0">
                <a:pos x="123" y="11"/>
              </a:cxn>
            </a:cxnLst>
            <a:rect l="0" t="0" r="r" b="b"/>
            <a:pathLst>
              <a:path w="245" h="250">
                <a:moveTo>
                  <a:pt x="174" y="250"/>
                </a:moveTo>
                <a:lnTo>
                  <a:pt x="72" y="250"/>
                </a:lnTo>
                <a:lnTo>
                  <a:pt x="72" y="250"/>
                </a:lnTo>
                <a:lnTo>
                  <a:pt x="68" y="250"/>
                </a:lnTo>
                <a:lnTo>
                  <a:pt x="64" y="248"/>
                </a:lnTo>
                <a:lnTo>
                  <a:pt x="57" y="244"/>
                </a:lnTo>
                <a:lnTo>
                  <a:pt x="53" y="237"/>
                </a:lnTo>
                <a:lnTo>
                  <a:pt x="51" y="233"/>
                </a:lnTo>
                <a:lnTo>
                  <a:pt x="51" y="229"/>
                </a:lnTo>
                <a:lnTo>
                  <a:pt x="51" y="140"/>
                </a:lnTo>
                <a:lnTo>
                  <a:pt x="20" y="140"/>
                </a:lnTo>
                <a:lnTo>
                  <a:pt x="20" y="140"/>
                </a:lnTo>
                <a:lnTo>
                  <a:pt x="14" y="139"/>
                </a:lnTo>
                <a:lnTo>
                  <a:pt x="10" y="136"/>
                </a:lnTo>
                <a:lnTo>
                  <a:pt x="4" y="133"/>
                </a:lnTo>
                <a:lnTo>
                  <a:pt x="1" y="128"/>
                </a:lnTo>
                <a:lnTo>
                  <a:pt x="1" y="128"/>
                </a:lnTo>
                <a:lnTo>
                  <a:pt x="0" y="123"/>
                </a:lnTo>
                <a:lnTo>
                  <a:pt x="0" y="116"/>
                </a:lnTo>
                <a:lnTo>
                  <a:pt x="1" y="110"/>
                </a:lnTo>
                <a:lnTo>
                  <a:pt x="6" y="106"/>
                </a:lnTo>
                <a:lnTo>
                  <a:pt x="108" y="6"/>
                </a:lnTo>
                <a:lnTo>
                  <a:pt x="108" y="6"/>
                </a:lnTo>
                <a:lnTo>
                  <a:pt x="111" y="4"/>
                </a:lnTo>
                <a:lnTo>
                  <a:pt x="115" y="1"/>
                </a:lnTo>
                <a:lnTo>
                  <a:pt x="119" y="0"/>
                </a:lnTo>
                <a:lnTo>
                  <a:pt x="123" y="0"/>
                </a:lnTo>
                <a:lnTo>
                  <a:pt x="123" y="0"/>
                </a:lnTo>
                <a:lnTo>
                  <a:pt x="127" y="0"/>
                </a:lnTo>
                <a:lnTo>
                  <a:pt x="131" y="1"/>
                </a:lnTo>
                <a:lnTo>
                  <a:pt x="134" y="4"/>
                </a:lnTo>
                <a:lnTo>
                  <a:pt x="138" y="6"/>
                </a:lnTo>
                <a:lnTo>
                  <a:pt x="239" y="106"/>
                </a:lnTo>
                <a:lnTo>
                  <a:pt x="239" y="106"/>
                </a:lnTo>
                <a:lnTo>
                  <a:pt x="243" y="110"/>
                </a:lnTo>
                <a:lnTo>
                  <a:pt x="245" y="116"/>
                </a:lnTo>
                <a:lnTo>
                  <a:pt x="245" y="123"/>
                </a:lnTo>
                <a:lnTo>
                  <a:pt x="243" y="128"/>
                </a:lnTo>
                <a:lnTo>
                  <a:pt x="243" y="128"/>
                </a:lnTo>
                <a:lnTo>
                  <a:pt x="240" y="133"/>
                </a:lnTo>
                <a:lnTo>
                  <a:pt x="236" y="136"/>
                </a:lnTo>
                <a:lnTo>
                  <a:pt x="231" y="139"/>
                </a:lnTo>
                <a:lnTo>
                  <a:pt x="226" y="140"/>
                </a:lnTo>
                <a:lnTo>
                  <a:pt x="195" y="140"/>
                </a:lnTo>
                <a:lnTo>
                  <a:pt x="195" y="229"/>
                </a:lnTo>
                <a:lnTo>
                  <a:pt x="195" y="229"/>
                </a:lnTo>
                <a:lnTo>
                  <a:pt x="193" y="233"/>
                </a:lnTo>
                <a:lnTo>
                  <a:pt x="192" y="237"/>
                </a:lnTo>
                <a:lnTo>
                  <a:pt x="188" y="244"/>
                </a:lnTo>
                <a:lnTo>
                  <a:pt x="181" y="248"/>
                </a:lnTo>
                <a:lnTo>
                  <a:pt x="178" y="250"/>
                </a:lnTo>
                <a:lnTo>
                  <a:pt x="174" y="250"/>
                </a:lnTo>
                <a:lnTo>
                  <a:pt x="174" y="250"/>
                </a:lnTo>
                <a:close/>
                <a:moveTo>
                  <a:pt x="123" y="11"/>
                </a:moveTo>
                <a:lnTo>
                  <a:pt x="123" y="11"/>
                </a:lnTo>
                <a:lnTo>
                  <a:pt x="119" y="12"/>
                </a:lnTo>
                <a:lnTo>
                  <a:pt x="116" y="13"/>
                </a:lnTo>
                <a:lnTo>
                  <a:pt x="14" y="113"/>
                </a:lnTo>
                <a:lnTo>
                  <a:pt x="14" y="113"/>
                </a:lnTo>
                <a:lnTo>
                  <a:pt x="11" y="119"/>
                </a:lnTo>
                <a:lnTo>
                  <a:pt x="11" y="124"/>
                </a:lnTo>
                <a:lnTo>
                  <a:pt x="11" y="124"/>
                </a:lnTo>
                <a:lnTo>
                  <a:pt x="15" y="128"/>
                </a:lnTo>
                <a:lnTo>
                  <a:pt x="20" y="129"/>
                </a:lnTo>
                <a:lnTo>
                  <a:pt x="62" y="129"/>
                </a:lnTo>
                <a:lnTo>
                  <a:pt x="62" y="229"/>
                </a:lnTo>
                <a:lnTo>
                  <a:pt x="62" y="229"/>
                </a:lnTo>
                <a:lnTo>
                  <a:pt x="62" y="233"/>
                </a:lnTo>
                <a:lnTo>
                  <a:pt x="65" y="236"/>
                </a:lnTo>
                <a:lnTo>
                  <a:pt x="68" y="239"/>
                </a:lnTo>
                <a:lnTo>
                  <a:pt x="72" y="239"/>
                </a:lnTo>
                <a:lnTo>
                  <a:pt x="174" y="239"/>
                </a:lnTo>
                <a:lnTo>
                  <a:pt x="174" y="239"/>
                </a:lnTo>
                <a:lnTo>
                  <a:pt x="177" y="239"/>
                </a:lnTo>
                <a:lnTo>
                  <a:pt x="181" y="236"/>
                </a:lnTo>
                <a:lnTo>
                  <a:pt x="182" y="233"/>
                </a:lnTo>
                <a:lnTo>
                  <a:pt x="184" y="229"/>
                </a:lnTo>
                <a:lnTo>
                  <a:pt x="184" y="129"/>
                </a:lnTo>
                <a:lnTo>
                  <a:pt x="226" y="129"/>
                </a:lnTo>
                <a:lnTo>
                  <a:pt x="226" y="129"/>
                </a:lnTo>
                <a:lnTo>
                  <a:pt x="230" y="128"/>
                </a:lnTo>
                <a:lnTo>
                  <a:pt x="234" y="124"/>
                </a:lnTo>
                <a:lnTo>
                  <a:pt x="234" y="124"/>
                </a:lnTo>
                <a:lnTo>
                  <a:pt x="234" y="119"/>
                </a:lnTo>
                <a:lnTo>
                  <a:pt x="232" y="113"/>
                </a:lnTo>
                <a:lnTo>
                  <a:pt x="130" y="13"/>
                </a:lnTo>
                <a:lnTo>
                  <a:pt x="130" y="13"/>
                </a:lnTo>
                <a:lnTo>
                  <a:pt x="126" y="12"/>
                </a:lnTo>
                <a:lnTo>
                  <a:pt x="123" y="11"/>
                </a:lnTo>
                <a:lnTo>
                  <a:pt x="123" y="11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234" name="Freeform 13"/>
          <p:cNvSpPr>
            <a:spLocks noEditPoints="1"/>
          </p:cNvSpPr>
          <p:nvPr/>
        </p:nvSpPr>
        <p:spPr bwMode="auto">
          <a:xfrm>
            <a:off x="2084782" y="3475988"/>
            <a:ext cx="65769" cy="64352"/>
          </a:xfrm>
          <a:custGeom>
            <a:avLst/>
            <a:gdLst/>
            <a:ahLst/>
            <a:cxnLst>
              <a:cxn ang="0">
                <a:pos x="21" y="42"/>
              </a:cxn>
              <a:cxn ang="0">
                <a:pos x="21" y="42"/>
              </a:cxn>
              <a:cxn ang="0">
                <a:pos x="17" y="42"/>
              </a:cxn>
              <a:cxn ang="0">
                <a:pos x="13" y="41"/>
              </a:cxn>
              <a:cxn ang="0">
                <a:pos x="6" y="37"/>
              </a:cxn>
              <a:cxn ang="0">
                <a:pos x="2" y="30"/>
              </a:cxn>
              <a:cxn ang="0">
                <a:pos x="1" y="26"/>
              </a:cxn>
              <a:cxn ang="0">
                <a:pos x="0" y="22"/>
              </a:cxn>
              <a:cxn ang="0">
                <a:pos x="0" y="22"/>
              </a:cxn>
              <a:cxn ang="0">
                <a:pos x="1" y="18"/>
              </a:cxn>
              <a:cxn ang="0">
                <a:pos x="2" y="14"/>
              </a:cxn>
              <a:cxn ang="0">
                <a:pos x="6" y="7"/>
              </a:cxn>
              <a:cxn ang="0">
                <a:pos x="13" y="3"/>
              </a:cxn>
              <a:cxn ang="0">
                <a:pos x="17" y="2"/>
              </a:cxn>
              <a:cxn ang="0">
                <a:pos x="21" y="0"/>
              </a:cxn>
              <a:cxn ang="0">
                <a:pos x="21" y="0"/>
              </a:cxn>
              <a:cxn ang="0">
                <a:pos x="25" y="2"/>
              </a:cxn>
              <a:cxn ang="0">
                <a:pos x="29" y="3"/>
              </a:cxn>
              <a:cxn ang="0">
                <a:pos x="36" y="7"/>
              </a:cxn>
              <a:cxn ang="0">
                <a:pos x="40" y="14"/>
              </a:cxn>
              <a:cxn ang="0">
                <a:pos x="42" y="18"/>
              </a:cxn>
              <a:cxn ang="0">
                <a:pos x="42" y="22"/>
              </a:cxn>
              <a:cxn ang="0">
                <a:pos x="42" y="22"/>
              </a:cxn>
              <a:cxn ang="0">
                <a:pos x="42" y="26"/>
              </a:cxn>
              <a:cxn ang="0">
                <a:pos x="40" y="30"/>
              </a:cxn>
              <a:cxn ang="0">
                <a:pos x="36" y="37"/>
              </a:cxn>
              <a:cxn ang="0">
                <a:pos x="29" y="41"/>
              </a:cxn>
              <a:cxn ang="0">
                <a:pos x="25" y="42"/>
              </a:cxn>
              <a:cxn ang="0">
                <a:pos x="21" y="42"/>
              </a:cxn>
              <a:cxn ang="0">
                <a:pos x="21" y="42"/>
              </a:cxn>
              <a:cxn ang="0">
                <a:pos x="21" y="6"/>
              </a:cxn>
              <a:cxn ang="0">
                <a:pos x="21" y="6"/>
              </a:cxn>
              <a:cxn ang="0">
                <a:pos x="15" y="7"/>
              </a:cxn>
              <a:cxn ang="0">
                <a:pos x="11" y="11"/>
              </a:cxn>
              <a:cxn ang="0">
                <a:pos x="6" y="15"/>
              </a:cxn>
              <a:cxn ang="0">
                <a:pos x="5" y="22"/>
              </a:cxn>
              <a:cxn ang="0">
                <a:pos x="5" y="22"/>
              </a:cxn>
              <a:cxn ang="0">
                <a:pos x="6" y="27"/>
              </a:cxn>
              <a:cxn ang="0">
                <a:pos x="11" y="33"/>
              </a:cxn>
              <a:cxn ang="0">
                <a:pos x="15" y="35"/>
              </a:cxn>
              <a:cxn ang="0">
                <a:pos x="21" y="37"/>
              </a:cxn>
              <a:cxn ang="0">
                <a:pos x="21" y="37"/>
              </a:cxn>
              <a:cxn ang="0">
                <a:pos x="27" y="35"/>
              </a:cxn>
              <a:cxn ang="0">
                <a:pos x="32" y="33"/>
              </a:cxn>
              <a:cxn ang="0">
                <a:pos x="36" y="27"/>
              </a:cxn>
              <a:cxn ang="0">
                <a:pos x="36" y="22"/>
              </a:cxn>
              <a:cxn ang="0">
                <a:pos x="36" y="22"/>
              </a:cxn>
              <a:cxn ang="0">
                <a:pos x="36" y="15"/>
              </a:cxn>
              <a:cxn ang="0">
                <a:pos x="32" y="11"/>
              </a:cxn>
              <a:cxn ang="0">
                <a:pos x="27" y="7"/>
              </a:cxn>
              <a:cxn ang="0">
                <a:pos x="21" y="6"/>
              </a:cxn>
              <a:cxn ang="0">
                <a:pos x="21" y="6"/>
              </a:cxn>
            </a:cxnLst>
            <a:rect l="0" t="0" r="r" b="b"/>
            <a:pathLst>
              <a:path w="42" h="42">
                <a:moveTo>
                  <a:pt x="21" y="42"/>
                </a:moveTo>
                <a:lnTo>
                  <a:pt x="21" y="42"/>
                </a:lnTo>
                <a:lnTo>
                  <a:pt x="17" y="42"/>
                </a:lnTo>
                <a:lnTo>
                  <a:pt x="13" y="41"/>
                </a:lnTo>
                <a:lnTo>
                  <a:pt x="6" y="37"/>
                </a:lnTo>
                <a:lnTo>
                  <a:pt x="2" y="30"/>
                </a:lnTo>
                <a:lnTo>
                  <a:pt x="1" y="26"/>
                </a:lnTo>
                <a:lnTo>
                  <a:pt x="0" y="22"/>
                </a:lnTo>
                <a:lnTo>
                  <a:pt x="0" y="22"/>
                </a:lnTo>
                <a:lnTo>
                  <a:pt x="1" y="18"/>
                </a:lnTo>
                <a:lnTo>
                  <a:pt x="2" y="14"/>
                </a:lnTo>
                <a:lnTo>
                  <a:pt x="6" y="7"/>
                </a:lnTo>
                <a:lnTo>
                  <a:pt x="13" y="3"/>
                </a:lnTo>
                <a:lnTo>
                  <a:pt x="17" y="2"/>
                </a:lnTo>
                <a:lnTo>
                  <a:pt x="21" y="0"/>
                </a:lnTo>
                <a:lnTo>
                  <a:pt x="21" y="0"/>
                </a:lnTo>
                <a:lnTo>
                  <a:pt x="25" y="2"/>
                </a:lnTo>
                <a:lnTo>
                  <a:pt x="29" y="3"/>
                </a:lnTo>
                <a:lnTo>
                  <a:pt x="36" y="7"/>
                </a:lnTo>
                <a:lnTo>
                  <a:pt x="40" y="14"/>
                </a:lnTo>
                <a:lnTo>
                  <a:pt x="42" y="18"/>
                </a:lnTo>
                <a:lnTo>
                  <a:pt x="42" y="22"/>
                </a:lnTo>
                <a:lnTo>
                  <a:pt x="42" y="22"/>
                </a:lnTo>
                <a:lnTo>
                  <a:pt x="42" y="26"/>
                </a:lnTo>
                <a:lnTo>
                  <a:pt x="40" y="30"/>
                </a:lnTo>
                <a:lnTo>
                  <a:pt x="36" y="37"/>
                </a:lnTo>
                <a:lnTo>
                  <a:pt x="29" y="41"/>
                </a:lnTo>
                <a:lnTo>
                  <a:pt x="25" y="42"/>
                </a:lnTo>
                <a:lnTo>
                  <a:pt x="21" y="42"/>
                </a:lnTo>
                <a:lnTo>
                  <a:pt x="21" y="42"/>
                </a:lnTo>
                <a:close/>
                <a:moveTo>
                  <a:pt x="21" y="6"/>
                </a:moveTo>
                <a:lnTo>
                  <a:pt x="21" y="6"/>
                </a:lnTo>
                <a:lnTo>
                  <a:pt x="15" y="7"/>
                </a:lnTo>
                <a:lnTo>
                  <a:pt x="11" y="11"/>
                </a:lnTo>
                <a:lnTo>
                  <a:pt x="6" y="15"/>
                </a:lnTo>
                <a:lnTo>
                  <a:pt x="5" y="22"/>
                </a:lnTo>
                <a:lnTo>
                  <a:pt x="5" y="22"/>
                </a:lnTo>
                <a:lnTo>
                  <a:pt x="6" y="27"/>
                </a:lnTo>
                <a:lnTo>
                  <a:pt x="11" y="33"/>
                </a:lnTo>
                <a:lnTo>
                  <a:pt x="15" y="35"/>
                </a:lnTo>
                <a:lnTo>
                  <a:pt x="21" y="37"/>
                </a:lnTo>
                <a:lnTo>
                  <a:pt x="21" y="37"/>
                </a:lnTo>
                <a:lnTo>
                  <a:pt x="27" y="35"/>
                </a:lnTo>
                <a:lnTo>
                  <a:pt x="32" y="33"/>
                </a:lnTo>
                <a:lnTo>
                  <a:pt x="36" y="27"/>
                </a:lnTo>
                <a:lnTo>
                  <a:pt x="36" y="22"/>
                </a:lnTo>
                <a:lnTo>
                  <a:pt x="36" y="22"/>
                </a:lnTo>
                <a:lnTo>
                  <a:pt x="36" y="15"/>
                </a:lnTo>
                <a:lnTo>
                  <a:pt x="32" y="11"/>
                </a:lnTo>
                <a:lnTo>
                  <a:pt x="27" y="7"/>
                </a:lnTo>
                <a:lnTo>
                  <a:pt x="21" y="6"/>
                </a:lnTo>
                <a:lnTo>
                  <a:pt x="21" y="6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235" name="Freeform 13"/>
          <p:cNvSpPr>
            <a:spLocks noEditPoints="1"/>
          </p:cNvSpPr>
          <p:nvPr/>
        </p:nvSpPr>
        <p:spPr bwMode="auto">
          <a:xfrm>
            <a:off x="2084782" y="3475988"/>
            <a:ext cx="65769" cy="64352"/>
          </a:xfrm>
          <a:custGeom>
            <a:avLst/>
            <a:gdLst/>
            <a:ahLst/>
            <a:cxnLst>
              <a:cxn ang="0">
                <a:pos x="21" y="42"/>
              </a:cxn>
              <a:cxn ang="0">
                <a:pos x="21" y="42"/>
              </a:cxn>
              <a:cxn ang="0">
                <a:pos x="17" y="42"/>
              </a:cxn>
              <a:cxn ang="0">
                <a:pos x="13" y="41"/>
              </a:cxn>
              <a:cxn ang="0">
                <a:pos x="6" y="37"/>
              </a:cxn>
              <a:cxn ang="0">
                <a:pos x="2" y="30"/>
              </a:cxn>
              <a:cxn ang="0">
                <a:pos x="1" y="26"/>
              </a:cxn>
              <a:cxn ang="0">
                <a:pos x="0" y="22"/>
              </a:cxn>
              <a:cxn ang="0">
                <a:pos x="0" y="22"/>
              </a:cxn>
              <a:cxn ang="0">
                <a:pos x="1" y="18"/>
              </a:cxn>
              <a:cxn ang="0">
                <a:pos x="2" y="14"/>
              </a:cxn>
              <a:cxn ang="0">
                <a:pos x="6" y="7"/>
              </a:cxn>
              <a:cxn ang="0">
                <a:pos x="13" y="3"/>
              </a:cxn>
              <a:cxn ang="0">
                <a:pos x="17" y="2"/>
              </a:cxn>
              <a:cxn ang="0">
                <a:pos x="21" y="0"/>
              </a:cxn>
              <a:cxn ang="0">
                <a:pos x="21" y="0"/>
              </a:cxn>
              <a:cxn ang="0">
                <a:pos x="25" y="2"/>
              </a:cxn>
              <a:cxn ang="0">
                <a:pos x="29" y="3"/>
              </a:cxn>
              <a:cxn ang="0">
                <a:pos x="36" y="7"/>
              </a:cxn>
              <a:cxn ang="0">
                <a:pos x="40" y="14"/>
              </a:cxn>
              <a:cxn ang="0">
                <a:pos x="42" y="18"/>
              </a:cxn>
              <a:cxn ang="0">
                <a:pos x="42" y="22"/>
              </a:cxn>
              <a:cxn ang="0">
                <a:pos x="42" y="22"/>
              </a:cxn>
              <a:cxn ang="0">
                <a:pos x="42" y="26"/>
              </a:cxn>
              <a:cxn ang="0">
                <a:pos x="40" y="30"/>
              </a:cxn>
              <a:cxn ang="0">
                <a:pos x="36" y="37"/>
              </a:cxn>
              <a:cxn ang="0">
                <a:pos x="29" y="41"/>
              </a:cxn>
              <a:cxn ang="0">
                <a:pos x="25" y="42"/>
              </a:cxn>
              <a:cxn ang="0">
                <a:pos x="21" y="42"/>
              </a:cxn>
              <a:cxn ang="0">
                <a:pos x="21" y="42"/>
              </a:cxn>
              <a:cxn ang="0">
                <a:pos x="21" y="6"/>
              </a:cxn>
              <a:cxn ang="0">
                <a:pos x="21" y="6"/>
              </a:cxn>
              <a:cxn ang="0">
                <a:pos x="15" y="7"/>
              </a:cxn>
              <a:cxn ang="0">
                <a:pos x="11" y="11"/>
              </a:cxn>
              <a:cxn ang="0">
                <a:pos x="6" y="15"/>
              </a:cxn>
              <a:cxn ang="0">
                <a:pos x="5" y="22"/>
              </a:cxn>
              <a:cxn ang="0">
                <a:pos x="5" y="22"/>
              </a:cxn>
              <a:cxn ang="0">
                <a:pos x="6" y="27"/>
              </a:cxn>
              <a:cxn ang="0">
                <a:pos x="11" y="33"/>
              </a:cxn>
              <a:cxn ang="0">
                <a:pos x="15" y="35"/>
              </a:cxn>
              <a:cxn ang="0">
                <a:pos x="21" y="37"/>
              </a:cxn>
              <a:cxn ang="0">
                <a:pos x="21" y="37"/>
              </a:cxn>
              <a:cxn ang="0">
                <a:pos x="27" y="35"/>
              </a:cxn>
              <a:cxn ang="0">
                <a:pos x="32" y="33"/>
              </a:cxn>
              <a:cxn ang="0">
                <a:pos x="36" y="27"/>
              </a:cxn>
              <a:cxn ang="0">
                <a:pos x="36" y="22"/>
              </a:cxn>
              <a:cxn ang="0">
                <a:pos x="36" y="22"/>
              </a:cxn>
              <a:cxn ang="0">
                <a:pos x="36" y="15"/>
              </a:cxn>
              <a:cxn ang="0">
                <a:pos x="32" y="11"/>
              </a:cxn>
              <a:cxn ang="0">
                <a:pos x="27" y="7"/>
              </a:cxn>
              <a:cxn ang="0">
                <a:pos x="21" y="6"/>
              </a:cxn>
              <a:cxn ang="0">
                <a:pos x="21" y="6"/>
              </a:cxn>
            </a:cxnLst>
            <a:rect l="0" t="0" r="r" b="b"/>
            <a:pathLst>
              <a:path w="42" h="42">
                <a:moveTo>
                  <a:pt x="21" y="42"/>
                </a:moveTo>
                <a:lnTo>
                  <a:pt x="21" y="42"/>
                </a:lnTo>
                <a:lnTo>
                  <a:pt x="17" y="42"/>
                </a:lnTo>
                <a:lnTo>
                  <a:pt x="13" y="41"/>
                </a:lnTo>
                <a:lnTo>
                  <a:pt x="6" y="37"/>
                </a:lnTo>
                <a:lnTo>
                  <a:pt x="2" y="30"/>
                </a:lnTo>
                <a:lnTo>
                  <a:pt x="1" y="26"/>
                </a:lnTo>
                <a:lnTo>
                  <a:pt x="0" y="22"/>
                </a:lnTo>
                <a:lnTo>
                  <a:pt x="0" y="22"/>
                </a:lnTo>
                <a:lnTo>
                  <a:pt x="1" y="18"/>
                </a:lnTo>
                <a:lnTo>
                  <a:pt x="2" y="14"/>
                </a:lnTo>
                <a:lnTo>
                  <a:pt x="6" y="7"/>
                </a:lnTo>
                <a:lnTo>
                  <a:pt x="13" y="3"/>
                </a:lnTo>
                <a:lnTo>
                  <a:pt x="17" y="2"/>
                </a:lnTo>
                <a:lnTo>
                  <a:pt x="21" y="0"/>
                </a:lnTo>
                <a:lnTo>
                  <a:pt x="21" y="0"/>
                </a:lnTo>
                <a:lnTo>
                  <a:pt x="25" y="2"/>
                </a:lnTo>
                <a:lnTo>
                  <a:pt x="29" y="3"/>
                </a:lnTo>
                <a:lnTo>
                  <a:pt x="36" y="7"/>
                </a:lnTo>
                <a:lnTo>
                  <a:pt x="40" y="14"/>
                </a:lnTo>
                <a:lnTo>
                  <a:pt x="42" y="18"/>
                </a:lnTo>
                <a:lnTo>
                  <a:pt x="42" y="22"/>
                </a:lnTo>
                <a:lnTo>
                  <a:pt x="42" y="22"/>
                </a:lnTo>
                <a:lnTo>
                  <a:pt x="42" y="26"/>
                </a:lnTo>
                <a:lnTo>
                  <a:pt x="40" y="30"/>
                </a:lnTo>
                <a:lnTo>
                  <a:pt x="36" y="37"/>
                </a:lnTo>
                <a:lnTo>
                  <a:pt x="29" y="41"/>
                </a:lnTo>
                <a:lnTo>
                  <a:pt x="25" y="42"/>
                </a:lnTo>
                <a:lnTo>
                  <a:pt x="21" y="42"/>
                </a:lnTo>
                <a:lnTo>
                  <a:pt x="21" y="42"/>
                </a:lnTo>
                <a:close/>
                <a:moveTo>
                  <a:pt x="21" y="6"/>
                </a:moveTo>
                <a:lnTo>
                  <a:pt x="21" y="6"/>
                </a:lnTo>
                <a:lnTo>
                  <a:pt x="15" y="7"/>
                </a:lnTo>
                <a:lnTo>
                  <a:pt x="11" y="11"/>
                </a:lnTo>
                <a:lnTo>
                  <a:pt x="6" y="15"/>
                </a:lnTo>
                <a:lnTo>
                  <a:pt x="5" y="22"/>
                </a:lnTo>
                <a:lnTo>
                  <a:pt x="5" y="22"/>
                </a:lnTo>
                <a:lnTo>
                  <a:pt x="6" y="27"/>
                </a:lnTo>
                <a:lnTo>
                  <a:pt x="11" y="33"/>
                </a:lnTo>
                <a:lnTo>
                  <a:pt x="15" y="35"/>
                </a:lnTo>
                <a:lnTo>
                  <a:pt x="21" y="37"/>
                </a:lnTo>
                <a:lnTo>
                  <a:pt x="21" y="37"/>
                </a:lnTo>
                <a:lnTo>
                  <a:pt x="27" y="35"/>
                </a:lnTo>
                <a:lnTo>
                  <a:pt x="32" y="33"/>
                </a:lnTo>
                <a:lnTo>
                  <a:pt x="36" y="27"/>
                </a:lnTo>
                <a:lnTo>
                  <a:pt x="36" y="22"/>
                </a:lnTo>
                <a:lnTo>
                  <a:pt x="36" y="22"/>
                </a:lnTo>
                <a:lnTo>
                  <a:pt x="36" y="15"/>
                </a:lnTo>
                <a:lnTo>
                  <a:pt x="32" y="11"/>
                </a:lnTo>
                <a:lnTo>
                  <a:pt x="27" y="7"/>
                </a:lnTo>
                <a:lnTo>
                  <a:pt x="21" y="6"/>
                </a:lnTo>
                <a:lnTo>
                  <a:pt x="21" y="6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236" name="Freeform 14"/>
          <p:cNvSpPr>
            <a:spLocks noEditPoints="1"/>
          </p:cNvSpPr>
          <p:nvPr/>
        </p:nvSpPr>
        <p:spPr bwMode="auto">
          <a:xfrm>
            <a:off x="2169344" y="3475988"/>
            <a:ext cx="65769" cy="64352"/>
          </a:xfrm>
          <a:custGeom>
            <a:avLst/>
            <a:gdLst/>
            <a:ahLst/>
            <a:cxnLst>
              <a:cxn ang="0">
                <a:pos x="20" y="42"/>
              </a:cxn>
              <a:cxn ang="0">
                <a:pos x="20" y="42"/>
              </a:cxn>
              <a:cxn ang="0">
                <a:pos x="16" y="42"/>
              </a:cxn>
              <a:cxn ang="0">
                <a:pos x="12" y="41"/>
              </a:cxn>
              <a:cxn ang="0">
                <a:pos x="6" y="37"/>
              </a:cxn>
              <a:cxn ang="0">
                <a:pos x="1" y="30"/>
              </a:cxn>
              <a:cxn ang="0">
                <a:pos x="0" y="26"/>
              </a:cxn>
              <a:cxn ang="0">
                <a:pos x="0" y="22"/>
              </a:cxn>
              <a:cxn ang="0">
                <a:pos x="0" y="22"/>
              </a:cxn>
              <a:cxn ang="0">
                <a:pos x="0" y="18"/>
              </a:cxn>
              <a:cxn ang="0">
                <a:pos x="1" y="14"/>
              </a:cxn>
              <a:cxn ang="0">
                <a:pos x="6" y="7"/>
              </a:cxn>
              <a:cxn ang="0">
                <a:pos x="12" y="3"/>
              </a:cxn>
              <a:cxn ang="0">
                <a:pos x="16" y="2"/>
              </a:cxn>
              <a:cxn ang="0">
                <a:pos x="20" y="0"/>
              </a:cxn>
              <a:cxn ang="0">
                <a:pos x="20" y="0"/>
              </a:cxn>
              <a:cxn ang="0">
                <a:pos x="26" y="2"/>
              </a:cxn>
              <a:cxn ang="0">
                <a:pos x="28" y="3"/>
              </a:cxn>
              <a:cxn ang="0">
                <a:pos x="35" y="7"/>
              </a:cxn>
              <a:cxn ang="0">
                <a:pos x="41" y="14"/>
              </a:cxn>
              <a:cxn ang="0">
                <a:pos x="42" y="18"/>
              </a:cxn>
              <a:cxn ang="0">
                <a:pos x="42" y="22"/>
              </a:cxn>
              <a:cxn ang="0">
                <a:pos x="42" y="22"/>
              </a:cxn>
              <a:cxn ang="0">
                <a:pos x="42" y="26"/>
              </a:cxn>
              <a:cxn ang="0">
                <a:pos x="41" y="30"/>
              </a:cxn>
              <a:cxn ang="0">
                <a:pos x="35" y="37"/>
              </a:cxn>
              <a:cxn ang="0">
                <a:pos x="28" y="41"/>
              </a:cxn>
              <a:cxn ang="0">
                <a:pos x="26" y="42"/>
              </a:cxn>
              <a:cxn ang="0">
                <a:pos x="20" y="42"/>
              </a:cxn>
              <a:cxn ang="0">
                <a:pos x="20" y="42"/>
              </a:cxn>
              <a:cxn ang="0">
                <a:pos x="20" y="6"/>
              </a:cxn>
              <a:cxn ang="0">
                <a:pos x="20" y="6"/>
              </a:cxn>
              <a:cxn ang="0">
                <a:pos x="15" y="7"/>
              </a:cxn>
              <a:cxn ang="0">
                <a:pos x="10" y="11"/>
              </a:cxn>
              <a:cxn ang="0">
                <a:pos x="7" y="15"/>
              </a:cxn>
              <a:cxn ang="0">
                <a:pos x="6" y="22"/>
              </a:cxn>
              <a:cxn ang="0">
                <a:pos x="6" y="22"/>
              </a:cxn>
              <a:cxn ang="0">
                <a:pos x="7" y="27"/>
              </a:cxn>
              <a:cxn ang="0">
                <a:pos x="10" y="33"/>
              </a:cxn>
              <a:cxn ang="0">
                <a:pos x="15" y="35"/>
              </a:cxn>
              <a:cxn ang="0">
                <a:pos x="20" y="37"/>
              </a:cxn>
              <a:cxn ang="0">
                <a:pos x="20" y="37"/>
              </a:cxn>
              <a:cxn ang="0">
                <a:pos x="27" y="35"/>
              </a:cxn>
              <a:cxn ang="0">
                <a:pos x="33" y="33"/>
              </a:cxn>
              <a:cxn ang="0">
                <a:pos x="35" y="27"/>
              </a:cxn>
              <a:cxn ang="0">
                <a:pos x="37" y="22"/>
              </a:cxn>
              <a:cxn ang="0">
                <a:pos x="37" y="22"/>
              </a:cxn>
              <a:cxn ang="0">
                <a:pos x="35" y="15"/>
              </a:cxn>
              <a:cxn ang="0">
                <a:pos x="33" y="11"/>
              </a:cxn>
              <a:cxn ang="0">
                <a:pos x="27" y="7"/>
              </a:cxn>
              <a:cxn ang="0">
                <a:pos x="20" y="6"/>
              </a:cxn>
              <a:cxn ang="0">
                <a:pos x="20" y="6"/>
              </a:cxn>
            </a:cxnLst>
            <a:rect l="0" t="0" r="r" b="b"/>
            <a:pathLst>
              <a:path w="42" h="42">
                <a:moveTo>
                  <a:pt x="20" y="42"/>
                </a:moveTo>
                <a:lnTo>
                  <a:pt x="20" y="42"/>
                </a:lnTo>
                <a:lnTo>
                  <a:pt x="16" y="42"/>
                </a:lnTo>
                <a:lnTo>
                  <a:pt x="12" y="41"/>
                </a:lnTo>
                <a:lnTo>
                  <a:pt x="6" y="37"/>
                </a:lnTo>
                <a:lnTo>
                  <a:pt x="1" y="30"/>
                </a:lnTo>
                <a:lnTo>
                  <a:pt x="0" y="26"/>
                </a:lnTo>
                <a:lnTo>
                  <a:pt x="0" y="22"/>
                </a:lnTo>
                <a:lnTo>
                  <a:pt x="0" y="22"/>
                </a:lnTo>
                <a:lnTo>
                  <a:pt x="0" y="18"/>
                </a:lnTo>
                <a:lnTo>
                  <a:pt x="1" y="14"/>
                </a:lnTo>
                <a:lnTo>
                  <a:pt x="6" y="7"/>
                </a:lnTo>
                <a:lnTo>
                  <a:pt x="12" y="3"/>
                </a:lnTo>
                <a:lnTo>
                  <a:pt x="16" y="2"/>
                </a:lnTo>
                <a:lnTo>
                  <a:pt x="20" y="0"/>
                </a:lnTo>
                <a:lnTo>
                  <a:pt x="20" y="0"/>
                </a:lnTo>
                <a:lnTo>
                  <a:pt x="26" y="2"/>
                </a:lnTo>
                <a:lnTo>
                  <a:pt x="28" y="3"/>
                </a:lnTo>
                <a:lnTo>
                  <a:pt x="35" y="7"/>
                </a:lnTo>
                <a:lnTo>
                  <a:pt x="41" y="14"/>
                </a:lnTo>
                <a:lnTo>
                  <a:pt x="42" y="18"/>
                </a:lnTo>
                <a:lnTo>
                  <a:pt x="42" y="22"/>
                </a:lnTo>
                <a:lnTo>
                  <a:pt x="42" y="22"/>
                </a:lnTo>
                <a:lnTo>
                  <a:pt x="42" y="26"/>
                </a:lnTo>
                <a:lnTo>
                  <a:pt x="41" y="30"/>
                </a:lnTo>
                <a:lnTo>
                  <a:pt x="35" y="37"/>
                </a:lnTo>
                <a:lnTo>
                  <a:pt x="28" y="41"/>
                </a:lnTo>
                <a:lnTo>
                  <a:pt x="26" y="42"/>
                </a:lnTo>
                <a:lnTo>
                  <a:pt x="20" y="42"/>
                </a:lnTo>
                <a:lnTo>
                  <a:pt x="20" y="42"/>
                </a:lnTo>
                <a:close/>
                <a:moveTo>
                  <a:pt x="20" y="6"/>
                </a:moveTo>
                <a:lnTo>
                  <a:pt x="20" y="6"/>
                </a:lnTo>
                <a:lnTo>
                  <a:pt x="15" y="7"/>
                </a:lnTo>
                <a:lnTo>
                  <a:pt x="10" y="11"/>
                </a:lnTo>
                <a:lnTo>
                  <a:pt x="7" y="15"/>
                </a:lnTo>
                <a:lnTo>
                  <a:pt x="6" y="22"/>
                </a:lnTo>
                <a:lnTo>
                  <a:pt x="6" y="22"/>
                </a:lnTo>
                <a:lnTo>
                  <a:pt x="7" y="27"/>
                </a:lnTo>
                <a:lnTo>
                  <a:pt x="10" y="33"/>
                </a:lnTo>
                <a:lnTo>
                  <a:pt x="15" y="35"/>
                </a:lnTo>
                <a:lnTo>
                  <a:pt x="20" y="37"/>
                </a:lnTo>
                <a:lnTo>
                  <a:pt x="20" y="37"/>
                </a:lnTo>
                <a:lnTo>
                  <a:pt x="27" y="35"/>
                </a:lnTo>
                <a:lnTo>
                  <a:pt x="33" y="33"/>
                </a:lnTo>
                <a:lnTo>
                  <a:pt x="35" y="27"/>
                </a:lnTo>
                <a:lnTo>
                  <a:pt x="37" y="22"/>
                </a:lnTo>
                <a:lnTo>
                  <a:pt x="37" y="22"/>
                </a:lnTo>
                <a:lnTo>
                  <a:pt x="35" y="15"/>
                </a:lnTo>
                <a:lnTo>
                  <a:pt x="33" y="11"/>
                </a:lnTo>
                <a:lnTo>
                  <a:pt x="27" y="7"/>
                </a:lnTo>
                <a:lnTo>
                  <a:pt x="20" y="6"/>
                </a:lnTo>
                <a:lnTo>
                  <a:pt x="20" y="6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237" name="Freeform 109"/>
          <p:cNvSpPr>
            <a:spLocks/>
          </p:cNvSpPr>
          <p:nvPr/>
        </p:nvSpPr>
        <p:spPr bwMode="auto">
          <a:xfrm>
            <a:off x="2155251" y="5066393"/>
            <a:ext cx="108051" cy="105721"/>
          </a:xfrm>
          <a:custGeom>
            <a:avLst/>
            <a:gdLst/>
            <a:ahLst/>
            <a:cxnLst>
              <a:cxn ang="0">
                <a:pos x="60" y="69"/>
              </a:cxn>
              <a:cxn ang="0">
                <a:pos x="0" y="8"/>
              </a:cxn>
              <a:cxn ang="0">
                <a:pos x="8" y="0"/>
              </a:cxn>
              <a:cxn ang="0">
                <a:pos x="69" y="61"/>
              </a:cxn>
              <a:cxn ang="0">
                <a:pos x="60" y="69"/>
              </a:cxn>
            </a:cxnLst>
            <a:rect l="0" t="0" r="r" b="b"/>
            <a:pathLst>
              <a:path w="69" h="69">
                <a:moveTo>
                  <a:pt x="60" y="69"/>
                </a:moveTo>
                <a:lnTo>
                  <a:pt x="0" y="8"/>
                </a:lnTo>
                <a:lnTo>
                  <a:pt x="8" y="0"/>
                </a:lnTo>
                <a:lnTo>
                  <a:pt x="69" y="61"/>
                </a:lnTo>
                <a:lnTo>
                  <a:pt x="60" y="69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241" name="Freeform 110"/>
          <p:cNvSpPr>
            <a:spLocks/>
          </p:cNvSpPr>
          <p:nvPr/>
        </p:nvSpPr>
        <p:spPr bwMode="auto">
          <a:xfrm>
            <a:off x="2155251" y="5066393"/>
            <a:ext cx="108051" cy="105721"/>
          </a:xfrm>
          <a:custGeom>
            <a:avLst/>
            <a:gdLst/>
            <a:ahLst/>
            <a:cxnLst>
              <a:cxn ang="0">
                <a:pos x="8" y="69"/>
              </a:cxn>
              <a:cxn ang="0">
                <a:pos x="0" y="61"/>
              </a:cxn>
              <a:cxn ang="0">
                <a:pos x="60" y="0"/>
              </a:cxn>
              <a:cxn ang="0">
                <a:pos x="69" y="8"/>
              </a:cxn>
              <a:cxn ang="0">
                <a:pos x="8" y="69"/>
              </a:cxn>
            </a:cxnLst>
            <a:rect l="0" t="0" r="r" b="b"/>
            <a:pathLst>
              <a:path w="69" h="69">
                <a:moveTo>
                  <a:pt x="8" y="69"/>
                </a:moveTo>
                <a:lnTo>
                  <a:pt x="0" y="61"/>
                </a:lnTo>
                <a:lnTo>
                  <a:pt x="60" y="0"/>
                </a:lnTo>
                <a:lnTo>
                  <a:pt x="69" y="8"/>
                </a:lnTo>
                <a:lnTo>
                  <a:pt x="8" y="69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242" name="Rectangle 117"/>
          <p:cNvSpPr>
            <a:spLocks noChangeArrowheads="1"/>
          </p:cNvSpPr>
          <p:nvPr/>
        </p:nvSpPr>
        <p:spPr bwMode="auto">
          <a:xfrm>
            <a:off x="2019012" y="1821231"/>
            <a:ext cx="258381" cy="13791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243" name="Rectangle 118"/>
          <p:cNvSpPr>
            <a:spLocks noChangeArrowheads="1"/>
          </p:cNvSpPr>
          <p:nvPr/>
        </p:nvSpPr>
        <p:spPr bwMode="auto">
          <a:xfrm>
            <a:off x="2019012" y="1894777"/>
            <a:ext cx="258381" cy="13791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grpSp>
        <p:nvGrpSpPr>
          <p:cNvPr id="238" name="组合 467"/>
          <p:cNvGrpSpPr/>
          <p:nvPr/>
        </p:nvGrpSpPr>
        <p:grpSpPr>
          <a:xfrm>
            <a:off x="666712" y="952483"/>
            <a:ext cx="1047757" cy="5238787"/>
            <a:chOff x="500034" y="714362"/>
            <a:chExt cx="785818" cy="3929090"/>
          </a:xfrm>
        </p:grpSpPr>
        <p:sp>
          <p:nvSpPr>
            <p:cNvPr id="239" name="矩形 238"/>
            <p:cNvSpPr/>
            <p:nvPr/>
          </p:nvSpPr>
          <p:spPr>
            <a:xfrm>
              <a:off x="500034" y="714362"/>
              <a:ext cx="785818" cy="3929090"/>
            </a:xfrm>
            <a:prstGeom prst="rect">
              <a:avLst/>
            </a:prstGeom>
            <a:solidFill>
              <a:srgbClr val="4A879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240" name="TextBox 469"/>
            <p:cNvSpPr txBox="1"/>
            <p:nvPr/>
          </p:nvSpPr>
          <p:spPr>
            <a:xfrm>
              <a:off x="642910" y="1357304"/>
              <a:ext cx="428628" cy="26545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赠送超实用图标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9756984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任意多边形 19"/>
          <p:cNvSpPr/>
          <p:nvPr/>
        </p:nvSpPr>
        <p:spPr>
          <a:xfrm rot="6277779">
            <a:off x="396481" y="826238"/>
            <a:ext cx="7147843" cy="6886832"/>
          </a:xfrm>
          <a:custGeom>
            <a:avLst/>
            <a:gdLst>
              <a:gd name="connsiteX0" fmla="*/ 60046 w 7147843"/>
              <a:gd name="connsiteY0" fmla="*/ 6886832 h 6886832"/>
              <a:gd name="connsiteX1" fmla="*/ 0 w 7147843"/>
              <a:gd name="connsiteY1" fmla="*/ 6656798 h 6886832"/>
              <a:gd name="connsiteX2" fmla="*/ 3860943 w 7147843"/>
              <a:gd name="connsiteY2" fmla="*/ 0 h 6886832"/>
              <a:gd name="connsiteX3" fmla="*/ 6568876 w 7147843"/>
              <a:gd name="connsiteY3" fmla="*/ 4668851 h 6886832"/>
              <a:gd name="connsiteX4" fmla="*/ 6703859 w 7147843"/>
              <a:gd name="connsiteY4" fmla="*/ 5185959 h 6886832"/>
              <a:gd name="connsiteX5" fmla="*/ 3865556 w 7147843"/>
              <a:gd name="connsiteY5" fmla="*/ 292332 h 6886832"/>
              <a:gd name="connsiteX6" fmla="*/ 115651 w 7147843"/>
              <a:gd name="connsiteY6" fmla="*/ 6757684 h 6886832"/>
              <a:gd name="connsiteX7" fmla="*/ 7114132 w 7147843"/>
              <a:gd name="connsiteY7" fmla="*/ 6757683 h 6886832"/>
              <a:gd name="connsiteX8" fmla="*/ 7147843 w 7147843"/>
              <a:gd name="connsiteY8" fmla="*/ 6886832 h 6886832"/>
              <a:gd name="connsiteX9" fmla="*/ 60046 w 7147843"/>
              <a:gd name="connsiteY9" fmla="*/ 6886832 h 6886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147843" h="6886832">
                <a:moveTo>
                  <a:pt x="60046" y="6886832"/>
                </a:moveTo>
                <a:lnTo>
                  <a:pt x="0" y="6656798"/>
                </a:lnTo>
                <a:lnTo>
                  <a:pt x="3860943" y="0"/>
                </a:lnTo>
                <a:lnTo>
                  <a:pt x="6568876" y="4668851"/>
                </a:lnTo>
                <a:lnTo>
                  <a:pt x="6703859" y="5185959"/>
                </a:lnTo>
                <a:lnTo>
                  <a:pt x="3865556" y="292332"/>
                </a:lnTo>
                <a:lnTo>
                  <a:pt x="115651" y="6757684"/>
                </a:lnTo>
                <a:lnTo>
                  <a:pt x="7114132" y="6757683"/>
                </a:lnTo>
                <a:lnTo>
                  <a:pt x="7147843" y="6886832"/>
                </a:lnTo>
                <a:lnTo>
                  <a:pt x="60046" y="6886832"/>
                </a:lnTo>
                <a:close/>
              </a:path>
            </a:pathLst>
          </a:cu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740" t="12922" b="17686"/>
          <a:stretch>
            <a:fillRect/>
          </a:stretch>
        </p:blipFill>
        <p:spPr>
          <a:xfrm>
            <a:off x="0" y="0"/>
            <a:ext cx="6629400" cy="6858000"/>
          </a:xfrm>
          <a:custGeom>
            <a:avLst/>
            <a:gdLst>
              <a:gd name="connsiteX0" fmla="*/ 0 w 6629400"/>
              <a:gd name="connsiteY0" fmla="*/ 0 h 6858000"/>
              <a:gd name="connsiteX1" fmla="*/ 6629400 w 6629400"/>
              <a:gd name="connsiteY1" fmla="*/ 0 h 6858000"/>
              <a:gd name="connsiteX2" fmla="*/ 6629400 w 6629400"/>
              <a:gd name="connsiteY2" fmla="*/ 6858000 h 6858000"/>
              <a:gd name="connsiteX3" fmla="*/ 0 w 6629400"/>
              <a:gd name="connsiteY3" fmla="*/ 6858000 h 6858000"/>
              <a:gd name="connsiteX4" fmla="*/ 0 w 6629400"/>
              <a:gd name="connsiteY4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629400" h="6858000">
                <a:moveTo>
                  <a:pt x="0" y="0"/>
                </a:moveTo>
                <a:lnTo>
                  <a:pt x="6629400" y="0"/>
                </a:lnTo>
                <a:lnTo>
                  <a:pt x="6629400" y="6858000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23" name="文本框 22"/>
          <p:cNvSpPr txBox="1"/>
          <p:nvPr/>
        </p:nvSpPr>
        <p:spPr>
          <a:xfrm>
            <a:off x="7518398" y="4458341"/>
            <a:ext cx="386358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TO ADD UP YOUR TITLE HERE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7460342" y="3713825"/>
            <a:ext cx="392164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8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项目背景简介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7757296" y="1775124"/>
            <a:ext cx="2463550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3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Impact" panose="020B0806030902050204" pitchFamily="34" charset="0"/>
                <a:ea typeface="方正兰亭粗黑简体" panose="02000000000000000000" pitchFamily="2" charset="-122"/>
              </a:rPr>
              <a:t>01</a:t>
            </a:r>
            <a:endParaRPr lang="zh-CN" altLang="en-US" sz="13800" dirty="0">
              <a:solidFill>
                <a:schemeClr val="tx1">
                  <a:lumMod val="75000"/>
                  <a:lumOff val="25000"/>
                </a:schemeClr>
              </a:solidFill>
              <a:latin typeface="Impact" panose="020B0806030902050204" pitchFamily="34" charset="0"/>
              <a:ea typeface="方正兰亭粗黑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131020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3" name="Straight Connector 32"/>
          <p:cNvCxnSpPr/>
          <p:nvPr/>
        </p:nvCxnSpPr>
        <p:spPr>
          <a:xfrm flipH="1">
            <a:off x="-178953" y="4053161"/>
            <a:ext cx="2201049" cy="1210695"/>
          </a:xfrm>
          <a:prstGeom prst="curvedConnector3">
            <a:avLst>
              <a:gd name="adj1" fmla="val 50000"/>
            </a:avLst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/>
          <p:cNvCxnSpPr/>
          <p:nvPr/>
        </p:nvCxnSpPr>
        <p:spPr>
          <a:xfrm rot="5400000" flipH="1">
            <a:off x="6816833" y="1991410"/>
            <a:ext cx="398503" cy="2801669"/>
          </a:xfrm>
          <a:prstGeom prst="curvedConnector5">
            <a:avLst>
              <a:gd name="adj1" fmla="val -57365"/>
              <a:gd name="adj2" fmla="val 50000"/>
              <a:gd name="adj3" fmla="val 157365"/>
            </a:avLst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/>
          <p:cNvCxnSpPr/>
          <p:nvPr/>
        </p:nvCxnSpPr>
        <p:spPr>
          <a:xfrm rot="5400000" flipH="1">
            <a:off x="3703722" y="2201583"/>
            <a:ext cx="729004" cy="3094051"/>
          </a:xfrm>
          <a:prstGeom prst="curvedConnector5">
            <a:avLst>
              <a:gd name="adj1" fmla="val -31358"/>
              <a:gd name="adj2" fmla="val 50000"/>
              <a:gd name="adj3" fmla="val 131358"/>
            </a:avLst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32"/>
          <p:cNvCxnSpPr/>
          <p:nvPr/>
        </p:nvCxnSpPr>
        <p:spPr>
          <a:xfrm rot="10800000" flipV="1">
            <a:off x="8876977" y="2003191"/>
            <a:ext cx="1583491" cy="862212"/>
          </a:xfrm>
          <a:prstGeom prst="curvedConnector3">
            <a:avLst>
              <a:gd name="adj1" fmla="val 50000"/>
            </a:avLst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" name="组合 18"/>
          <p:cNvGrpSpPr/>
          <p:nvPr/>
        </p:nvGrpSpPr>
        <p:grpSpPr>
          <a:xfrm rot="836135">
            <a:off x="9321589" y="961870"/>
            <a:ext cx="1983899" cy="1823839"/>
            <a:chOff x="9221131" y="1098006"/>
            <a:chExt cx="1983898" cy="1823838"/>
          </a:xfrm>
          <a:solidFill>
            <a:srgbClr val="4A879E"/>
          </a:solidFill>
        </p:grpSpPr>
        <p:sp>
          <p:nvSpPr>
            <p:cNvPr id="43" name="Freeform 5"/>
            <p:cNvSpPr>
              <a:spLocks/>
            </p:cNvSpPr>
            <p:nvPr/>
          </p:nvSpPr>
          <p:spPr bwMode="auto">
            <a:xfrm>
              <a:off x="10874032" y="1098006"/>
              <a:ext cx="330997" cy="325874"/>
            </a:xfrm>
            <a:custGeom>
              <a:avLst/>
              <a:gdLst>
                <a:gd name="T0" fmla="*/ 248 w 269"/>
                <a:gd name="T1" fmla="*/ 12 h 286"/>
                <a:gd name="T2" fmla="*/ 217 w 269"/>
                <a:gd name="T3" fmla="*/ 0 h 286"/>
                <a:gd name="T4" fmla="*/ 212 w 269"/>
                <a:gd name="T5" fmla="*/ 0 h 286"/>
                <a:gd name="T6" fmla="*/ 208 w 269"/>
                <a:gd name="T7" fmla="*/ 0 h 286"/>
                <a:gd name="T8" fmla="*/ 182 w 269"/>
                <a:gd name="T9" fmla="*/ 5 h 286"/>
                <a:gd name="T10" fmla="*/ 108 w 269"/>
                <a:gd name="T11" fmla="*/ 42 h 286"/>
                <a:gd name="T12" fmla="*/ 6 w 269"/>
                <a:gd name="T13" fmla="*/ 119 h 286"/>
                <a:gd name="T14" fmla="*/ 79 w 269"/>
                <a:gd name="T15" fmla="*/ 188 h 286"/>
                <a:gd name="T16" fmla="*/ 53 w 269"/>
                <a:gd name="T17" fmla="*/ 215 h 286"/>
                <a:gd name="T18" fmla="*/ 30 w 269"/>
                <a:gd name="T19" fmla="*/ 223 h 286"/>
                <a:gd name="T20" fmla="*/ 12 w 269"/>
                <a:gd name="T21" fmla="*/ 231 h 286"/>
                <a:gd name="T22" fmla="*/ 1 w 269"/>
                <a:gd name="T23" fmla="*/ 252 h 286"/>
                <a:gd name="T24" fmla="*/ 12 w 269"/>
                <a:gd name="T25" fmla="*/ 275 h 286"/>
                <a:gd name="T26" fmla="*/ 36 w 269"/>
                <a:gd name="T27" fmla="*/ 285 h 286"/>
                <a:gd name="T28" fmla="*/ 55 w 269"/>
                <a:gd name="T29" fmla="*/ 274 h 286"/>
                <a:gd name="T30" fmla="*/ 63 w 269"/>
                <a:gd name="T31" fmla="*/ 255 h 286"/>
                <a:gd name="T32" fmla="*/ 69 w 269"/>
                <a:gd name="T33" fmla="*/ 231 h 286"/>
                <a:gd name="T34" fmla="*/ 70 w 269"/>
                <a:gd name="T35" fmla="*/ 230 h 286"/>
                <a:gd name="T36" fmla="*/ 96 w 269"/>
                <a:gd name="T37" fmla="*/ 204 h 286"/>
                <a:gd name="T38" fmla="*/ 164 w 269"/>
                <a:gd name="T39" fmla="*/ 268 h 286"/>
                <a:gd name="T40" fmla="*/ 235 w 269"/>
                <a:gd name="T41" fmla="*/ 153 h 286"/>
                <a:gd name="T42" fmla="*/ 265 w 269"/>
                <a:gd name="T43" fmla="*/ 77 h 286"/>
                <a:gd name="T44" fmla="*/ 248 w 269"/>
                <a:gd name="T45" fmla="*/ 12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69" h="286">
                  <a:moveTo>
                    <a:pt x="248" y="12"/>
                  </a:moveTo>
                  <a:cubicBezTo>
                    <a:pt x="239" y="4"/>
                    <a:pt x="228" y="1"/>
                    <a:pt x="217" y="0"/>
                  </a:cubicBezTo>
                  <a:cubicBezTo>
                    <a:pt x="215" y="0"/>
                    <a:pt x="214" y="0"/>
                    <a:pt x="212" y="0"/>
                  </a:cubicBezTo>
                  <a:cubicBezTo>
                    <a:pt x="211" y="0"/>
                    <a:pt x="209" y="0"/>
                    <a:pt x="208" y="0"/>
                  </a:cubicBezTo>
                  <a:cubicBezTo>
                    <a:pt x="199" y="1"/>
                    <a:pt x="190" y="2"/>
                    <a:pt x="182" y="5"/>
                  </a:cubicBezTo>
                  <a:cubicBezTo>
                    <a:pt x="159" y="12"/>
                    <a:pt x="135" y="25"/>
                    <a:pt x="108" y="42"/>
                  </a:cubicBezTo>
                  <a:cubicBezTo>
                    <a:pt x="76" y="63"/>
                    <a:pt x="41" y="90"/>
                    <a:pt x="6" y="119"/>
                  </a:cubicBezTo>
                  <a:cubicBezTo>
                    <a:pt x="79" y="188"/>
                    <a:pt x="79" y="188"/>
                    <a:pt x="79" y="188"/>
                  </a:cubicBezTo>
                  <a:cubicBezTo>
                    <a:pt x="53" y="215"/>
                    <a:pt x="53" y="215"/>
                    <a:pt x="53" y="215"/>
                  </a:cubicBezTo>
                  <a:cubicBezTo>
                    <a:pt x="46" y="222"/>
                    <a:pt x="37" y="222"/>
                    <a:pt x="30" y="223"/>
                  </a:cubicBezTo>
                  <a:cubicBezTo>
                    <a:pt x="23" y="225"/>
                    <a:pt x="17" y="226"/>
                    <a:pt x="12" y="231"/>
                  </a:cubicBezTo>
                  <a:cubicBezTo>
                    <a:pt x="6" y="237"/>
                    <a:pt x="2" y="245"/>
                    <a:pt x="1" y="252"/>
                  </a:cubicBezTo>
                  <a:cubicBezTo>
                    <a:pt x="0" y="259"/>
                    <a:pt x="2" y="266"/>
                    <a:pt x="12" y="275"/>
                  </a:cubicBezTo>
                  <a:cubicBezTo>
                    <a:pt x="21" y="284"/>
                    <a:pt x="29" y="286"/>
                    <a:pt x="36" y="285"/>
                  </a:cubicBezTo>
                  <a:cubicBezTo>
                    <a:pt x="43" y="284"/>
                    <a:pt x="49" y="280"/>
                    <a:pt x="55" y="274"/>
                  </a:cubicBezTo>
                  <a:cubicBezTo>
                    <a:pt x="61" y="269"/>
                    <a:pt x="62" y="263"/>
                    <a:pt x="63" y="255"/>
                  </a:cubicBezTo>
                  <a:cubicBezTo>
                    <a:pt x="63" y="248"/>
                    <a:pt x="63" y="239"/>
                    <a:pt x="69" y="231"/>
                  </a:cubicBezTo>
                  <a:cubicBezTo>
                    <a:pt x="70" y="231"/>
                    <a:pt x="70" y="231"/>
                    <a:pt x="70" y="230"/>
                  </a:cubicBezTo>
                  <a:cubicBezTo>
                    <a:pt x="96" y="204"/>
                    <a:pt x="96" y="204"/>
                    <a:pt x="96" y="204"/>
                  </a:cubicBezTo>
                  <a:cubicBezTo>
                    <a:pt x="164" y="268"/>
                    <a:pt x="164" y="268"/>
                    <a:pt x="164" y="268"/>
                  </a:cubicBezTo>
                  <a:cubicBezTo>
                    <a:pt x="192" y="228"/>
                    <a:pt x="217" y="188"/>
                    <a:pt x="235" y="153"/>
                  </a:cubicBezTo>
                  <a:cubicBezTo>
                    <a:pt x="250" y="125"/>
                    <a:pt x="260" y="100"/>
                    <a:pt x="265" y="77"/>
                  </a:cubicBezTo>
                  <a:cubicBezTo>
                    <a:pt x="269" y="54"/>
                    <a:pt x="267" y="28"/>
                    <a:pt x="248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40404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44" name="Freeform 6"/>
            <p:cNvSpPr>
              <a:spLocks/>
            </p:cNvSpPr>
            <p:nvPr/>
          </p:nvSpPr>
          <p:spPr bwMode="auto">
            <a:xfrm>
              <a:off x="10539393" y="1252038"/>
              <a:ext cx="519394" cy="492903"/>
            </a:xfrm>
            <a:custGeom>
              <a:avLst/>
              <a:gdLst>
                <a:gd name="T0" fmla="*/ 357 w 422"/>
                <a:gd name="T1" fmla="*/ 109 h 433"/>
                <a:gd name="T2" fmla="*/ 355 w 422"/>
                <a:gd name="T3" fmla="*/ 123 h 433"/>
                <a:gd name="T4" fmla="*/ 342 w 422"/>
                <a:gd name="T5" fmla="*/ 153 h 433"/>
                <a:gd name="T6" fmla="*/ 310 w 422"/>
                <a:gd name="T7" fmla="*/ 170 h 433"/>
                <a:gd name="T8" fmla="*/ 270 w 422"/>
                <a:gd name="T9" fmla="*/ 154 h 433"/>
                <a:gd name="T10" fmla="*/ 253 w 422"/>
                <a:gd name="T11" fmla="*/ 115 h 433"/>
                <a:gd name="T12" fmla="*/ 270 w 422"/>
                <a:gd name="T13" fmla="*/ 82 h 433"/>
                <a:gd name="T14" fmla="*/ 299 w 422"/>
                <a:gd name="T15" fmla="*/ 69 h 433"/>
                <a:gd name="T16" fmla="*/ 311 w 422"/>
                <a:gd name="T17" fmla="*/ 66 h 433"/>
                <a:gd name="T18" fmla="*/ 320 w 422"/>
                <a:gd name="T19" fmla="*/ 57 h 433"/>
                <a:gd name="T20" fmla="*/ 259 w 422"/>
                <a:gd name="T21" fmla="*/ 0 h 433"/>
                <a:gd name="T22" fmla="*/ 208 w 422"/>
                <a:gd name="T23" fmla="*/ 45 h 433"/>
                <a:gd name="T24" fmla="*/ 0 w 422"/>
                <a:gd name="T25" fmla="*/ 247 h 433"/>
                <a:gd name="T26" fmla="*/ 76 w 422"/>
                <a:gd name="T27" fmla="*/ 319 h 433"/>
                <a:gd name="T28" fmla="*/ 81 w 422"/>
                <a:gd name="T29" fmla="*/ 314 h 433"/>
                <a:gd name="T30" fmla="*/ 84 w 422"/>
                <a:gd name="T31" fmla="*/ 300 h 433"/>
                <a:gd name="T32" fmla="*/ 96 w 422"/>
                <a:gd name="T33" fmla="*/ 269 h 433"/>
                <a:gd name="T34" fmla="*/ 128 w 422"/>
                <a:gd name="T35" fmla="*/ 252 h 433"/>
                <a:gd name="T36" fmla="*/ 168 w 422"/>
                <a:gd name="T37" fmla="*/ 268 h 433"/>
                <a:gd name="T38" fmla="*/ 185 w 422"/>
                <a:gd name="T39" fmla="*/ 308 h 433"/>
                <a:gd name="T40" fmla="*/ 168 w 422"/>
                <a:gd name="T41" fmla="*/ 340 h 433"/>
                <a:gd name="T42" fmla="*/ 139 w 422"/>
                <a:gd name="T43" fmla="*/ 354 h 433"/>
                <a:gd name="T44" fmla="*/ 128 w 422"/>
                <a:gd name="T45" fmla="*/ 356 h 433"/>
                <a:gd name="T46" fmla="*/ 122 w 422"/>
                <a:gd name="T47" fmla="*/ 362 h 433"/>
                <a:gd name="T48" fmla="*/ 198 w 422"/>
                <a:gd name="T49" fmla="*/ 433 h 433"/>
                <a:gd name="T50" fmla="*/ 386 w 422"/>
                <a:gd name="T51" fmla="*/ 203 h 433"/>
                <a:gd name="T52" fmla="*/ 422 w 422"/>
                <a:gd name="T53" fmla="*/ 152 h 433"/>
                <a:gd name="T54" fmla="*/ 366 w 422"/>
                <a:gd name="T55" fmla="*/ 100 h 433"/>
                <a:gd name="T56" fmla="*/ 357 w 422"/>
                <a:gd name="T57" fmla="*/ 109 h 4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422" h="433">
                  <a:moveTo>
                    <a:pt x="357" y="109"/>
                  </a:moveTo>
                  <a:cubicBezTo>
                    <a:pt x="356" y="110"/>
                    <a:pt x="356" y="113"/>
                    <a:pt x="355" y="123"/>
                  </a:cubicBezTo>
                  <a:cubicBezTo>
                    <a:pt x="354" y="131"/>
                    <a:pt x="351" y="144"/>
                    <a:pt x="342" y="153"/>
                  </a:cubicBezTo>
                  <a:cubicBezTo>
                    <a:pt x="333" y="162"/>
                    <a:pt x="323" y="169"/>
                    <a:pt x="310" y="170"/>
                  </a:cubicBezTo>
                  <a:cubicBezTo>
                    <a:pt x="297" y="172"/>
                    <a:pt x="282" y="166"/>
                    <a:pt x="270" y="154"/>
                  </a:cubicBezTo>
                  <a:cubicBezTo>
                    <a:pt x="258" y="143"/>
                    <a:pt x="252" y="127"/>
                    <a:pt x="253" y="115"/>
                  </a:cubicBezTo>
                  <a:cubicBezTo>
                    <a:pt x="255" y="101"/>
                    <a:pt x="262" y="91"/>
                    <a:pt x="270" y="82"/>
                  </a:cubicBezTo>
                  <a:cubicBezTo>
                    <a:pt x="279" y="73"/>
                    <a:pt x="291" y="70"/>
                    <a:pt x="299" y="69"/>
                  </a:cubicBezTo>
                  <a:cubicBezTo>
                    <a:pt x="308" y="67"/>
                    <a:pt x="309" y="67"/>
                    <a:pt x="311" y="66"/>
                  </a:cubicBezTo>
                  <a:cubicBezTo>
                    <a:pt x="320" y="57"/>
                    <a:pt x="320" y="57"/>
                    <a:pt x="320" y="57"/>
                  </a:cubicBezTo>
                  <a:cubicBezTo>
                    <a:pt x="259" y="0"/>
                    <a:pt x="259" y="0"/>
                    <a:pt x="259" y="0"/>
                  </a:cubicBezTo>
                  <a:cubicBezTo>
                    <a:pt x="242" y="14"/>
                    <a:pt x="225" y="29"/>
                    <a:pt x="208" y="45"/>
                  </a:cubicBezTo>
                  <a:cubicBezTo>
                    <a:pt x="107" y="136"/>
                    <a:pt x="22" y="223"/>
                    <a:pt x="0" y="247"/>
                  </a:cubicBezTo>
                  <a:cubicBezTo>
                    <a:pt x="76" y="319"/>
                    <a:pt x="76" y="319"/>
                    <a:pt x="76" y="319"/>
                  </a:cubicBezTo>
                  <a:cubicBezTo>
                    <a:pt x="81" y="314"/>
                    <a:pt x="81" y="314"/>
                    <a:pt x="81" y="314"/>
                  </a:cubicBezTo>
                  <a:cubicBezTo>
                    <a:pt x="82" y="312"/>
                    <a:pt x="82" y="310"/>
                    <a:pt x="84" y="300"/>
                  </a:cubicBezTo>
                  <a:cubicBezTo>
                    <a:pt x="84" y="291"/>
                    <a:pt x="87" y="279"/>
                    <a:pt x="96" y="269"/>
                  </a:cubicBezTo>
                  <a:cubicBezTo>
                    <a:pt x="105" y="261"/>
                    <a:pt x="115" y="254"/>
                    <a:pt x="128" y="252"/>
                  </a:cubicBezTo>
                  <a:cubicBezTo>
                    <a:pt x="141" y="251"/>
                    <a:pt x="156" y="256"/>
                    <a:pt x="168" y="268"/>
                  </a:cubicBezTo>
                  <a:cubicBezTo>
                    <a:pt x="180" y="280"/>
                    <a:pt x="186" y="295"/>
                    <a:pt x="185" y="308"/>
                  </a:cubicBezTo>
                  <a:cubicBezTo>
                    <a:pt x="183" y="321"/>
                    <a:pt x="176" y="332"/>
                    <a:pt x="168" y="340"/>
                  </a:cubicBezTo>
                  <a:cubicBezTo>
                    <a:pt x="159" y="349"/>
                    <a:pt x="147" y="352"/>
                    <a:pt x="139" y="354"/>
                  </a:cubicBezTo>
                  <a:cubicBezTo>
                    <a:pt x="130" y="355"/>
                    <a:pt x="129" y="355"/>
                    <a:pt x="128" y="356"/>
                  </a:cubicBezTo>
                  <a:cubicBezTo>
                    <a:pt x="122" y="362"/>
                    <a:pt x="122" y="362"/>
                    <a:pt x="122" y="362"/>
                  </a:cubicBezTo>
                  <a:cubicBezTo>
                    <a:pt x="198" y="433"/>
                    <a:pt x="198" y="433"/>
                    <a:pt x="198" y="433"/>
                  </a:cubicBezTo>
                  <a:cubicBezTo>
                    <a:pt x="217" y="412"/>
                    <a:pt x="301" y="316"/>
                    <a:pt x="386" y="203"/>
                  </a:cubicBezTo>
                  <a:cubicBezTo>
                    <a:pt x="398" y="186"/>
                    <a:pt x="410" y="169"/>
                    <a:pt x="422" y="152"/>
                  </a:cubicBezTo>
                  <a:cubicBezTo>
                    <a:pt x="366" y="100"/>
                    <a:pt x="366" y="100"/>
                    <a:pt x="366" y="100"/>
                  </a:cubicBezTo>
                  <a:lnTo>
                    <a:pt x="357" y="10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40404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45" name="Freeform 7"/>
            <p:cNvSpPr>
              <a:spLocks/>
            </p:cNvSpPr>
            <p:nvPr/>
          </p:nvSpPr>
          <p:spPr bwMode="auto">
            <a:xfrm>
              <a:off x="9221131" y="1454687"/>
              <a:ext cx="637533" cy="258486"/>
            </a:xfrm>
            <a:custGeom>
              <a:avLst/>
              <a:gdLst>
                <a:gd name="T0" fmla="*/ 507 w 518"/>
                <a:gd name="T1" fmla="*/ 142 h 227"/>
                <a:gd name="T2" fmla="*/ 488 w 518"/>
                <a:gd name="T3" fmla="*/ 135 h 227"/>
                <a:gd name="T4" fmla="*/ 463 w 518"/>
                <a:gd name="T5" fmla="*/ 128 h 227"/>
                <a:gd name="T6" fmla="*/ 463 w 518"/>
                <a:gd name="T7" fmla="*/ 128 h 227"/>
                <a:gd name="T8" fmla="*/ 440 w 518"/>
                <a:gd name="T9" fmla="*/ 105 h 227"/>
                <a:gd name="T10" fmla="*/ 510 w 518"/>
                <a:gd name="T11" fmla="*/ 30 h 227"/>
                <a:gd name="T12" fmla="*/ 148 w 518"/>
                <a:gd name="T13" fmla="*/ 0 h 227"/>
                <a:gd name="T14" fmla="*/ 146 w 518"/>
                <a:gd name="T15" fmla="*/ 0 h 227"/>
                <a:gd name="T16" fmla="*/ 132 w 518"/>
                <a:gd name="T17" fmla="*/ 5 h 227"/>
                <a:gd name="T18" fmla="*/ 57 w 518"/>
                <a:gd name="T19" fmla="*/ 66 h 227"/>
                <a:gd name="T20" fmla="*/ 12 w 518"/>
                <a:gd name="T21" fmla="*/ 113 h 227"/>
                <a:gd name="T22" fmla="*/ 0 w 518"/>
                <a:gd name="T23" fmla="*/ 141 h 227"/>
                <a:gd name="T24" fmla="*/ 9 w 518"/>
                <a:gd name="T25" fmla="*/ 163 h 227"/>
                <a:gd name="T26" fmla="*/ 28 w 518"/>
                <a:gd name="T27" fmla="*/ 172 h 227"/>
                <a:gd name="T28" fmla="*/ 326 w 518"/>
                <a:gd name="T29" fmla="*/ 227 h 227"/>
                <a:gd name="T30" fmla="*/ 424 w 518"/>
                <a:gd name="T31" fmla="*/ 122 h 227"/>
                <a:gd name="T32" fmla="*/ 448 w 518"/>
                <a:gd name="T33" fmla="*/ 145 h 227"/>
                <a:gd name="T34" fmla="*/ 456 w 518"/>
                <a:gd name="T35" fmla="*/ 168 h 227"/>
                <a:gd name="T36" fmla="*/ 464 w 518"/>
                <a:gd name="T37" fmla="*/ 186 h 227"/>
                <a:gd name="T38" fmla="*/ 484 w 518"/>
                <a:gd name="T39" fmla="*/ 197 h 227"/>
                <a:gd name="T40" fmla="*/ 507 w 518"/>
                <a:gd name="T41" fmla="*/ 186 h 227"/>
                <a:gd name="T42" fmla="*/ 518 w 518"/>
                <a:gd name="T43" fmla="*/ 162 h 227"/>
                <a:gd name="T44" fmla="*/ 507 w 518"/>
                <a:gd name="T45" fmla="*/ 142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18" h="227">
                  <a:moveTo>
                    <a:pt x="507" y="142"/>
                  </a:moveTo>
                  <a:cubicBezTo>
                    <a:pt x="501" y="137"/>
                    <a:pt x="495" y="136"/>
                    <a:pt x="488" y="135"/>
                  </a:cubicBezTo>
                  <a:cubicBezTo>
                    <a:pt x="480" y="134"/>
                    <a:pt x="471" y="135"/>
                    <a:pt x="463" y="128"/>
                  </a:cubicBezTo>
                  <a:cubicBezTo>
                    <a:pt x="463" y="128"/>
                    <a:pt x="463" y="128"/>
                    <a:pt x="463" y="128"/>
                  </a:cubicBezTo>
                  <a:cubicBezTo>
                    <a:pt x="440" y="105"/>
                    <a:pt x="440" y="105"/>
                    <a:pt x="440" y="105"/>
                  </a:cubicBezTo>
                  <a:cubicBezTo>
                    <a:pt x="510" y="30"/>
                    <a:pt x="510" y="30"/>
                    <a:pt x="510" y="30"/>
                  </a:cubicBezTo>
                  <a:cubicBezTo>
                    <a:pt x="148" y="0"/>
                    <a:pt x="148" y="0"/>
                    <a:pt x="148" y="0"/>
                  </a:cubicBezTo>
                  <a:cubicBezTo>
                    <a:pt x="148" y="0"/>
                    <a:pt x="147" y="0"/>
                    <a:pt x="146" y="0"/>
                  </a:cubicBezTo>
                  <a:cubicBezTo>
                    <a:pt x="141" y="0"/>
                    <a:pt x="136" y="2"/>
                    <a:pt x="132" y="5"/>
                  </a:cubicBezTo>
                  <a:cubicBezTo>
                    <a:pt x="132" y="5"/>
                    <a:pt x="92" y="35"/>
                    <a:pt x="57" y="66"/>
                  </a:cubicBezTo>
                  <a:cubicBezTo>
                    <a:pt x="39" y="82"/>
                    <a:pt x="23" y="98"/>
                    <a:pt x="12" y="113"/>
                  </a:cubicBezTo>
                  <a:cubicBezTo>
                    <a:pt x="6" y="121"/>
                    <a:pt x="1" y="127"/>
                    <a:pt x="0" y="141"/>
                  </a:cubicBezTo>
                  <a:cubicBezTo>
                    <a:pt x="0" y="148"/>
                    <a:pt x="3" y="157"/>
                    <a:pt x="9" y="163"/>
                  </a:cubicBezTo>
                  <a:cubicBezTo>
                    <a:pt x="15" y="169"/>
                    <a:pt x="22" y="171"/>
                    <a:pt x="28" y="172"/>
                  </a:cubicBezTo>
                  <a:cubicBezTo>
                    <a:pt x="145" y="190"/>
                    <a:pt x="243" y="208"/>
                    <a:pt x="326" y="227"/>
                  </a:cubicBezTo>
                  <a:cubicBezTo>
                    <a:pt x="424" y="122"/>
                    <a:pt x="424" y="122"/>
                    <a:pt x="424" y="122"/>
                  </a:cubicBezTo>
                  <a:cubicBezTo>
                    <a:pt x="448" y="145"/>
                    <a:pt x="448" y="145"/>
                    <a:pt x="448" y="145"/>
                  </a:cubicBezTo>
                  <a:cubicBezTo>
                    <a:pt x="455" y="152"/>
                    <a:pt x="455" y="160"/>
                    <a:pt x="456" y="168"/>
                  </a:cubicBezTo>
                  <a:cubicBezTo>
                    <a:pt x="457" y="175"/>
                    <a:pt x="459" y="181"/>
                    <a:pt x="464" y="186"/>
                  </a:cubicBezTo>
                  <a:cubicBezTo>
                    <a:pt x="470" y="192"/>
                    <a:pt x="477" y="196"/>
                    <a:pt x="484" y="197"/>
                  </a:cubicBezTo>
                  <a:cubicBezTo>
                    <a:pt x="491" y="197"/>
                    <a:pt x="498" y="195"/>
                    <a:pt x="507" y="186"/>
                  </a:cubicBezTo>
                  <a:cubicBezTo>
                    <a:pt x="516" y="177"/>
                    <a:pt x="518" y="169"/>
                    <a:pt x="518" y="162"/>
                  </a:cubicBezTo>
                  <a:cubicBezTo>
                    <a:pt x="517" y="155"/>
                    <a:pt x="513" y="148"/>
                    <a:pt x="507" y="14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40404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46" name="Freeform 8"/>
            <p:cNvSpPr>
              <a:spLocks/>
            </p:cNvSpPr>
            <p:nvPr/>
          </p:nvSpPr>
          <p:spPr bwMode="auto">
            <a:xfrm>
              <a:off x="9655694" y="1492232"/>
              <a:ext cx="854033" cy="425996"/>
            </a:xfrm>
            <a:custGeom>
              <a:avLst/>
              <a:gdLst>
                <a:gd name="T0" fmla="*/ 689 w 694"/>
                <a:gd name="T1" fmla="*/ 42 h 374"/>
                <a:gd name="T2" fmla="*/ 188 w 694"/>
                <a:gd name="T3" fmla="*/ 0 h 374"/>
                <a:gd name="T4" fmla="*/ 118 w 694"/>
                <a:gd name="T5" fmla="*/ 74 h 374"/>
                <a:gd name="T6" fmla="*/ 123 w 694"/>
                <a:gd name="T7" fmla="*/ 80 h 374"/>
                <a:gd name="T8" fmla="*/ 137 w 694"/>
                <a:gd name="T9" fmla="*/ 82 h 374"/>
                <a:gd name="T10" fmla="*/ 168 w 694"/>
                <a:gd name="T11" fmla="*/ 95 h 374"/>
                <a:gd name="T12" fmla="*/ 185 w 694"/>
                <a:gd name="T13" fmla="*/ 127 h 374"/>
                <a:gd name="T14" fmla="*/ 169 w 694"/>
                <a:gd name="T15" fmla="*/ 167 h 374"/>
                <a:gd name="T16" fmla="*/ 129 w 694"/>
                <a:gd name="T17" fmla="*/ 184 h 374"/>
                <a:gd name="T18" fmla="*/ 97 w 694"/>
                <a:gd name="T19" fmla="*/ 167 h 374"/>
                <a:gd name="T20" fmla="*/ 83 w 694"/>
                <a:gd name="T21" fmla="*/ 138 h 374"/>
                <a:gd name="T22" fmla="*/ 81 w 694"/>
                <a:gd name="T23" fmla="*/ 126 h 374"/>
                <a:gd name="T24" fmla="*/ 75 w 694"/>
                <a:gd name="T25" fmla="*/ 120 h 374"/>
                <a:gd name="T26" fmla="*/ 0 w 694"/>
                <a:gd name="T27" fmla="*/ 201 h 374"/>
                <a:gd name="T28" fmla="*/ 336 w 694"/>
                <a:gd name="T29" fmla="*/ 325 h 374"/>
                <a:gd name="T30" fmla="*/ 387 w 694"/>
                <a:gd name="T31" fmla="*/ 374 h 374"/>
                <a:gd name="T32" fmla="*/ 502 w 694"/>
                <a:gd name="T33" fmla="*/ 251 h 374"/>
                <a:gd name="T34" fmla="*/ 524 w 694"/>
                <a:gd name="T35" fmla="*/ 273 h 374"/>
                <a:gd name="T36" fmla="*/ 532 w 694"/>
                <a:gd name="T37" fmla="*/ 296 h 374"/>
                <a:gd name="T38" fmla="*/ 540 w 694"/>
                <a:gd name="T39" fmla="*/ 314 h 374"/>
                <a:gd name="T40" fmla="*/ 561 w 694"/>
                <a:gd name="T41" fmla="*/ 325 h 374"/>
                <a:gd name="T42" fmla="*/ 584 w 694"/>
                <a:gd name="T43" fmla="*/ 314 h 374"/>
                <a:gd name="T44" fmla="*/ 594 w 694"/>
                <a:gd name="T45" fmla="*/ 290 h 374"/>
                <a:gd name="T46" fmla="*/ 583 w 694"/>
                <a:gd name="T47" fmla="*/ 270 h 374"/>
                <a:gd name="T48" fmla="*/ 564 w 694"/>
                <a:gd name="T49" fmla="*/ 263 h 374"/>
                <a:gd name="T50" fmla="*/ 540 w 694"/>
                <a:gd name="T51" fmla="*/ 256 h 374"/>
                <a:gd name="T52" fmla="*/ 539 w 694"/>
                <a:gd name="T53" fmla="*/ 256 h 374"/>
                <a:gd name="T54" fmla="*/ 518 w 694"/>
                <a:gd name="T55" fmla="*/ 235 h 374"/>
                <a:gd name="T56" fmla="*/ 694 w 694"/>
                <a:gd name="T57" fmla="*/ 47 h 374"/>
                <a:gd name="T58" fmla="*/ 689 w 694"/>
                <a:gd name="T59" fmla="*/ 42 h 3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694" h="374">
                  <a:moveTo>
                    <a:pt x="689" y="42"/>
                  </a:moveTo>
                  <a:cubicBezTo>
                    <a:pt x="188" y="0"/>
                    <a:pt x="188" y="0"/>
                    <a:pt x="188" y="0"/>
                  </a:cubicBezTo>
                  <a:cubicBezTo>
                    <a:pt x="118" y="74"/>
                    <a:pt x="118" y="74"/>
                    <a:pt x="118" y="74"/>
                  </a:cubicBezTo>
                  <a:cubicBezTo>
                    <a:pt x="123" y="80"/>
                    <a:pt x="123" y="80"/>
                    <a:pt x="123" y="80"/>
                  </a:cubicBezTo>
                  <a:cubicBezTo>
                    <a:pt x="125" y="81"/>
                    <a:pt x="127" y="81"/>
                    <a:pt x="137" y="82"/>
                  </a:cubicBezTo>
                  <a:cubicBezTo>
                    <a:pt x="146" y="83"/>
                    <a:pt x="158" y="86"/>
                    <a:pt x="168" y="95"/>
                  </a:cubicBezTo>
                  <a:cubicBezTo>
                    <a:pt x="176" y="103"/>
                    <a:pt x="183" y="114"/>
                    <a:pt x="185" y="127"/>
                  </a:cubicBezTo>
                  <a:cubicBezTo>
                    <a:pt x="186" y="139"/>
                    <a:pt x="180" y="155"/>
                    <a:pt x="169" y="167"/>
                  </a:cubicBezTo>
                  <a:cubicBezTo>
                    <a:pt x="157" y="179"/>
                    <a:pt x="141" y="185"/>
                    <a:pt x="129" y="184"/>
                  </a:cubicBezTo>
                  <a:cubicBezTo>
                    <a:pt x="115" y="182"/>
                    <a:pt x="105" y="175"/>
                    <a:pt x="97" y="167"/>
                  </a:cubicBezTo>
                  <a:cubicBezTo>
                    <a:pt x="87" y="158"/>
                    <a:pt x="85" y="146"/>
                    <a:pt x="83" y="138"/>
                  </a:cubicBezTo>
                  <a:cubicBezTo>
                    <a:pt x="82" y="128"/>
                    <a:pt x="82" y="127"/>
                    <a:pt x="81" y="126"/>
                  </a:cubicBezTo>
                  <a:cubicBezTo>
                    <a:pt x="75" y="120"/>
                    <a:pt x="75" y="120"/>
                    <a:pt x="75" y="120"/>
                  </a:cubicBezTo>
                  <a:cubicBezTo>
                    <a:pt x="0" y="201"/>
                    <a:pt x="0" y="201"/>
                    <a:pt x="0" y="201"/>
                  </a:cubicBezTo>
                  <a:cubicBezTo>
                    <a:pt x="184" y="245"/>
                    <a:pt x="284" y="290"/>
                    <a:pt x="336" y="325"/>
                  </a:cubicBezTo>
                  <a:cubicBezTo>
                    <a:pt x="367" y="346"/>
                    <a:pt x="380" y="363"/>
                    <a:pt x="387" y="374"/>
                  </a:cubicBezTo>
                  <a:cubicBezTo>
                    <a:pt x="502" y="251"/>
                    <a:pt x="502" y="251"/>
                    <a:pt x="502" y="251"/>
                  </a:cubicBezTo>
                  <a:cubicBezTo>
                    <a:pt x="524" y="273"/>
                    <a:pt x="524" y="273"/>
                    <a:pt x="524" y="273"/>
                  </a:cubicBezTo>
                  <a:cubicBezTo>
                    <a:pt x="531" y="280"/>
                    <a:pt x="531" y="288"/>
                    <a:pt x="532" y="296"/>
                  </a:cubicBezTo>
                  <a:cubicBezTo>
                    <a:pt x="533" y="303"/>
                    <a:pt x="535" y="309"/>
                    <a:pt x="540" y="314"/>
                  </a:cubicBezTo>
                  <a:cubicBezTo>
                    <a:pt x="546" y="320"/>
                    <a:pt x="553" y="324"/>
                    <a:pt x="561" y="325"/>
                  </a:cubicBezTo>
                  <a:cubicBezTo>
                    <a:pt x="568" y="325"/>
                    <a:pt x="575" y="323"/>
                    <a:pt x="584" y="314"/>
                  </a:cubicBezTo>
                  <a:cubicBezTo>
                    <a:pt x="593" y="305"/>
                    <a:pt x="595" y="297"/>
                    <a:pt x="594" y="290"/>
                  </a:cubicBezTo>
                  <a:cubicBezTo>
                    <a:pt x="593" y="283"/>
                    <a:pt x="589" y="276"/>
                    <a:pt x="583" y="270"/>
                  </a:cubicBezTo>
                  <a:cubicBezTo>
                    <a:pt x="578" y="265"/>
                    <a:pt x="572" y="264"/>
                    <a:pt x="564" y="263"/>
                  </a:cubicBezTo>
                  <a:cubicBezTo>
                    <a:pt x="557" y="262"/>
                    <a:pt x="548" y="263"/>
                    <a:pt x="540" y="256"/>
                  </a:cubicBezTo>
                  <a:cubicBezTo>
                    <a:pt x="540" y="256"/>
                    <a:pt x="539" y="256"/>
                    <a:pt x="539" y="256"/>
                  </a:cubicBezTo>
                  <a:cubicBezTo>
                    <a:pt x="518" y="235"/>
                    <a:pt x="518" y="235"/>
                    <a:pt x="518" y="235"/>
                  </a:cubicBezTo>
                  <a:cubicBezTo>
                    <a:pt x="694" y="47"/>
                    <a:pt x="694" y="47"/>
                    <a:pt x="694" y="47"/>
                  </a:cubicBezTo>
                  <a:lnTo>
                    <a:pt x="689" y="4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40404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47" name="Freeform 9"/>
            <p:cNvSpPr>
              <a:spLocks/>
            </p:cNvSpPr>
            <p:nvPr/>
          </p:nvSpPr>
          <p:spPr bwMode="auto">
            <a:xfrm>
              <a:off x="10130851" y="1561547"/>
              <a:ext cx="627645" cy="595912"/>
            </a:xfrm>
            <a:custGeom>
              <a:avLst/>
              <a:gdLst>
                <a:gd name="T0" fmla="*/ 445 w 510"/>
                <a:gd name="T1" fmla="*/ 70 h 523"/>
                <a:gd name="T2" fmla="*/ 468 w 510"/>
                <a:gd name="T3" fmla="*/ 62 h 523"/>
                <a:gd name="T4" fmla="*/ 486 w 510"/>
                <a:gd name="T5" fmla="*/ 54 h 523"/>
                <a:gd name="T6" fmla="*/ 497 w 510"/>
                <a:gd name="T7" fmla="*/ 34 h 523"/>
                <a:gd name="T8" fmla="*/ 486 w 510"/>
                <a:gd name="T9" fmla="*/ 10 h 523"/>
                <a:gd name="T10" fmla="*/ 465 w 510"/>
                <a:gd name="T11" fmla="*/ 0 h 523"/>
                <a:gd name="T12" fmla="*/ 462 w 510"/>
                <a:gd name="T13" fmla="*/ 0 h 523"/>
                <a:gd name="T14" fmla="*/ 443 w 510"/>
                <a:gd name="T15" fmla="*/ 11 h 523"/>
                <a:gd name="T16" fmla="*/ 435 w 510"/>
                <a:gd name="T17" fmla="*/ 30 h 523"/>
                <a:gd name="T18" fmla="*/ 429 w 510"/>
                <a:gd name="T19" fmla="*/ 54 h 523"/>
                <a:gd name="T20" fmla="*/ 428 w 510"/>
                <a:gd name="T21" fmla="*/ 55 h 523"/>
                <a:gd name="T22" fmla="*/ 406 w 510"/>
                <a:gd name="T23" fmla="*/ 77 h 523"/>
                <a:gd name="T24" fmla="*/ 326 w 510"/>
                <a:gd name="T25" fmla="*/ 2 h 523"/>
                <a:gd name="T26" fmla="*/ 163 w 510"/>
                <a:gd name="T27" fmla="*/ 176 h 523"/>
                <a:gd name="T28" fmla="*/ 167 w 510"/>
                <a:gd name="T29" fmla="*/ 180 h 523"/>
                <a:gd name="T30" fmla="*/ 181 w 510"/>
                <a:gd name="T31" fmla="*/ 182 h 523"/>
                <a:gd name="T32" fmla="*/ 211 w 510"/>
                <a:gd name="T33" fmla="*/ 195 h 523"/>
                <a:gd name="T34" fmla="*/ 228 w 510"/>
                <a:gd name="T35" fmla="*/ 227 h 523"/>
                <a:gd name="T36" fmla="*/ 212 w 510"/>
                <a:gd name="T37" fmla="*/ 267 h 523"/>
                <a:gd name="T38" fmla="*/ 172 w 510"/>
                <a:gd name="T39" fmla="*/ 284 h 523"/>
                <a:gd name="T40" fmla="*/ 140 w 510"/>
                <a:gd name="T41" fmla="*/ 267 h 523"/>
                <a:gd name="T42" fmla="*/ 127 w 510"/>
                <a:gd name="T43" fmla="*/ 238 h 523"/>
                <a:gd name="T44" fmla="*/ 124 w 510"/>
                <a:gd name="T45" fmla="*/ 226 h 523"/>
                <a:gd name="T46" fmla="*/ 120 w 510"/>
                <a:gd name="T47" fmla="*/ 222 h 523"/>
                <a:gd name="T48" fmla="*/ 0 w 510"/>
                <a:gd name="T49" fmla="*/ 349 h 523"/>
                <a:gd name="T50" fmla="*/ 85 w 510"/>
                <a:gd name="T51" fmla="*/ 428 h 523"/>
                <a:gd name="T52" fmla="*/ 61 w 510"/>
                <a:gd name="T53" fmla="*/ 453 h 523"/>
                <a:gd name="T54" fmla="*/ 38 w 510"/>
                <a:gd name="T55" fmla="*/ 461 h 523"/>
                <a:gd name="T56" fmla="*/ 20 w 510"/>
                <a:gd name="T57" fmla="*/ 469 h 523"/>
                <a:gd name="T58" fmla="*/ 9 w 510"/>
                <a:gd name="T59" fmla="*/ 489 h 523"/>
                <a:gd name="T60" fmla="*/ 20 w 510"/>
                <a:gd name="T61" fmla="*/ 512 h 523"/>
                <a:gd name="T62" fmla="*/ 44 w 510"/>
                <a:gd name="T63" fmla="*/ 523 h 523"/>
                <a:gd name="T64" fmla="*/ 63 w 510"/>
                <a:gd name="T65" fmla="*/ 512 h 523"/>
                <a:gd name="T66" fmla="*/ 71 w 510"/>
                <a:gd name="T67" fmla="*/ 493 h 523"/>
                <a:gd name="T68" fmla="*/ 77 w 510"/>
                <a:gd name="T69" fmla="*/ 468 h 523"/>
                <a:gd name="T70" fmla="*/ 78 w 510"/>
                <a:gd name="T71" fmla="*/ 468 h 523"/>
                <a:gd name="T72" fmla="*/ 102 w 510"/>
                <a:gd name="T73" fmla="*/ 444 h 523"/>
                <a:gd name="T74" fmla="*/ 185 w 510"/>
                <a:gd name="T75" fmla="*/ 522 h 523"/>
                <a:gd name="T76" fmla="*/ 367 w 510"/>
                <a:gd name="T77" fmla="*/ 328 h 523"/>
                <a:gd name="T78" fmla="*/ 366 w 510"/>
                <a:gd name="T79" fmla="*/ 327 h 523"/>
                <a:gd name="T80" fmla="*/ 352 w 510"/>
                <a:gd name="T81" fmla="*/ 324 h 523"/>
                <a:gd name="T82" fmla="*/ 322 w 510"/>
                <a:gd name="T83" fmla="*/ 312 h 523"/>
                <a:gd name="T84" fmla="*/ 305 w 510"/>
                <a:gd name="T85" fmla="*/ 280 h 523"/>
                <a:gd name="T86" fmla="*/ 321 w 510"/>
                <a:gd name="T87" fmla="*/ 240 h 523"/>
                <a:gd name="T88" fmla="*/ 360 w 510"/>
                <a:gd name="T89" fmla="*/ 223 h 523"/>
                <a:gd name="T90" fmla="*/ 393 w 510"/>
                <a:gd name="T91" fmla="*/ 240 h 523"/>
                <a:gd name="T92" fmla="*/ 406 w 510"/>
                <a:gd name="T93" fmla="*/ 269 h 523"/>
                <a:gd name="T94" fmla="*/ 409 w 510"/>
                <a:gd name="T95" fmla="*/ 280 h 523"/>
                <a:gd name="T96" fmla="*/ 410 w 510"/>
                <a:gd name="T97" fmla="*/ 282 h 523"/>
                <a:gd name="T98" fmla="*/ 510 w 510"/>
                <a:gd name="T99" fmla="*/ 175 h 523"/>
                <a:gd name="T100" fmla="*/ 423 w 510"/>
                <a:gd name="T101" fmla="*/ 93 h 523"/>
                <a:gd name="T102" fmla="*/ 445 w 510"/>
                <a:gd name="T103" fmla="*/ 70 h 5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510" h="523">
                  <a:moveTo>
                    <a:pt x="445" y="70"/>
                  </a:moveTo>
                  <a:cubicBezTo>
                    <a:pt x="452" y="63"/>
                    <a:pt x="461" y="63"/>
                    <a:pt x="468" y="62"/>
                  </a:cubicBezTo>
                  <a:cubicBezTo>
                    <a:pt x="475" y="61"/>
                    <a:pt x="481" y="59"/>
                    <a:pt x="486" y="54"/>
                  </a:cubicBezTo>
                  <a:cubicBezTo>
                    <a:pt x="492" y="48"/>
                    <a:pt x="496" y="41"/>
                    <a:pt x="497" y="34"/>
                  </a:cubicBezTo>
                  <a:cubicBezTo>
                    <a:pt x="498" y="27"/>
                    <a:pt x="496" y="19"/>
                    <a:pt x="486" y="10"/>
                  </a:cubicBezTo>
                  <a:cubicBezTo>
                    <a:pt x="478" y="3"/>
                    <a:pt x="471" y="0"/>
                    <a:pt x="465" y="0"/>
                  </a:cubicBezTo>
                  <a:cubicBezTo>
                    <a:pt x="464" y="0"/>
                    <a:pt x="463" y="0"/>
                    <a:pt x="462" y="0"/>
                  </a:cubicBezTo>
                  <a:cubicBezTo>
                    <a:pt x="456" y="1"/>
                    <a:pt x="449" y="5"/>
                    <a:pt x="443" y="11"/>
                  </a:cubicBezTo>
                  <a:cubicBezTo>
                    <a:pt x="437" y="16"/>
                    <a:pt x="436" y="22"/>
                    <a:pt x="435" y="30"/>
                  </a:cubicBezTo>
                  <a:cubicBezTo>
                    <a:pt x="434" y="37"/>
                    <a:pt x="435" y="46"/>
                    <a:pt x="429" y="54"/>
                  </a:cubicBezTo>
                  <a:cubicBezTo>
                    <a:pt x="428" y="55"/>
                    <a:pt x="428" y="55"/>
                    <a:pt x="428" y="55"/>
                  </a:cubicBezTo>
                  <a:cubicBezTo>
                    <a:pt x="406" y="77"/>
                    <a:pt x="406" y="77"/>
                    <a:pt x="406" y="77"/>
                  </a:cubicBezTo>
                  <a:cubicBezTo>
                    <a:pt x="326" y="2"/>
                    <a:pt x="326" y="2"/>
                    <a:pt x="326" y="2"/>
                  </a:cubicBezTo>
                  <a:cubicBezTo>
                    <a:pt x="163" y="176"/>
                    <a:pt x="163" y="176"/>
                    <a:pt x="163" y="176"/>
                  </a:cubicBezTo>
                  <a:cubicBezTo>
                    <a:pt x="167" y="180"/>
                    <a:pt x="167" y="180"/>
                    <a:pt x="167" y="180"/>
                  </a:cubicBezTo>
                  <a:cubicBezTo>
                    <a:pt x="168" y="181"/>
                    <a:pt x="171" y="181"/>
                    <a:pt x="181" y="182"/>
                  </a:cubicBezTo>
                  <a:cubicBezTo>
                    <a:pt x="189" y="183"/>
                    <a:pt x="202" y="186"/>
                    <a:pt x="211" y="195"/>
                  </a:cubicBezTo>
                  <a:cubicBezTo>
                    <a:pt x="220" y="203"/>
                    <a:pt x="227" y="214"/>
                    <a:pt x="228" y="227"/>
                  </a:cubicBezTo>
                  <a:cubicBezTo>
                    <a:pt x="229" y="240"/>
                    <a:pt x="224" y="255"/>
                    <a:pt x="212" y="267"/>
                  </a:cubicBezTo>
                  <a:cubicBezTo>
                    <a:pt x="201" y="279"/>
                    <a:pt x="185" y="285"/>
                    <a:pt x="172" y="284"/>
                  </a:cubicBezTo>
                  <a:cubicBezTo>
                    <a:pt x="159" y="282"/>
                    <a:pt x="149" y="275"/>
                    <a:pt x="140" y="267"/>
                  </a:cubicBezTo>
                  <a:cubicBezTo>
                    <a:pt x="131" y="258"/>
                    <a:pt x="128" y="246"/>
                    <a:pt x="127" y="238"/>
                  </a:cubicBezTo>
                  <a:cubicBezTo>
                    <a:pt x="125" y="228"/>
                    <a:pt x="125" y="227"/>
                    <a:pt x="124" y="226"/>
                  </a:cubicBezTo>
                  <a:cubicBezTo>
                    <a:pt x="120" y="222"/>
                    <a:pt x="120" y="222"/>
                    <a:pt x="120" y="222"/>
                  </a:cubicBezTo>
                  <a:cubicBezTo>
                    <a:pt x="0" y="349"/>
                    <a:pt x="0" y="349"/>
                    <a:pt x="0" y="349"/>
                  </a:cubicBezTo>
                  <a:cubicBezTo>
                    <a:pt x="85" y="428"/>
                    <a:pt x="85" y="428"/>
                    <a:pt x="85" y="428"/>
                  </a:cubicBezTo>
                  <a:cubicBezTo>
                    <a:pt x="61" y="453"/>
                    <a:pt x="61" y="453"/>
                    <a:pt x="61" y="453"/>
                  </a:cubicBezTo>
                  <a:cubicBezTo>
                    <a:pt x="54" y="460"/>
                    <a:pt x="45" y="460"/>
                    <a:pt x="38" y="461"/>
                  </a:cubicBezTo>
                  <a:cubicBezTo>
                    <a:pt x="31" y="462"/>
                    <a:pt x="25" y="464"/>
                    <a:pt x="20" y="469"/>
                  </a:cubicBezTo>
                  <a:cubicBezTo>
                    <a:pt x="14" y="475"/>
                    <a:pt x="10" y="482"/>
                    <a:pt x="9" y="489"/>
                  </a:cubicBezTo>
                  <a:cubicBezTo>
                    <a:pt x="8" y="496"/>
                    <a:pt x="10" y="503"/>
                    <a:pt x="20" y="512"/>
                  </a:cubicBezTo>
                  <a:cubicBezTo>
                    <a:pt x="29" y="521"/>
                    <a:pt x="37" y="523"/>
                    <a:pt x="44" y="523"/>
                  </a:cubicBezTo>
                  <a:cubicBezTo>
                    <a:pt x="50" y="522"/>
                    <a:pt x="57" y="518"/>
                    <a:pt x="63" y="512"/>
                  </a:cubicBezTo>
                  <a:cubicBezTo>
                    <a:pt x="68" y="506"/>
                    <a:pt x="70" y="500"/>
                    <a:pt x="71" y="493"/>
                  </a:cubicBezTo>
                  <a:cubicBezTo>
                    <a:pt x="71" y="485"/>
                    <a:pt x="71" y="476"/>
                    <a:pt x="77" y="468"/>
                  </a:cubicBezTo>
                  <a:cubicBezTo>
                    <a:pt x="78" y="468"/>
                    <a:pt x="78" y="468"/>
                    <a:pt x="78" y="468"/>
                  </a:cubicBezTo>
                  <a:cubicBezTo>
                    <a:pt x="102" y="444"/>
                    <a:pt x="102" y="444"/>
                    <a:pt x="102" y="444"/>
                  </a:cubicBezTo>
                  <a:cubicBezTo>
                    <a:pt x="185" y="522"/>
                    <a:pt x="185" y="522"/>
                    <a:pt x="185" y="522"/>
                  </a:cubicBezTo>
                  <a:cubicBezTo>
                    <a:pt x="367" y="328"/>
                    <a:pt x="367" y="328"/>
                    <a:pt x="367" y="328"/>
                  </a:cubicBezTo>
                  <a:cubicBezTo>
                    <a:pt x="366" y="327"/>
                    <a:pt x="366" y="327"/>
                    <a:pt x="366" y="327"/>
                  </a:cubicBezTo>
                  <a:cubicBezTo>
                    <a:pt x="364" y="326"/>
                    <a:pt x="362" y="326"/>
                    <a:pt x="352" y="324"/>
                  </a:cubicBezTo>
                  <a:cubicBezTo>
                    <a:pt x="344" y="324"/>
                    <a:pt x="331" y="321"/>
                    <a:pt x="322" y="312"/>
                  </a:cubicBezTo>
                  <a:cubicBezTo>
                    <a:pt x="313" y="303"/>
                    <a:pt x="306" y="293"/>
                    <a:pt x="305" y="280"/>
                  </a:cubicBezTo>
                  <a:cubicBezTo>
                    <a:pt x="303" y="267"/>
                    <a:pt x="309" y="252"/>
                    <a:pt x="321" y="240"/>
                  </a:cubicBezTo>
                  <a:cubicBezTo>
                    <a:pt x="332" y="228"/>
                    <a:pt x="348" y="222"/>
                    <a:pt x="360" y="223"/>
                  </a:cubicBezTo>
                  <a:cubicBezTo>
                    <a:pt x="374" y="224"/>
                    <a:pt x="384" y="232"/>
                    <a:pt x="393" y="240"/>
                  </a:cubicBezTo>
                  <a:cubicBezTo>
                    <a:pt x="402" y="249"/>
                    <a:pt x="405" y="261"/>
                    <a:pt x="406" y="269"/>
                  </a:cubicBezTo>
                  <a:cubicBezTo>
                    <a:pt x="408" y="278"/>
                    <a:pt x="408" y="279"/>
                    <a:pt x="409" y="280"/>
                  </a:cubicBezTo>
                  <a:cubicBezTo>
                    <a:pt x="410" y="282"/>
                    <a:pt x="410" y="282"/>
                    <a:pt x="410" y="282"/>
                  </a:cubicBezTo>
                  <a:cubicBezTo>
                    <a:pt x="510" y="175"/>
                    <a:pt x="510" y="175"/>
                    <a:pt x="510" y="175"/>
                  </a:cubicBezTo>
                  <a:cubicBezTo>
                    <a:pt x="423" y="93"/>
                    <a:pt x="423" y="93"/>
                    <a:pt x="423" y="93"/>
                  </a:cubicBezTo>
                  <a:lnTo>
                    <a:pt x="445" y="7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40404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48" name="Freeform 10"/>
            <p:cNvSpPr>
              <a:spLocks/>
            </p:cNvSpPr>
            <p:nvPr/>
          </p:nvSpPr>
          <p:spPr bwMode="auto">
            <a:xfrm>
              <a:off x="10407723" y="1779118"/>
              <a:ext cx="445492" cy="724433"/>
            </a:xfrm>
            <a:custGeom>
              <a:avLst/>
              <a:gdLst>
                <a:gd name="T0" fmla="*/ 303 w 362"/>
                <a:gd name="T1" fmla="*/ 0 h 636"/>
                <a:gd name="T2" fmla="*/ 188 w 362"/>
                <a:gd name="T3" fmla="*/ 122 h 636"/>
                <a:gd name="T4" fmla="*/ 170 w 362"/>
                <a:gd name="T5" fmla="*/ 104 h 636"/>
                <a:gd name="T6" fmla="*/ 161 w 362"/>
                <a:gd name="T7" fmla="*/ 81 h 636"/>
                <a:gd name="T8" fmla="*/ 154 w 362"/>
                <a:gd name="T9" fmla="*/ 63 h 636"/>
                <a:gd name="T10" fmla="*/ 133 w 362"/>
                <a:gd name="T11" fmla="*/ 52 h 636"/>
                <a:gd name="T12" fmla="*/ 110 w 362"/>
                <a:gd name="T13" fmla="*/ 63 h 636"/>
                <a:gd name="T14" fmla="*/ 100 w 362"/>
                <a:gd name="T15" fmla="*/ 86 h 636"/>
                <a:gd name="T16" fmla="*/ 111 w 362"/>
                <a:gd name="T17" fmla="*/ 106 h 636"/>
                <a:gd name="T18" fmla="*/ 129 w 362"/>
                <a:gd name="T19" fmla="*/ 114 h 636"/>
                <a:gd name="T20" fmla="*/ 154 w 362"/>
                <a:gd name="T21" fmla="*/ 120 h 636"/>
                <a:gd name="T22" fmla="*/ 154 w 362"/>
                <a:gd name="T23" fmla="*/ 121 h 636"/>
                <a:gd name="T24" fmla="*/ 173 w 362"/>
                <a:gd name="T25" fmla="*/ 139 h 636"/>
                <a:gd name="T26" fmla="*/ 0 w 362"/>
                <a:gd name="T27" fmla="*/ 323 h 636"/>
                <a:gd name="T28" fmla="*/ 34 w 362"/>
                <a:gd name="T29" fmla="*/ 355 h 636"/>
                <a:gd name="T30" fmla="*/ 162 w 362"/>
                <a:gd name="T31" fmla="*/ 636 h 636"/>
                <a:gd name="T32" fmla="*/ 242 w 362"/>
                <a:gd name="T33" fmla="*/ 551 h 636"/>
                <a:gd name="T34" fmla="*/ 232 w 362"/>
                <a:gd name="T35" fmla="*/ 550 h 636"/>
                <a:gd name="T36" fmla="*/ 201 w 362"/>
                <a:gd name="T37" fmla="*/ 537 h 636"/>
                <a:gd name="T38" fmla="*/ 184 w 362"/>
                <a:gd name="T39" fmla="*/ 505 h 636"/>
                <a:gd name="T40" fmla="*/ 200 w 362"/>
                <a:gd name="T41" fmla="*/ 465 h 636"/>
                <a:gd name="T42" fmla="*/ 240 w 362"/>
                <a:gd name="T43" fmla="*/ 448 h 636"/>
                <a:gd name="T44" fmla="*/ 272 w 362"/>
                <a:gd name="T45" fmla="*/ 465 h 636"/>
                <a:gd name="T46" fmla="*/ 286 w 362"/>
                <a:gd name="T47" fmla="*/ 494 h 636"/>
                <a:gd name="T48" fmla="*/ 287 w 362"/>
                <a:gd name="T49" fmla="*/ 502 h 636"/>
                <a:gd name="T50" fmla="*/ 362 w 362"/>
                <a:gd name="T51" fmla="*/ 422 h 636"/>
                <a:gd name="T52" fmla="*/ 304 w 362"/>
                <a:gd name="T53" fmla="*/ 2 h 636"/>
                <a:gd name="T54" fmla="*/ 303 w 362"/>
                <a:gd name="T55" fmla="*/ 0 h 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62" h="636">
                  <a:moveTo>
                    <a:pt x="303" y="0"/>
                  </a:moveTo>
                  <a:cubicBezTo>
                    <a:pt x="188" y="122"/>
                    <a:pt x="188" y="122"/>
                    <a:pt x="188" y="122"/>
                  </a:cubicBezTo>
                  <a:cubicBezTo>
                    <a:pt x="170" y="104"/>
                    <a:pt x="170" y="104"/>
                    <a:pt x="170" y="104"/>
                  </a:cubicBezTo>
                  <a:cubicBezTo>
                    <a:pt x="163" y="97"/>
                    <a:pt x="163" y="88"/>
                    <a:pt x="161" y="81"/>
                  </a:cubicBezTo>
                  <a:cubicBezTo>
                    <a:pt x="160" y="74"/>
                    <a:pt x="159" y="68"/>
                    <a:pt x="154" y="63"/>
                  </a:cubicBezTo>
                  <a:cubicBezTo>
                    <a:pt x="148" y="57"/>
                    <a:pt x="140" y="53"/>
                    <a:pt x="133" y="52"/>
                  </a:cubicBezTo>
                  <a:cubicBezTo>
                    <a:pt x="126" y="51"/>
                    <a:pt x="119" y="53"/>
                    <a:pt x="110" y="63"/>
                  </a:cubicBezTo>
                  <a:cubicBezTo>
                    <a:pt x="101" y="72"/>
                    <a:pt x="99" y="80"/>
                    <a:pt x="100" y="86"/>
                  </a:cubicBezTo>
                  <a:cubicBezTo>
                    <a:pt x="100" y="93"/>
                    <a:pt x="104" y="100"/>
                    <a:pt x="111" y="106"/>
                  </a:cubicBezTo>
                  <a:cubicBezTo>
                    <a:pt x="116" y="112"/>
                    <a:pt x="122" y="113"/>
                    <a:pt x="129" y="114"/>
                  </a:cubicBezTo>
                  <a:cubicBezTo>
                    <a:pt x="137" y="114"/>
                    <a:pt x="146" y="114"/>
                    <a:pt x="154" y="120"/>
                  </a:cubicBezTo>
                  <a:cubicBezTo>
                    <a:pt x="154" y="121"/>
                    <a:pt x="154" y="121"/>
                    <a:pt x="154" y="121"/>
                  </a:cubicBezTo>
                  <a:cubicBezTo>
                    <a:pt x="173" y="139"/>
                    <a:pt x="173" y="139"/>
                    <a:pt x="173" y="139"/>
                  </a:cubicBezTo>
                  <a:cubicBezTo>
                    <a:pt x="0" y="323"/>
                    <a:pt x="0" y="323"/>
                    <a:pt x="0" y="323"/>
                  </a:cubicBezTo>
                  <a:cubicBezTo>
                    <a:pt x="7" y="327"/>
                    <a:pt x="19" y="336"/>
                    <a:pt x="34" y="355"/>
                  </a:cubicBezTo>
                  <a:cubicBezTo>
                    <a:pt x="65" y="394"/>
                    <a:pt x="109" y="477"/>
                    <a:pt x="162" y="636"/>
                  </a:cubicBezTo>
                  <a:cubicBezTo>
                    <a:pt x="242" y="551"/>
                    <a:pt x="242" y="551"/>
                    <a:pt x="242" y="551"/>
                  </a:cubicBezTo>
                  <a:cubicBezTo>
                    <a:pt x="240" y="550"/>
                    <a:pt x="237" y="550"/>
                    <a:pt x="232" y="550"/>
                  </a:cubicBezTo>
                  <a:cubicBezTo>
                    <a:pt x="223" y="549"/>
                    <a:pt x="211" y="546"/>
                    <a:pt x="201" y="537"/>
                  </a:cubicBezTo>
                  <a:cubicBezTo>
                    <a:pt x="193" y="528"/>
                    <a:pt x="186" y="518"/>
                    <a:pt x="184" y="505"/>
                  </a:cubicBezTo>
                  <a:cubicBezTo>
                    <a:pt x="183" y="492"/>
                    <a:pt x="188" y="477"/>
                    <a:pt x="200" y="465"/>
                  </a:cubicBezTo>
                  <a:cubicBezTo>
                    <a:pt x="212" y="453"/>
                    <a:pt x="228" y="447"/>
                    <a:pt x="240" y="448"/>
                  </a:cubicBezTo>
                  <a:cubicBezTo>
                    <a:pt x="254" y="450"/>
                    <a:pt x="264" y="457"/>
                    <a:pt x="272" y="465"/>
                  </a:cubicBezTo>
                  <a:cubicBezTo>
                    <a:pt x="282" y="474"/>
                    <a:pt x="285" y="486"/>
                    <a:pt x="286" y="494"/>
                  </a:cubicBezTo>
                  <a:cubicBezTo>
                    <a:pt x="287" y="498"/>
                    <a:pt x="287" y="500"/>
                    <a:pt x="287" y="502"/>
                  </a:cubicBezTo>
                  <a:cubicBezTo>
                    <a:pt x="362" y="422"/>
                    <a:pt x="362" y="422"/>
                    <a:pt x="362" y="422"/>
                  </a:cubicBezTo>
                  <a:cubicBezTo>
                    <a:pt x="304" y="2"/>
                    <a:pt x="304" y="2"/>
                    <a:pt x="304" y="2"/>
                  </a:cubicBezTo>
                  <a:lnTo>
                    <a:pt x="30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40404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49" name="Freeform 11"/>
            <p:cNvSpPr>
              <a:spLocks/>
            </p:cNvSpPr>
            <p:nvPr/>
          </p:nvSpPr>
          <p:spPr bwMode="auto">
            <a:xfrm>
              <a:off x="9893012" y="1979840"/>
              <a:ext cx="444452" cy="426958"/>
            </a:xfrm>
            <a:custGeom>
              <a:avLst/>
              <a:gdLst>
                <a:gd name="T0" fmla="*/ 286 w 361"/>
                <a:gd name="T1" fmla="*/ 114 h 375"/>
                <a:gd name="T2" fmla="*/ 284 w 361"/>
                <a:gd name="T3" fmla="*/ 128 h 375"/>
                <a:gd name="T4" fmla="*/ 271 w 361"/>
                <a:gd name="T5" fmla="*/ 159 h 375"/>
                <a:gd name="T6" fmla="*/ 239 w 361"/>
                <a:gd name="T7" fmla="*/ 176 h 375"/>
                <a:gd name="T8" fmla="*/ 199 w 361"/>
                <a:gd name="T9" fmla="*/ 160 h 375"/>
                <a:gd name="T10" fmla="*/ 182 w 361"/>
                <a:gd name="T11" fmla="*/ 120 h 375"/>
                <a:gd name="T12" fmla="*/ 199 w 361"/>
                <a:gd name="T13" fmla="*/ 88 h 375"/>
                <a:gd name="T14" fmla="*/ 228 w 361"/>
                <a:gd name="T15" fmla="*/ 74 h 375"/>
                <a:gd name="T16" fmla="*/ 240 w 361"/>
                <a:gd name="T17" fmla="*/ 72 h 375"/>
                <a:gd name="T18" fmla="*/ 246 w 361"/>
                <a:gd name="T19" fmla="*/ 65 h 375"/>
                <a:gd name="T20" fmla="*/ 177 w 361"/>
                <a:gd name="T21" fmla="*/ 0 h 375"/>
                <a:gd name="T22" fmla="*/ 174 w 361"/>
                <a:gd name="T23" fmla="*/ 2 h 375"/>
                <a:gd name="T24" fmla="*/ 0 w 361"/>
                <a:gd name="T25" fmla="*/ 259 h 375"/>
                <a:gd name="T26" fmla="*/ 38 w 361"/>
                <a:gd name="T27" fmla="*/ 294 h 375"/>
                <a:gd name="T28" fmla="*/ 42 w 361"/>
                <a:gd name="T29" fmla="*/ 289 h 375"/>
                <a:gd name="T30" fmla="*/ 45 w 361"/>
                <a:gd name="T31" fmla="*/ 276 h 375"/>
                <a:gd name="T32" fmla="*/ 58 w 361"/>
                <a:gd name="T33" fmla="*/ 245 h 375"/>
                <a:gd name="T34" fmla="*/ 90 w 361"/>
                <a:gd name="T35" fmla="*/ 228 h 375"/>
                <a:gd name="T36" fmla="*/ 129 w 361"/>
                <a:gd name="T37" fmla="*/ 244 h 375"/>
                <a:gd name="T38" fmla="*/ 146 w 361"/>
                <a:gd name="T39" fmla="*/ 284 h 375"/>
                <a:gd name="T40" fmla="*/ 129 w 361"/>
                <a:gd name="T41" fmla="*/ 316 h 375"/>
                <a:gd name="T42" fmla="*/ 100 w 361"/>
                <a:gd name="T43" fmla="*/ 329 h 375"/>
                <a:gd name="T44" fmla="*/ 89 w 361"/>
                <a:gd name="T45" fmla="*/ 332 h 375"/>
                <a:gd name="T46" fmla="*/ 84 w 361"/>
                <a:gd name="T47" fmla="*/ 337 h 375"/>
                <a:gd name="T48" fmla="*/ 124 w 361"/>
                <a:gd name="T49" fmla="*/ 375 h 375"/>
                <a:gd name="T50" fmla="*/ 329 w 361"/>
                <a:gd name="T51" fmla="*/ 207 h 375"/>
                <a:gd name="T52" fmla="*/ 361 w 361"/>
                <a:gd name="T53" fmla="*/ 172 h 375"/>
                <a:gd name="T54" fmla="*/ 292 w 361"/>
                <a:gd name="T55" fmla="*/ 108 h 375"/>
                <a:gd name="T56" fmla="*/ 286 w 361"/>
                <a:gd name="T57" fmla="*/ 114 h 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61" h="375">
                  <a:moveTo>
                    <a:pt x="286" y="114"/>
                  </a:moveTo>
                  <a:cubicBezTo>
                    <a:pt x="285" y="116"/>
                    <a:pt x="285" y="118"/>
                    <a:pt x="284" y="128"/>
                  </a:cubicBezTo>
                  <a:cubicBezTo>
                    <a:pt x="283" y="137"/>
                    <a:pt x="280" y="149"/>
                    <a:pt x="271" y="159"/>
                  </a:cubicBezTo>
                  <a:cubicBezTo>
                    <a:pt x="262" y="167"/>
                    <a:pt x="252" y="174"/>
                    <a:pt x="239" y="176"/>
                  </a:cubicBezTo>
                  <a:cubicBezTo>
                    <a:pt x="226" y="177"/>
                    <a:pt x="211" y="171"/>
                    <a:pt x="199" y="160"/>
                  </a:cubicBezTo>
                  <a:cubicBezTo>
                    <a:pt x="187" y="148"/>
                    <a:pt x="181" y="132"/>
                    <a:pt x="182" y="120"/>
                  </a:cubicBezTo>
                  <a:cubicBezTo>
                    <a:pt x="184" y="106"/>
                    <a:pt x="191" y="96"/>
                    <a:pt x="199" y="88"/>
                  </a:cubicBezTo>
                  <a:cubicBezTo>
                    <a:pt x="208" y="78"/>
                    <a:pt x="220" y="76"/>
                    <a:pt x="228" y="74"/>
                  </a:cubicBezTo>
                  <a:cubicBezTo>
                    <a:pt x="237" y="73"/>
                    <a:pt x="238" y="73"/>
                    <a:pt x="240" y="72"/>
                  </a:cubicBezTo>
                  <a:cubicBezTo>
                    <a:pt x="246" y="65"/>
                    <a:pt x="246" y="65"/>
                    <a:pt x="246" y="65"/>
                  </a:cubicBezTo>
                  <a:cubicBezTo>
                    <a:pt x="177" y="0"/>
                    <a:pt x="177" y="0"/>
                    <a:pt x="177" y="0"/>
                  </a:cubicBezTo>
                  <a:cubicBezTo>
                    <a:pt x="174" y="2"/>
                    <a:pt x="174" y="2"/>
                    <a:pt x="174" y="2"/>
                  </a:cubicBezTo>
                  <a:cubicBezTo>
                    <a:pt x="0" y="259"/>
                    <a:pt x="0" y="259"/>
                    <a:pt x="0" y="259"/>
                  </a:cubicBezTo>
                  <a:cubicBezTo>
                    <a:pt x="38" y="294"/>
                    <a:pt x="38" y="294"/>
                    <a:pt x="38" y="294"/>
                  </a:cubicBezTo>
                  <a:cubicBezTo>
                    <a:pt x="42" y="289"/>
                    <a:pt x="42" y="289"/>
                    <a:pt x="42" y="289"/>
                  </a:cubicBezTo>
                  <a:cubicBezTo>
                    <a:pt x="43" y="288"/>
                    <a:pt x="44" y="286"/>
                    <a:pt x="45" y="276"/>
                  </a:cubicBezTo>
                  <a:cubicBezTo>
                    <a:pt x="46" y="267"/>
                    <a:pt x="48" y="255"/>
                    <a:pt x="58" y="245"/>
                  </a:cubicBezTo>
                  <a:cubicBezTo>
                    <a:pt x="66" y="237"/>
                    <a:pt x="76" y="229"/>
                    <a:pt x="90" y="228"/>
                  </a:cubicBezTo>
                  <a:cubicBezTo>
                    <a:pt x="102" y="227"/>
                    <a:pt x="117" y="232"/>
                    <a:pt x="129" y="244"/>
                  </a:cubicBezTo>
                  <a:cubicBezTo>
                    <a:pt x="142" y="255"/>
                    <a:pt x="147" y="271"/>
                    <a:pt x="146" y="284"/>
                  </a:cubicBezTo>
                  <a:cubicBezTo>
                    <a:pt x="145" y="297"/>
                    <a:pt x="138" y="308"/>
                    <a:pt x="129" y="316"/>
                  </a:cubicBezTo>
                  <a:cubicBezTo>
                    <a:pt x="120" y="325"/>
                    <a:pt x="109" y="328"/>
                    <a:pt x="100" y="329"/>
                  </a:cubicBezTo>
                  <a:cubicBezTo>
                    <a:pt x="91" y="331"/>
                    <a:pt x="90" y="331"/>
                    <a:pt x="89" y="332"/>
                  </a:cubicBezTo>
                  <a:cubicBezTo>
                    <a:pt x="84" y="337"/>
                    <a:pt x="84" y="337"/>
                    <a:pt x="84" y="337"/>
                  </a:cubicBezTo>
                  <a:cubicBezTo>
                    <a:pt x="124" y="375"/>
                    <a:pt x="124" y="375"/>
                    <a:pt x="124" y="375"/>
                  </a:cubicBezTo>
                  <a:cubicBezTo>
                    <a:pt x="329" y="207"/>
                    <a:pt x="329" y="207"/>
                    <a:pt x="329" y="207"/>
                  </a:cubicBezTo>
                  <a:cubicBezTo>
                    <a:pt x="361" y="172"/>
                    <a:pt x="361" y="172"/>
                    <a:pt x="361" y="172"/>
                  </a:cubicBezTo>
                  <a:cubicBezTo>
                    <a:pt x="292" y="108"/>
                    <a:pt x="292" y="108"/>
                    <a:pt x="292" y="108"/>
                  </a:cubicBezTo>
                  <a:lnTo>
                    <a:pt x="286" y="11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40404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50" name="Freeform 12"/>
            <p:cNvSpPr>
              <a:spLocks/>
            </p:cNvSpPr>
            <p:nvPr/>
          </p:nvSpPr>
          <p:spPr bwMode="auto">
            <a:xfrm>
              <a:off x="9402242" y="2228218"/>
              <a:ext cx="462666" cy="245970"/>
            </a:xfrm>
            <a:custGeom>
              <a:avLst/>
              <a:gdLst>
                <a:gd name="T0" fmla="*/ 69 w 376"/>
                <a:gd name="T1" fmla="*/ 0 h 216"/>
                <a:gd name="T2" fmla="*/ 53 w 376"/>
                <a:gd name="T3" fmla="*/ 7 h 216"/>
                <a:gd name="T4" fmla="*/ 1 w 376"/>
                <a:gd name="T5" fmla="*/ 117 h 216"/>
                <a:gd name="T6" fmla="*/ 10 w 376"/>
                <a:gd name="T7" fmla="*/ 149 h 216"/>
                <a:gd name="T8" fmla="*/ 20 w 376"/>
                <a:gd name="T9" fmla="*/ 162 h 216"/>
                <a:gd name="T10" fmla="*/ 34 w 376"/>
                <a:gd name="T11" fmla="*/ 168 h 216"/>
                <a:gd name="T12" fmla="*/ 122 w 376"/>
                <a:gd name="T13" fmla="*/ 182 h 216"/>
                <a:gd name="T14" fmla="*/ 229 w 376"/>
                <a:gd name="T15" fmla="*/ 216 h 216"/>
                <a:gd name="T16" fmla="*/ 262 w 376"/>
                <a:gd name="T17" fmla="*/ 181 h 216"/>
                <a:gd name="T18" fmla="*/ 257 w 376"/>
                <a:gd name="T19" fmla="*/ 177 h 216"/>
                <a:gd name="T20" fmla="*/ 244 w 376"/>
                <a:gd name="T21" fmla="*/ 174 h 216"/>
                <a:gd name="T22" fmla="*/ 213 w 376"/>
                <a:gd name="T23" fmla="*/ 161 h 216"/>
                <a:gd name="T24" fmla="*/ 196 w 376"/>
                <a:gd name="T25" fmla="*/ 130 h 216"/>
                <a:gd name="T26" fmla="*/ 212 w 376"/>
                <a:gd name="T27" fmla="*/ 90 h 216"/>
                <a:gd name="T28" fmla="*/ 252 w 376"/>
                <a:gd name="T29" fmla="*/ 73 h 216"/>
                <a:gd name="T30" fmla="*/ 284 w 376"/>
                <a:gd name="T31" fmla="*/ 90 h 216"/>
                <a:gd name="T32" fmla="*/ 297 w 376"/>
                <a:gd name="T33" fmla="*/ 119 h 216"/>
                <a:gd name="T34" fmla="*/ 300 w 376"/>
                <a:gd name="T35" fmla="*/ 130 h 216"/>
                <a:gd name="T36" fmla="*/ 305 w 376"/>
                <a:gd name="T37" fmla="*/ 135 h 216"/>
                <a:gd name="T38" fmla="*/ 376 w 376"/>
                <a:gd name="T39" fmla="*/ 59 h 216"/>
                <a:gd name="T40" fmla="*/ 74 w 376"/>
                <a:gd name="T41" fmla="*/ 0 h 216"/>
                <a:gd name="T42" fmla="*/ 69 w 376"/>
                <a:gd name="T43" fmla="*/ 0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76" h="216">
                  <a:moveTo>
                    <a:pt x="69" y="0"/>
                  </a:moveTo>
                  <a:cubicBezTo>
                    <a:pt x="63" y="0"/>
                    <a:pt x="57" y="3"/>
                    <a:pt x="53" y="7"/>
                  </a:cubicBezTo>
                  <a:cubicBezTo>
                    <a:pt x="12" y="52"/>
                    <a:pt x="0" y="89"/>
                    <a:pt x="1" y="117"/>
                  </a:cubicBezTo>
                  <a:cubicBezTo>
                    <a:pt x="2" y="130"/>
                    <a:pt x="6" y="142"/>
                    <a:pt x="10" y="149"/>
                  </a:cubicBezTo>
                  <a:cubicBezTo>
                    <a:pt x="14" y="157"/>
                    <a:pt x="20" y="162"/>
                    <a:pt x="20" y="162"/>
                  </a:cubicBezTo>
                  <a:cubicBezTo>
                    <a:pt x="24" y="166"/>
                    <a:pt x="29" y="168"/>
                    <a:pt x="34" y="168"/>
                  </a:cubicBezTo>
                  <a:cubicBezTo>
                    <a:pt x="34" y="168"/>
                    <a:pt x="73" y="172"/>
                    <a:pt x="122" y="182"/>
                  </a:cubicBezTo>
                  <a:cubicBezTo>
                    <a:pt x="157" y="189"/>
                    <a:pt x="196" y="201"/>
                    <a:pt x="229" y="216"/>
                  </a:cubicBezTo>
                  <a:cubicBezTo>
                    <a:pt x="262" y="181"/>
                    <a:pt x="262" y="181"/>
                    <a:pt x="262" y="181"/>
                  </a:cubicBezTo>
                  <a:cubicBezTo>
                    <a:pt x="257" y="177"/>
                    <a:pt x="257" y="177"/>
                    <a:pt x="257" y="177"/>
                  </a:cubicBezTo>
                  <a:cubicBezTo>
                    <a:pt x="256" y="176"/>
                    <a:pt x="253" y="176"/>
                    <a:pt x="244" y="174"/>
                  </a:cubicBezTo>
                  <a:cubicBezTo>
                    <a:pt x="235" y="174"/>
                    <a:pt x="222" y="171"/>
                    <a:pt x="213" y="161"/>
                  </a:cubicBezTo>
                  <a:cubicBezTo>
                    <a:pt x="205" y="153"/>
                    <a:pt x="197" y="143"/>
                    <a:pt x="196" y="130"/>
                  </a:cubicBezTo>
                  <a:cubicBezTo>
                    <a:pt x="195" y="117"/>
                    <a:pt x="200" y="102"/>
                    <a:pt x="212" y="90"/>
                  </a:cubicBezTo>
                  <a:cubicBezTo>
                    <a:pt x="223" y="77"/>
                    <a:pt x="239" y="72"/>
                    <a:pt x="252" y="73"/>
                  </a:cubicBezTo>
                  <a:cubicBezTo>
                    <a:pt x="265" y="74"/>
                    <a:pt x="275" y="81"/>
                    <a:pt x="284" y="90"/>
                  </a:cubicBezTo>
                  <a:cubicBezTo>
                    <a:pt x="293" y="99"/>
                    <a:pt x="296" y="110"/>
                    <a:pt x="297" y="119"/>
                  </a:cubicBezTo>
                  <a:cubicBezTo>
                    <a:pt x="299" y="128"/>
                    <a:pt x="299" y="129"/>
                    <a:pt x="300" y="130"/>
                  </a:cubicBezTo>
                  <a:cubicBezTo>
                    <a:pt x="305" y="135"/>
                    <a:pt x="305" y="135"/>
                    <a:pt x="305" y="135"/>
                  </a:cubicBezTo>
                  <a:cubicBezTo>
                    <a:pt x="376" y="59"/>
                    <a:pt x="376" y="59"/>
                    <a:pt x="376" y="59"/>
                  </a:cubicBezTo>
                  <a:cubicBezTo>
                    <a:pt x="348" y="50"/>
                    <a:pt x="271" y="29"/>
                    <a:pt x="74" y="0"/>
                  </a:cubicBezTo>
                  <a:cubicBezTo>
                    <a:pt x="72" y="0"/>
                    <a:pt x="71" y="0"/>
                    <a:pt x="6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40404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51" name="Freeform 13"/>
            <p:cNvSpPr>
              <a:spLocks/>
            </p:cNvSpPr>
            <p:nvPr/>
          </p:nvSpPr>
          <p:spPr bwMode="auto">
            <a:xfrm>
              <a:off x="10617979" y="2295125"/>
              <a:ext cx="306536" cy="626719"/>
            </a:xfrm>
            <a:custGeom>
              <a:avLst/>
              <a:gdLst>
                <a:gd name="T0" fmla="*/ 195 w 249"/>
                <a:gd name="T1" fmla="*/ 0 h 550"/>
                <a:gd name="T2" fmla="*/ 119 w 249"/>
                <a:gd name="T3" fmla="*/ 82 h 550"/>
                <a:gd name="T4" fmla="*/ 103 w 249"/>
                <a:gd name="T5" fmla="*/ 67 h 550"/>
                <a:gd name="T6" fmla="*/ 95 w 249"/>
                <a:gd name="T7" fmla="*/ 44 h 550"/>
                <a:gd name="T8" fmla="*/ 87 w 249"/>
                <a:gd name="T9" fmla="*/ 26 h 550"/>
                <a:gd name="T10" fmla="*/ 67 w 249"/>
                <a:gd name="T11" fmla="*/ 15 h 550"/>
                <a:gd name="T12" fmla="*/ 44 w 249"/>
                <a:gd name="T13" fmla="*/ 26 h 550"/>
                <a:gd name="T14" fmla="*/ 33 w 249"/>
                <a:gd name="T15" fmla="*/ 50 h 550"/>
                <a:gd name="T16" fmla="*/ 44 w 249"/>
                <a:gd name="T17" fmla="*/ 69 h 550"/>
                <a:gd name="T18" fmla="*/ 63 w 249"/>
                <a:gd name="T19" fmla="*/ 77 h 550"/>
                <a:gd name="T20" fmla="*/ 88 w 249"/>
                <a:gd name="T21" fmla="*/ 83 h 550"/>
                <a:gd name="T22" fmla="*/ 88 w 249"/>
                <a:gd name="T23" fmla="*/ 84 h 550"/>
                <a:gd name="T24" fmla="*/ 103 w 249"/>
                <a:gd name="T25" fmla="*/ 98 h 550"/>
                <a:gd name="T26" fmla="*/ 0 w 249"/>
                <a:gd name="T27" fmla="*/ 209 h 550"/>
                <a:gd name="T28" fmla="*/ 88 w 249"/>
                <a:gd name="T29" fmla="*/ 524 h 550"/>
                <a:gd name="T30" fmla="*/ 98 w 249"/>
                <a:gd name="T31" fmla="*/ 542 h 550"/>
                <a:gd name="T32" fmla="*/ 121 w 249"/>
                <a:gd name="T33" fmla="*/ 549 h 550"/>
                <a:gd name="T34" fmla="*/ 148 w 249"/>
                <a:gd name="T35" fmla="*/ 535 h 550"/>
                <a:gd name="T36" fmla="*/ 191 w 249"/>
                <a:gd name="T37" fmla="*/ 486 h 550"/>
                <a:gd name="T38" fmla="*/ 245 w 249"/>
                <a:gd name="T39" fmla="*/ 405 h 550"/>
                <a:gd name="T40" fmla="*/ 248 w 249"/>
                <a:gd name="T41" fmla="*/ 390 h 550"/>
                <a:gd name="T42" fmla="*/ 195 w 249"/>
                <a:gd name="T43" fmla="*/ 0 h 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49" h="550">
                  <a:moveTo>
                    <a:pt x="195" y="0"/>
                  </a:moveTo>
                  <a:cubicBezTo>
                    <a:pt x="119" y="82"/>
                    <a:pt x="119" y="82"/>
                    <a:pt x="119" y="82"/>
                  </a:cubicBezTo>
                  <a:cubicBezTo>
                    <a:pt x="103" y="67"/>
                    <a:pt x="103" y="67"/>
                    <a:pt x="103" y="67"/>
                  </a:cubicBezTo>
                  <a:cubicBezTo>
                    <a:pt x="96" y="60"/>
                    <a:pt x="96" y="51"/>
                    <a:pt x="95" y="44"/>
                  </a:cubicBezTo>
                  <a:cubicBezTo>
                    <a:pt x="94" y="37"/>
                    <a:pt x="92" y="31"/>
                    <a:pt x="87" y="26"/>
                  </a:cubicBezTo>
                  <a:cubicBezTo>
                    <a:pt x="81" y="20"/>
                    <a:pt x="74" y="16"/>
                    <a:pt x="67" y="15"/>
                  </a:cubicBezTo>
                  <a:cubicBezTo>
                    <a:pt x="60" y="14"/>
                    <a:pt x="53" y="16"/>
                    <a:pt x="44" y="26"/>
                  </a:cubicBezTo>
                  <a:cubicBezTo>
                    <a:pt x="35" y="35"/>
                    <a:pt x="33" y="43"/>
                    <a:pt x="33" y="50"/>
                  </a:cubicBezTo>
                  <a:cubicBezTo>
                    <a:pt x="34" y="57"/>
                    <a:pt x="38" y="63"/>
                    <a:pt x="44" y="69"/>
                  </a:cubicBezTo>
                  <a:cubicBezTo>
                    <a:pt x="50" y="75"/>
                    <a:pt x="56" y="76"/>
                    <a:pt x="63" y="77"/>
                  </a:cubicBezTo>
                  <a:cubicBezTo>
                    <a:pt x="71" y="78"/>
                    <a:pt x="80" y="77"/>
                    <a:pt x="88" y="83"/>
                  </a:cubicBezTo>
                  <a:cubicBezTo>
                    <a:pt x="88" y="84"/>
                    <a:pt x="88" y="84"/>
                    <a:pt x="88" y="84"/>
                  </a:cubicBezTo>
                  <a:cubicBezTo>
                    <a:pt x="103" y="98"/>
                    <a:pt x="103" y="98"/>
                    <a:pt x="103" y="98"/>
                  </a:cubicBezTo>
                  <a:cubicBezTo>
                    <a:pt x="0" y="209"/>
                    <a:pt x="0" y="209"/>
                    <a:pt x="0" y="209"/>
                  </a:cubicBezTo>
                  <a:cubicBezTo>
                    <a:pt x="27" y="293"/>
                    <a:pt x="56" y="396"/>
                    <a:pt x="88" y="524"/>
                  </a:cubicBezTo>
                  <a:cubicBezTo>
                    <a:pt x="90" y="530"/>
                    <a:pt x="92" y="537"/>
                    <a:pt x="98" y="542"/>
                  </a:cubicBezTo>
                  <a:cubicBezTo>
                    <a:pt x="105" y="548"/>
                    <a:pt x="114" y="550"/>
                    <a:pt x="121" y="549"/>
                  </a:cubicBezTo>
                  <a:cubicBezTo>
                    <a:pt x="135" y="547"/>
                    <a:pt x="141" y="541"/>
                    <a:pt x="148" y="535"/>
                  </a:cubicBezTo>
                  <a:cubicBezTo>
                    <a:pt x="163" y="523"/>
                    <a:pt x="177" y="505"/>
                    <a:pt x="191" y="486"/>
                  </a:cubicBezTo>
                  <a:cubicBezTo>
                    <a:pt x="219" y="448"/>
                    <a:pt x="245" y="405"/>
                    <a:pt x="245" y="405"/>
                  </a:cubicBezTo>
                  <a:cubicBezTo>
                    <a:pt x="248" y="401"/>
                    <a:pt x="249" y="395"/>
                    <a:pt x="248" y="390"/>
                  </a:cubicBezTo>
                  <a:lnTo>
                    <a:pt x="195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40404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52" name="Freeform 14"/>
            <p:cNvSpPr>
              <a:spLocks/>
            </p:cNvSpPr>
            <p:nvPr/>
          </p:nvSpPr>
          <p:spPr bwMode="auto">
            <a:xfrm>
              <a:off x="9666623" y="2262393"/>
              <a:ext cx="382520" cy="361976"/>
            </a:xfrm>
            <a:custGeom>
              <a:avLst/>
              <a:gdLst>
                <a:gd name="T0" fmla="*/ 278 w 311"/>
                <a:gd name="T1" fmla="*/ 0 h 318"/>
                <a:gd name="T2" fmla="*/ 276 w 311"/>
                <a:gd name="T3" fmla="*/ 0 h 318"/>
                <a:gd name="T4" fmla="*/ 256 w 311"/>
                <a:gd name="T5" fmla="*/ 11 h 318"/>
                <a:gd name="T6" fmla="*/ 248 w 311"/>
                <a:gd name="T7" fmla="*/ 30 h 318"/>
                <a:gd name="T8" fmla="*/ 242 w 311"/>
                <a:gd name="T9" fmla="*/ 54 h 318"/>
                <a:gd name="T10" fmla="*/ 241 w 311"/>
                <a:gd name="T11" fmla="*/ 55 h 318"/>
                <a:gd name="T12" fmla="*/ 219 w 311"/>
                <a:gd name="T13" fmla="*/ 77 h 318"/>
                <a:gd name="T14" fmla="*/ 182 w 311"/>
                <a:gd name="T15" fmla="*/ 42 h 318"/>
                <a:gd name="T16" fmla="*/ 93 w 311"/>
                <a:gd name="T17" fmla="*/ 137 h 318"/>
                <a:gd name="T18" fmla="*/ 71 w 311"/>
                <a:gd name="T19" fmla="*/ 115 h 318"/>
                <a:gd name="T20" fmla="*/ 63 w 311"/>
                <a:gd name="T21" fmla="*/ 92 h 318"/>
                <a:gd name="T22" fmla="*/ 55 w 311"/>
                <a:gd name="T23" fmla="*/ 74 h 318"/>
                <a:gd name="T24" fmla="*/ 35 w 311"/>
                <a:gd name="T25" fmla="*/ 63 h 318"/>
                <a:gd name="T26" fmla="*/ 11 w 311"/>
                <a:gd name="T27" fmla="*/ 74 h 318"/>
                <a:gd name="T28" fmla="*/ 1 w 311"/>
                <a:gd name="T29" fmla="*/ 97 h 318"/>
                <a:gd name="T30" fmla="*/ 12 w 311"/>
                <a:gd name="T31" fmla="*/ 117 h 318"/>
                <a:gd name="T32" fmla="*/ 31 w 311"/>
                <a:gd name="T33" fmla="*/ 125 h 318"/>
                <a:gd name="T34" fmla="*/ 55 w 311"/>
                <a:gd name="T35" fmla="*/ 131 h 318"/>
                <a:gd name="T36" fmla="*/ 56 w 311"/>
                <a:gd name="T37" fmla="*/ 132 h 318"/>
                <a:gd name="T38" fmla="*/ 77 w 311"/>
                <a:gd name="T39" fmla="*/ 153 h 318"/>
                <a:gd name="T40" fmla="*/ 37 w 311"/>
                <a:gd name="T41" fmla="*/ 197 h 318"/>
                <a:gd name="T42" fmla="*/ 37 w 311"/>
                <a:gd name="T43" fmla="*/ 197 h 318"/>
                <a:gd name="T44" fmla="*/ 24 w 311"/>
                <a:gd name="T45" fmla="*/ 250 h 318"/>
                <a:gd name="T46" fmla="*/ 22 w 311"/>
                <a:gd name="T47" fmla="*/ 275 h 318"/>
                <a:gd name="T48" fmla="*/ 33 w 311"/>
                <a:gd name="T49" fmla="*/ 302 h 318"/>
                <a:gd name="T50" fmla="*/ 61 w 311"/>
                <a:gd name="T51" fmla="*/ 312 h 318"/>
                <a:gd name="T52" fmla="*/ 87 w 311"/>
                <a:gd name="T53" fmla="*/ 307 h 318"/>
                <a:gd name="T54" fmla="*/ 129 w 311"/>
                <a:gd name="T55" fmla="*/ 292 h 318"/>
                <a:gd name="T56" fmla="*/ 174 w 311"/>
                <a:gd name="T57" fmla="*/ 244 h 318"/>
                <a:gd name="T58" fmla="*/ 196 w 311"/>
                <a:gd name="T59" fmla="*/ 265 h 318"/>
                <a:gd name="T60" fmla="*/ 204 w 311"/>
                <a:gd name="T61" fmla="*/ 288 h 318"/>
                <a:gd name="T62" fmla="*/ 212 w 311"/>
                <a:gd name="T63" fmla="*/ 306 h 318"/>
                <a:gd name="T64" fmla="*/ 232 w 311"/>
                <a:gd name="T65" fmla="*/ 317 h 318"/>
                <a:gd name="T66" fmla="*/ 255 w 311"/>
                <a:gd name="T67" fmla="*/ 307 h 318"/>
                <a:gd name="T68" fmla="*/ 266 w 311"/>
                <a:gd name="T69" fmla="*/ 283 h 318"/>
                <a:gd name="T70" fmla="*/ 255 w 311"/>
                <a:gd name="T71" fmla="*/ 263 h 318"/>
                <a:gd name="T72" fmla="*/ 236 w 311"/>
                <a:gd name="T73" fmla="*/ 256 h 318"/>
                <a:gd name="T74" fmla="*/ 211 w 311"/>
                <a:gd name="T75" fmla="*/ 249 h 318"/>
                <a:gd name="T76" fmla="*/ 211 w 311"/>
                <a:gd name="T77" fmla="*/ 248 h 318"/>
                <a:gd name="T78" fmla="*/ 190 w 311"/>
                <a:gd name="T79" fmla="*/ 228 h 318"/>
                <a:gd name="T80" fmla="*/ 279 w 311"/>
                <a:gd name="T81" fmla="*/ 133 h 318"/>
                <a:gd name="T82" fmla="*/ 236 w 311"/>
                <a:gd name="T83" fmla="*/ 93 h 318"/>
                <a:gd name="T84" fmla="*/ 258 w 311"/>
                <a:gd name="T85" fmla="*/ 70 h 318"/>
                <a:gd name="T86" fmla="*/ 281 w 311"/>
                <a:gd name="T87" fmla="*/ 62 h 318"/>
                <a:gd name="T88" fmla="*/ 299 w 311"/>
                <a:gd name="T89" fmla="*/ 54 h 318"/>
                <a:gd name="T90" fmla="*/ 310 w 311"/>
                <a:gd name="T91" fmla="*/ 34 h 318"/>
                <a:gd name="T92" fmla="*/ 299 w 311"/>
                <a:gd name="T93" fmla="*/ 10 h 318"/>
                <a:gd name="T94" fmla="*/ 278 w 311"/>
                <a:gd name="T95" fmla="*/ 0 h 3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11" h="318">
                  <a:moveTo>
                    <a:pt x="278" y="0"/>
                  </a:moveTo>
                  <a:cubicBezTo>
                    <a:pt x="277" y="0"/>
                    <a:pt x="276" y="0"/>
                    <a:pt x="276" y="0"/>
                  </a:cubicBezTo>
                  <a:cubicBezTo>
                    <a:pt x="269" y="1"/>
                    <a:pt x="262" y="5"/>
                    <a:pt x="256" y="11"/>
                  </a:cubicBezTo>
                  <a:cubicBezTo>
                    <a:pt x="251" y="16"/>
                    <a:pt x="249" y="22"/>
                    <a:pt x="248" y="30"/>
                  </a:cubicBezTo>
                  <a:cubicBezTo>
                    <a:pt x="248" y="37"/>
                    <a:pt x="248" y="46"/>
                    <a:pt x="242" y="54"/>
                  </a:cubicBezTo>
                  <a:cubicBezTo>
                    <a:pt x="241" y="54"/>
                    <a:pt x="241" y="55"/>
                    <a:pt x="241" y="55"/>
                  </a:cubicBezTo>
                  <a:cubicBezTo>
                    <a:pt x="219" y="77"/>
                    <a:pt x="219" y="77"/>
                    <a:pt x="219" y="77"/>
                  </a:cubicBezTo>
                  <a:cubicBezTo>
                    <a:pt x="182" y="42"/>
                    <a:pt x="182" y="42"/>
                    <a:pt x="182" y="42"/>
                  </a:cubicBezTo>
                  <a:cubicBezTo>
                    <a:pt x="93" y="137"/>
                    <a:pt x="93" y="137"/>
                    <a:pt x="93" y="137"/>
                  </a:cubicBezTo>
                  <a:cubicBezTo>
                    <a:pt x="71" y="115"/>
                    <a:pt x="71" y="115"/>
                    <a:pt x="71" y="115"/>
                  </a:cubicBezTo>
                  <a:cubicBezTo>
                    <a:pt x="64" y="108"/>
                    <a:pt x="64" y="99"/>
                    <a:pt x="63" y="92"/>
                  </a:cubicBezTo>
                  <a:cubicBezTo>
                    <a:pt x="61" y="85"/>
                    <a:pt x="60" y="79"/>
                    <a:pt x="55" y="74"/>
                  </a:cubicBezTo>
                  <a:cubicBezTo>
                    <a:pt x="49" y="68"/>
                    <a:pt x="42" y="64"/>
                    <a:pt x="35" y="63"/>
                  </a:cubicBezTo>
                  <a:cubicBezTo>
                    <a:pt x="27" y="62"/>
                    <a:pt x="20" y="64"/>
                    <a:pt x="11" y="74"/>
                  </a:cubicBezTo>
                  <a:cubicBezTo>
                    <a:pt x="2" y="83"/>
                    <a:pt x="0" y="91"/>
                    <a:pt x="1" y="97"/>
                  </a:cubicBezTo>
                  <a:cubicBezTo>
                    <a:pt x="1" y="104"/>
                    <a:pt x="6" y="111"/>
                    <a:pt x="12" y="117"/>
                  </a:cubicBezTo>
                  <a:cubicBezTo>
                    <a:pt x="17" y="122"/>
                    <a:pt x="23" y="124"/>
                    <a:pt x="31" y="125"/>
                  </a:cubicBezTo>
                  <a:cubicBezTo>
                    <a:pt x="38" y="125"/>
                    <a:pt x="47" y="125"/>
                    <a:pt x="55" y="131"/>
                  </a:cubicBezTo>
                  <a:cubicBezTo>
                    <a:pt x="55" y="132"/>
                    <a:pt x="55" y="132"/>
                    <a:pt x="56" y="132"/>
                  </a:cubicBezTo>
                  <a:cubicBezTo>
                    <a:pt x="77" y="153"/>
                    <a:pt x="77" y="153"/>
                    <a:pt x="77" y="153"/>
                  </a:cubicBezTo>
                  <a:cubicBezTo>
                    <a:pt x="37" y="197"/>
                    <a:pt x="37" y="197"/>
                    <a:pt x="37" y="197"/>
                  </a:cubicBezTo>
                  <a:cubicBezTo>
                    <a:pt x="37" y="197"/>
                    <a:pt x="37" y="197"/>
                    <a:pt x="37" y="197"/>
                  </a:cubicBezTo>
                  <a:cubicBezTo>
                    <a:pt x="32" y="216"/>
                    <a:pt x="26" y="236"/>
                    <a:pt x="24" y="250"/>
                  </a:cubicBezTo>
                  <a:cubicBezTo>
                    <a:pt x="22" y="259"/>
                    <a:pt x="21" y="267"/>
                    <a:pt x="22" y="275"/>
                  </a:cubicBezTo>
                  <a:cubicBezTo>
                    <a:pt x="22" y="284"/>
                    <a:pt x="25" y="294"/>
                    <a:pt x="33" y="302"/>
                  </a:cubicBezTo>
                  <a:cubicBezTo>
                    <a:pt x="42" y="310"/>
                    <a:pt x="53" y="312"/>
                    <a:pt x="61" y="312"/>
                  </a:cubicBezTo>
                  <a:cubicBezTo>
                    <a:pt x="70" y="312"/>
                    <a:pt x="78" y="310"/>
                    <a:pt x="87" y="307"/>
                  </a:cubicBezTo>
                  <a:cubicBezTo>
                    <a:pt x="98" y="304"/>
                    <a:pt x="114" y="298"/>
                    <a:pt x="129" y="292"/>
                  </a:cubicBezTo>
                  <a:cubicBezTo>
                    <a:pt x="174" y="244"/>
                    <a:pt x="174" y="244"/>
                    <a:pt x="174" y="244"/>
                  </a:cubicBezTo>
                  <a:cubicBezTo>
                    <a:pt x="196" y="265"/>
                    <a:pt x="196" y="265"/>
                    <a:pt x="196" y="265"/>
                  </a:cubicBezTo>
                  <a:cubicBezTo>
                    <a:pt x="203" y="272"/>
                    <a:pt x="203" y="281"/>
                    <a:pt x="204" y="288"/>
                  </a:cubicBezTo>
                  <a:cubicBezTo>
                    <a:pt x="205" y="295"/>
                    <a:pt x="207" y="301"/>
                    <a:pt x="212" y="306"/>
                  </a:cubicBezTo>
                  <a:cubicBezTo>
                    <a:pt x="218" y="312"/>
                    <a:pt x="225" y="316"/>
                    <a:pt x="232" y="317"/>
                  </a:cubicBezTo>
                  <a:cubicBezTo>
                    <a:pt x="239" y="318"/>
                    <a:pt x="246" y="316"/>
                    <a:pt x="255" y="307"/>
                  </a:cubicBezTo>
                  <a:cubicBezTo>
                    <a:pt x="264" y="297"/>
                    <a:pt x="266" y="290"/>
                    <a:pt x="266" y="283"/>
                  </a:cubicBezTo>
                  <a:cubicBezTo>
                    <a:pt x="265" y="276"/>
                    <a:pt x="261" y="269"/>
                    <a:pt x="255" y="263"/>
                  </a:cubicBezTo>
                  <a:cubicBezTo>
                    <a:pt x="249" y="258"/>
                    <a:pt x="243" y="256"/>
                    <a:pt x="236" y="256"/>
                  </a:cubicBezTo>
                  <a:cubicBezTo>
                    <a:pt x="228" y="255"/>
                    <a:pt x="219" y="255"/>
                    <a:pt x="211" y="249"/>
                  </a:cubicBezTo>
                  <a:cubicBezTo>
                    <a:pt x="211" y="249"/>
                    <a:pt x="211" y="249"/>
                    <a:pt x="211" y="248"/>
                  </a:cubicBezTo>
                  <a:cubicBezTo>
                    <a:pt x="190" y="228"/>
                    <a:pt x="190" y="228"/>
                    <a:pt x="190" y="228"/>
                  </a:cubicBezTo>
                  <a:cubicBezTo>
                    <a:pt x="279" y="133"/>
                    <a:pt x="279" y="133"/>
                    <a:pt x="279" y="133"/>
                  </a:cubicBezTo>
                  <a:cubicBezTo>
                    <a:pt x="236" y="93"/>
                    <a:pt x="236" y="93"/>
                    <a:pt x="236" y="93"/>
                  </a:cubicBezTo>
                  <a:cubicBezTo>
                    <a:pt x="258" y="70"/>
                    <a:pt x="258" y="70"/>
                    <a:pt x="258" y="70"/>
                  </a:cubicBezTo>
                  <a:cubicBezTo>
                    <a:pt x="265" y="63"/>
                    <a:pt x="274" y="63"/>
                    <a:pt x="281" y="62"/>
                  </a:cubicBezTo>
                  <a:cubicBezTo>
                    <a:pt x="288" y="61"/>
                    <a:pt x="294" y="59"/>
                    <a:pt x="299" y="54"/>
                  </a:cubicBezTo>
                  <a:cubicBezTo>
                    <a:pt x="305" y="48"/>
                    <a:pt x="309" y="41"/>
                    <a:pt x="310" y="34"/>
                  </a:cubicBezTo>
                  <a:cubicBezTo>
                    <a:pt x="311" y="27"/>
                    <a:pt x="309" y="19"/>
                    <a:pt x="299" y="10"/>
                  </a:cubicBezTo>
                  <a:cubicBezTo>
                    <a:pt x="291" y="2"/>
                    <a:pt x="284" y="0"/>
                    <a:pt x="27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40404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53" name="Freeform 15"/>
            <p:cNvSpPr>
              <a:spLocks/>
            </p:cNvSpPr>
            <p:nvPr/>
          </p:nvSpPr>
          <p:spPr bwMode="auto">
            <a:xfrm>
              <a:off x="9847735" y="2431829"/>
              <a:ext cx="288841" cy="432734"/>
            </a:xfrm>
            <a:custGeom>
              <a:avLst/>
              <a:gdLst>
                <a:gd name="T0" fmla="*/ 176 w 235"/>
                <a:gd name="T1" fmla="*/ 54 h 380"/>
                <a:gd name="T2" fmla="*/ 151 w 235"/>
                <a:gd name="T3" fmla="*/ 2 h 380"/>
                <a:gd name="T4" fmla="*/ 149 w 235"/>
                <a:gd name="T5" fmla="*/ 0 h 380"/>
                <a:gd name="T6" fmla="*/ 74 w 235"/>
                <a:gd name="T7" fmla="*/ 81 h 380"/>
                <a:gd name="T8" fmla="*/ 77 w 235"/>
                <a:gd name="T9" fmla="*/ 84 h 380"/>
                <a:gd name="T10" fmla="*/ 91 w 235"/>
                <a:gd name="T11" fmla="*/ 87 h 380"/>
                <a:gd name="T12" fmla="*/ 122 w 235"/>
                <a:gd name="T13" fmla="*/ 100 h 380"/>
                <a:gd name="T14" fmla="*/ 139 w 235"/>
                <a:gd name="T15" fmla="*/ 132 h 380"/>
                <a:gd name="T16" fmla="*/ 123 w 235"/>
                <a:gd name="T17" fmla="*/ 171 h 380"/>
                <a:gd name="T18" fmla="*/ 83 w 235"/>
                <a:gd name="T19" fmla="*/ 188 h 380"/>
                <a:gd name="T20" fmla="*/ 51 w 235"/>
                <a:gd name="T21" fmla="*/ 172 h 380"/>
                <a:gd name="T22" fmla="*/ 37 w 235"/>
                <a:gd name="T23" fmla="*/ 143 h 380"/>
                <a:gd name="T24" fmla="*/ 35 w 235"/>
                <a:gd name="T25" fmla="*/ 131 h 380"/>
                <a:gd name="T26" fmla="*/ 31 w 235"/>
                <a:gd name="T27" fmla="*/ 127 h 380"/>
                <a:gd name="T28" fmla="*/ 0 w 235"/>
                <a:gd name="T29" fmla="*/ 160 h 380"/>
                <a:gd name="T30" fmla="*/ 43 w 235"/>
                <a:gd name="T31" fmla="*/ 265 h 380"/>
                <a:gd name="T32" fmla="*/ 70 w 235"/>
                <a:gd name="T33" fmla="*/ 354 h 380"/>
                <a:gd name="T34" fmla="*/ 77 w 235"/>
                <a:gd name="T35" fmla="*/ 365 h 380"/>
                <a:gd name="T36" fmla="*/ 91 w 235"/>
                <a:gd name="T37" fmla="*/ 374 h 380"/>
                <a:gd name="T38" fmla="*/ 124 w 235"/>
                <a:gd name="T39" fmla="*/ 380 h 380"/>
                <a:gd name="T40" fmla="*/ 228 w 235"/>
                <a:gd name="T41" fmla="*/ 318 h 380"/>
                <a:gd name="T42" fmla="*/ 234 w 235"/>
                <a:gd name="T43" fmla="*/ 300 h 380"/>
                <a:gd name="T44" fmla="*/ 176 w 235"/>
                <a:gd name="T45" fmla="*/ 54 h 3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35" h="380">
                  <a:moveTo>
                    <a:pt x="176" y="54"/>
                  </a:moveTo>
                  <a:cubicBezTo>
                    <a:pt x="165" y="25"/>
                    <a:pt x="157" y="11"/>
                    <a:pt x="151" y="2"/>
                  </a:cubicBezTo>
                  <a:cubicBezTo>
                    <a:pt x="149" y="0"/>
                    <a:pt x="149" y="0"/>
                    <a:pt x="149" y="0"/>
                  </a:cubicBezTo>
                  <a:cubicBezTo>
                    <a:pt x="74" y="81"/>
                    <a:pt x="74" y="81"/>
                    <a:pt x="74" y="81"/>
                  </a:cubicBezTo>
                  <a:cubicBezTo>
                    <a:pt x="77" y="84"/>
                    <a:pt x="77" y="84"/>
                    <a:pt x="77" y="84"/>
                  </a:cubicBezTo>
                  <a:cubicBezTo>
                    <a:pt x="79" y="86"/>
                    <a:pt x="81" y="86"/>
                    <a:pt x="91" y="87"/>
                  </a:cubicBezTo>
                  <a:cubicBezTo>
                    <a:pt x="100" y="88"/>
                    <a:pt x="112" y="90"/>
                    <a:pt x="122" y="100"/>
                  </a:cubicBezTo>
                  <a:cubicBezTo>
                    <a:pt x="130" y="108"/>
                    <a:pt x="137" y="118"/>
                    <a:pt x="139" y="132"/>
                  </a:cubicBezTo>
                  <a:cubicBezTo>
                    <a:pt x="140" y="144"/>
                    <a:pt x="135" y="159"/>
                    <a:pt x="123" y="171"/>
                  </a:cubicBezTo>
                  <a:cubicBezTo>
                    <a:pt x="111" y="184"/>
                    <a:pt x="95" y="190"/>
                    <a:pt x="83" y="188"/>
                  </a:cubicBezTo>
                  <a:cubicBezTo>
                    <a:pt x="69" y="187"/>
                    <a:pt x="59" y="180"/>
                    <a:pt x="51" y="172"/>
                  </a:cubicBezTo>
                  <a:cubicBezTo>
                    <a:pt x="42" y="162"/>
                    <a:pt x="39" y="151"/>
                    <a:pt x="37" y="143"/>
                  </a:cubicBezTo>
                  <a:cubicBezTo>
                    <a:pt x="36" y="133"/>
                    <a:pt x="36" y="132"/>
                    <a:pt x="35" y="131"/>
                  </a:cubicBezTo>
                  <a:cubicBezTo>
                    <a:pt x="31" y="127"/>
                    <a:pt x="31" y="127"/>
                    <a:pt x="31" y="127"/>
                  </a:cubicBezTo>
                  <a:cubicBezTo>
                    <a:pt x="0" y="160"/>
                    <a:pt x="0" y="160"/>
                    <a:pt x="0" y="160"/>
                  </a:cubicBezTo>
                  <a:cubicBezTo>
                    <a:pt x="15" y="192"/>
                    <a:pt x="31" y="230"/>
                    <a:pt x="43" y="265"/>
                  </a:cubicBezTo>
                  <a:cubicBezTo>
                    <a:pt x="59" y="314"/>
                    <a:pt x="70" y="354"/>
                    <a:pt x="70" y="354"/>
                  </a:cubicBezTo>
                  <a:cubicBezTo>
                    <a:pt x="71" y="358"/>
                    <a:pt x="73" y="362"/>
                    <a:pt x="77" y="365"/>
                  </a:cubicBezTo>
                  <a:cubicBezTo>
                    <a:pt x="77" y="365"/>
                    <a:pt x="83" y="370"/>
                    <a:pt x="91" y="374"/>
                  </a:cubicBezTo>
                  <a:cubicBezTo>
                    <a:pt x="99" y="378"/>
                    <a:pt x="110" y="380"/>
                    <a:pt x="124" y="380"/>
                  </a:cubicBezTo>
                  <a:cubicBezTo>
                    <a:pt x="152" y="379"/>
                    <a:pt x="187" y="363"/>
                    <a:pt x="228" y="318"/>
                  </a:cubicBezTo>
                  <a:cubicBezTo>
                    <a:pt x="232" y="313"/>
                    <a:pt x="235" y="307"/>
                    <a:pt x="234" y="300"/>
                  </a:cubicBezTo>
                  <a:cubicBezTo>
                    <a:pt x="222" y="189"/>
                    <a:pt x="198" y="108"/>
                    <a:pt x="176" y="5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40404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sp>
        <p:nvSpPr>
          <p:cNvPr id="57" name="文本框 26"/>
          <p:cNvSpPr>
            <a:spLocks noChangeArrowheads="1"/>
          </p:cNvSpPr>
          <p:nvPr/>
        </p:nvSpPr>
        <p:spPr bwMode="auto">
          <a:xfrm>
            <a:off x="1704927" y="4511614"/>
            <a:ext cx="1726755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440" tIns="45720" rIns="91440" bIns="45720">
            <a:spAutoFit/>
          </a:bodyPr>
          <a:lstStyle/>
          <a:p>
            <a:r>
              <a:rPr lang="en-US" b="1" dirty="0">
                <a:solidFill>
                  <a:srgbClr val="404040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Calibri" pitchFamily="34" charset="0"/>
                <a:sym typeface="Calibri" pitchFamily="34" charset="0"/>
              </a:rPr>
              <a:t>Your text </a:t>
            </a:r>
            <a:r>
              <a:rPr lang="en-US" altLang="zh-CN" b="1" dirty="0">
                <a:solidFill>
                  <a:srgbClr val="404040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Calibri" pitchFamily="34" charset="0"/>
                <a:sym typeface="Calibri" pitchFamily="34" charset="0"/>
              </a:rPr>
              <a:t>here</a:t>
            </a:r>
            <a:endParaRPr lang="zh-CN" altLang="en-US" b="1" dirty="0">
              <a:solidFill>
                <a:srgbClr val="404040"/>
              </a:solidFill>
              <a:latin typeface="华文细黑" panose="02010600040101010101" pitchFamily="2" charset="-122"/>
              <a:ea typeface="华文细黑" panose="02010600040101010101" pitchFamily="2" charset="-122"/>
              <a:sym typeface="宋体" pitchFamily="2" charset="-122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1339549" y="4880946"/>
            <a:ext cx="2363296" cy="600164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</a:pPr>
            <a:r>
              <a:rPr lang="en-US" altLang="zh-CN" sz="1100" dirty="0">
                <a:solidFill>
                  <a:srgbClr val="40404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 designer can use default text to simulate what text would look like. If it is not real text. </a:t>
            </a:r>
          </a:p>
        </p:txBody>
      </p:sp>
      <p:sp>
        <p:nvSpPr>
          <p:cNvPr id="60" name="文本框 26"/>
          <p:cNvSpPr>
            <a:spLocks noChangeArrowheads="1"/>
          </p:cNvSpPr>
          <p:nvPr/>
        </p:nvSpPr>
        <p:spPr bwMode="auto">
          <a:xfrm>
            <a:off x="5662332" y="4204572"/>
            <a:ext cx="1726755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440" tIns="45720" rIns="91440" bIns="45720">
            <a:spAutoFit/>
          </a:bodyPr>
          <a:lstStyle/>
          <a:p>
            <a:r>
              <a:rPr lang="en-US" b="1" dirty="0">
                <a:solidFill>
                  <a:srgbClr val="404040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Calibri" pitchFamily="34" charset="0"/>
                <a:sym typeface="Calibri" pitchFamily="34" charset="0"/>
              </a:rPr>
              <a:t>Your text </a:t>
            </a:r>
            <a:r>
              <a:rPr lang="en-US" altLang="zh-CN" b="1" dirty="0">
                <a:solidFill>
                  <a:srgbClr val="404040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Calibri" pitchFamily="34" charset="0"/>
                <a:sym typeface="Calibri" pitchFamily="34" charset="0"/>
              </a:rPr>
              <a:t>here</a:t>
            </a:r>
            <a:endParaRPr lang="zh-CN" altLang="en-US" b="1" dirty="0">
              <a:solidFill>
                <a:srgbClr val="404040"/>
              </a:solidFill>
              <a:latin typeface="华文细黑" panose="02010600040101010101" pitchFamily="2" charset="-122"/>
              <a:ea typeface="华文细黑" panose="02010600040101010101" pitchFamily="2" charset="-122"/>
              <a:sym typeface="宋体" pitchFamily="2" charset="-122"/>
            </a:endParaRPr>
          </a:p>
        </p:txBody>
      </p:sp>
      <p:sp>
        <p:nvSpPr>
          <p:cNvPr id="61" name="矩形 60"/>
          <p:cNvSpPr/>
          <p:nvPr/>
        </p:nvSpPr>
        <p:spPr>
          <a:xfrm>
            <a:off x="5296955" y="4573905"/>
            <a:ext cx="2363296" cy="600164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</a:pPr>
            <a:r>
              <a:rPr lang="en-US" altLang="zh-CN" sz="1100" dirty="0">
                <a:solidFill>
                  <a:srgbClr val="40404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 designer can use default text to simulate what text would look like. If it is not real text. </a:t>
            </a:r>
          </a:p>
        </p:txBody>
      </p:sp>
      <p:sp>
        <p:nvSpPr>
          <p:cNvPr id="63" name="文本框 26"/>
          <p:cNvSpPr>
            <a:spLocks noChangeArrowheads="1"/>
          </p:cNvSpPr>
          <p:nvPr/>
        </p:nvSpPr>
        <p:spPr bwMode="auto">
          <a:xfrm>
            <a:off x="8866313" y="3664950"/>
            <a:ext cx="1726755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440" tIns="45720" rIns="91440" bIns="45720">
            <a:spAutoFit/>
          </a:bodyPr>
          <a:lstStyle/>
          <a:p>
            <a:r>
              <a:rPr lang="en-US" b="1" dirty="0">
                <a:solidFill>
                  <a:srgbClr val="404040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Calibri" pitchFamily="34" charset="0"/>
                <a:sym typeface="Calibri" pitchFamily="34" charset="0"/>
              </a:rPr>
              <a:t>Your text </a:t>
            </a:r>
            <a:r>
              <a:rPr lang="en-US" altLang="zh-CN" b="1" dirty="0">
                <a:solidFill>
                  <a:srgbClr val="404040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Calibri" pitchFamily="34" charset="0"/>
                <a:sym typeface="Calibri" pitchFamily="34" charset="0"/>
              </a:rPr>
              <a:t>here</a:t>
            </a:r>
            <a:endParaRPr lang="zh-CN" altLang="en-US" b="1" dirty="0">
              <a:solidFill>
                <a:srgbClr val="404040"/>
              </a:solidFill>
              <a:latin typeface="华文细黑" panose="02010600040101010101" pitchFamily="2" charset="-122"/>
              <a:ea typeface="华文细黑" panose="02010600040101010101" pitchFamily="2" charset="-122"/>
              <a:sym typeface="宋体" pitchFamily="2" charset="-122"/>
            </a:endParaRPr>
          </a:p>
        </p:txBody>
      </p:sp>
      <p:sp>
        <p:nvSpPr>
          <p:cNvPr id="64" name="矩形 63"/>
          <p:cNvSpPr/>
          <p:nvPr/>
        </p:nvSpPr>
        <p:spPr>
          <a:xfrm>
            <a:off x="8500935" y="4034282"/>
            <a:ext cx="2363296" cy="600164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</a:pPr>
            <a:r>
              <a:rPr lang="en-US" altLang="zh-CN" sz="1100" dirty="0">
                <a:solidFill>
                  <a:srgbClr val="40404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 designer can use default text to simulate what text would look like. If it is not real text. </a:t>
            </a:r>
          </a:p>
        </p:txBody>
      </p:sp>
      <p:sp>
        <p:nvSpPr>
          <p:cNvPr id="4" name="椭圆 3"/>
          <p:cNvSpPr/>
          <p:nvPr/>
        </p:nvSpPr>
        <p:spPr>
          <a:xfrm>
            <a:off x="1760497" y="3154608"/>
            <a:ext cx="1188000" cy="1188000"/>
          </a:xfrm>
          <a:prstGeom prst="ellipse">
            <a:avLst/>
          </a:prstGeom>
          <a:solidFill>
            <a:srgbClr val="4A87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404040"/>
              </a:solidFill>
            </a:endParaRPr>
          </a:p>
        </p:txBody>
      </p:sp>
      <p:sp>
        <p:nvSpPr>
          <p:cNvPr id="36" name="椭圆 35"/>
          <p:cNvSpPr/>
          <p:nvPr/>
        </p:nvSpPr>
        <p:spPr>
          <a:xfrm>
            <a:off x="5065517" y="2966443"/>
            <a:ext cx="1188000" cy="1188000"/>
          </a:xfrm>
          <a:prstGeom prst="ellipse">
            <a:avLst/>
          </a:prstGeom>
          <a:solidFill>
            <a:srgbClr val="4A87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404040"/>
              </a:solidFill>
            </a:endParaRPr>
          </a:p>
        </p:txBody>
      </p:sp>
      <p:sp>
        <p:nvSpPr>
          <p:cNvPr id="37" name="椭圆 36"/>
          <p:cNvSpPr/>
          <p:nvPr/>
        </p:nvSpPr>
        <p:spPr>
          <a:xfrm>
            <a:off x="8029057" y="2513147"/>
            <a:ext cx="1188000" cy="1188000"/>
          </a:xfrm>
          <a:prstGeom prst="ellipse">
            <a:avLst/>
          </a:prstGeom>
          <a:solidFill>
            <a:srgbClr val="4A87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404040"/>
              </a:solidFill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1924659" y="3496380"/>
            <a:ext cx="920119" cy="461665"/>
          </a:xfrm>
          <a:prstGeom prst="rect">
            <a:avLst/>
          </a:prstGeom>
          <a:ln>
            <a:noFill/>
          </a:ln>
        </p:spPr>
        <p:txBody>
          <a:bodyPr wrap="square" lIns="91440" tIns="45720" rIns="91440" bIns="45720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sz="2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2016</a:t>
            </a:r>
            <a:endParaRPr lang="zh-CN" altLang="en-US" sz="24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5235175" y="3355626"/>
            <a:ext cx="920119" cy="461665"/>
          </a:xfrm>
          <a:prstGeom prst="rect">
            <a:avLst/>
          </a:prstGeom>
          <a:ln>
            <a:noFill/>
          </a:ln>
        </p:spPr>
        <p:txBody>
          <a:bodyPr wrap="square" lIns="91440" tIns="45720" rIns="91440" bIns="45720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sz="2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2015</a:t>
            </a:r>
            <a:endParaRPr lang="zh-CN" altLang="en-US" sz="24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8209818" y="2865824"/>
            <a:ext cx="920119" cy="461665"/>
          </a:xfrm>
          <a:prstGeom prst="rect">
            <a:avLst/>
          </a:prstGeom>
          <a:ln>
            <a:noFill/>
          </a:ln>
        </p:spPr>
        <p:txBody>
          <a:bodyPr wrap="square" lIns="91440" tIns="45720" rIns="91440" bIns="45720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sz="2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2014</a:t>
            </a:r>
            <a:endParaRPr lang="zh-CN" altLang="en-US" sz="24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-43542" y="79218"/>
            <a:ext cx="3127450" cy="1464668"/>
            <a:chOff x="-178953" y="-43543"/>
            <a:chExt cx="3127450" cy="1464668"/>
          </a:xfrm>
        </p:grpSpPr>
        <p:sp>
          <p:nvSpPr>
            <p:cNvPr id="38" name="图文框 37"/>
            <p:cNvSpPr/>
            <p:nvPr/>
          </p:nvSpPr>
          <p:spPr>
            <a:xfrm>
              <a:off x="313126" y="325849"/>
              <a:ext cx="833936" cy="833937"/>
            </a:xfrm>
            <a:prstGeom prst="frame">
              <a:avLst>
                <a:gd name="adj1" fmla="val 1936"/>
              </a:avLst>
            </a:prstGeom>
            <a:solidFill>
              <a:srgbClr val="4040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pic>
          <p:nvPicPr>
            <p:cNvPr id="39" name="图片 38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78953" y="-43543"/>
              <a:ext cx="1630382" cy="1464668"/>
            </a:xfrm>
            <a:prstGeom prst="rect">
              <a:avLst/>
            </a:prstGeom>
          </p:spPr>
        </p:pic>
        <p:sp>
          <p:nvSpPr>
            <p:cNvPr id="68" name="文本框 26"/>
            <p:cNvSpPr>
              <a:spLocks noChangeArrowheads="1"/>
            </p:cNvSpPr>
            <p:nvPr/>
          </p:nvSpPr>
          <p:spPr bwMode="auto">
            <a:xfrm>
              <a:off x="516941" y="381745"/>
              <a:ext cx="2431556" cy="6463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91440" tIns="45720" rIns="91440" bIns="45720">
              <a:spAutoFit/>
            </a:bodyPr>
            <a:lstStyle/>
            <a:p>
              <a:pPr algn="dist"/>
              <a:r>
                <a:rPr lang="en-US" sz="3600" b="1" dirty="0" smtClean="0">
                  <a:solidFill>
                    <a:srgbClr val="404040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Calibri" pitchFamily="34" charset="0"/>
                  <a:sym typeface="Calibri" pitchFamily="34" charset="0"/>
                </a:rPr>
                <a:t>T</a:t>
              </a:r>
              <a:r>
                <a:rPr lang="en-US" sz="2400" b="1" dirty="0" smtClean="0">
                  <a:solidFill>
                    <a:srgbClr val="404040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Calibri" pitchFamily="34" charset="0"/>
                  <a:sym typeface="Calibri" pitchFamily="34" charset="0"/>
                </a:rPr>
                <a:t>itle goes here</a:t>
              </a:r>
              <a:endParaRPr lang="zh-CN" altLang="en-US" sz="2400" b="1" dirty="0">
                <a:solidFill>
                  <a:srgbClr val="404040"/>
                </a:solidFill>
                <a:latin typeface="华文细黑" panose="02010600040101010101" pitchFamily="2" charset="-122"/>
                <a:ea typeface="华文细黑" panose="02010600040101010101" pitchFamily="2" charset="-122"/>
                <a:sym typeface="宋体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653362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64458" y="2234820"/>
            <a:ext cx="6032309" cy="2388360"/>
          </a:xfrm>
          <a:prstGeom prst="rect">
            <a:avLst/>
          </a:prstGeom>
          <a:solidFill>
            <a:srgbClr val="4A87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4" name="Group 58"/>
          <p:cNvGrpSpPr/>
          <p:nvPr/>
        </p:nvGrpSpPr>
        <p:grpSpPr>
          <a:xfrm>
            <a:off x="1006003" y="2682987"/>
            <a:ext cx="4949217" cy="2097742"/>
            <a:chOff x="7174424" y="1381167"/>
            <a:chExt cx="1842350" cy="1573305"/>
          </a:xfrm>
        </p:grpSpPr>
        <p:sp>
          <p:nvSpPr>
            <p:cNvPr id="5" name="TextBox 40"/>
            <p:cNvSpPr txBox="1"/>
            <p:nvPr/>
          </p:nvSpPr>
          <p:spPr>
            <a:xfrm>
              <a:off x="7174425" y="1661811"/>
              <a:ext cx="1842349" cy="129266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altLang="zh-CN" sz="1600" dirty="0">
                  <a:solidFill>
                    <a:prstClr val="white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A designer can use default text to simulate what text would look like. A designer can use default text to simulate what text would look like. A designer can use default text to simulate what text would look like.  </a:t>
              </a:r>
            </a:p>
            <a:p>
              <a:endParaRPr lang="en-US" altLang="zh-CN" sz="1600" dirty="0">
                <a:solidFill>
                  <a:prstClr val="white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  <a:p>
              <a:endParaRPr lang="en-US" altLang="zh-CN" sz="1600" dirty="0">
                <a:solidFill>
                  <a:prstClr val="white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  <a:p>
              <a:endParaRPr lang="en-US" altLang="zh-CN" sz="1600" dirty="0">
                <a:solidFill>
                  <a:prstClr val="white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6" name="Rectangle 41"/>
            <p:cNvSpPr/>
            <p:nvPr/>
          </p:nvSpPr>
          <p:spPr>
            <a:xfrm>
              <a:off x="7174424" y="1381167"/>
              <a:ext cx="1315169" cy="207749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r>
                <a:rPr lang="zh-CN" altLang="en-US" b="1" dirty="0" smtClean="0">
                  <a:solidFill>
                    <a:prstClr val="white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小鹿</a:t>
              </a:r>
              <a:r>
                <a:rPr lang="en-US" altLang="zh-CN" b="1" dirty="0" err="1" smtClean="0">
                  <a:solidFill>
                    <a:prstClr val="white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ppt</a:t>
              </a:r>
              <a:r>
                <a:rPr lang="zh-CN" altLang="en-US" b="1" dirty="0" smtClean="0">
                  <a:solidFill>
                    <a:prstClr val="white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工作室</a:t>
              </a:r>
              <a:r>
                <a:rPr lang="zh-CN" altLang="en-US" b="1" dirty="0">
                  <a:solidFill>
                    <a:prstClr val="white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更加专业的</a:t>
              </a:r>
              <a:r>
                <a:rPr lang="en-US" altLang="zh-CN" b="1" dirty="0">
                  <a:solidFill>
                    <a:prstClr val="white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PPT</a:t>
              </a:r>
              <a:r>
                <a:rPr lang="zh-CN" altLang="en-US" b="1" dirty="0">
                  <a:solidFill>
                    <a:prstClr val="white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模版</a:t>
              </a:r>
              <a:endParaRPr lang="en-US" b="1" dirty="0">
                <a:solidFill>
                  <a:prstClr val="white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412412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Shape 6709"/>
          <p:cNvSpPr/>
          <p:nvPr/>
        </p:nvSpPr>
        <p:spPr>
          <a:xfrm>
            <a:off x="940228" y="2462693"/>
            <a:ext cx="5809035" cy="2534060"/>
          </a:xfrm>
          <a:prstGeom prst="rect">
            <a:avLst/>
          </a:prstGeom>
          <a:solidFill>
            <a:srgbClr val="4A879E"/>
          </a:solidFill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50800" tIns="50800" rIns="50800" bIns="50800" numCol="1" anchor="ctr">
            <a:noAutofit/>
          </a:bodyPr>
          <a:lstStyle>
            <a:lvl1pPr algn="ctr">
              <a:defRPr sz="3000">
                <a:solidFill>
                  <a:srgbClr val="F6F6F6"/>
                </a:solidFill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endParaRPr lang="en-US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grpSp>
        <p:nvGrpSpPr>
          <p:cNvPr id="116" name="Group 66"/>
          <p:cNvGrpSpPr/>
          <p:nvPr/>
        </p:nvGrpSpPr>
        <p:grpSpPr>
          <a:xfrm>
            <a:off x="5001962" y="1702549"/>
            <a:ext cx="6419849" cy="4216719"/>
            <a:chOff x="1017405" y="2693984"/>
            <a:chExt cx="6794663" cy="4462905"/>
          </a:xfrm>
        </p:grpSpPr>
        <p:grpSp>
          <p:nvGrpSpPr>
            <p:cNvPr id="117" name="Group 67"/>
            <p:cNvGrpSpPr/>
            <p:nvPr/>
          </p:nvGrpSpPr>
          <p:grpSpPr>
            <a:xfrm>
              <a:off x="1017405" y="2693984"/>
              <a:ext cx="6794663" cy="4462905"/>
              <a:chOff x="1017405" y="2693984"/>
              <a:chExt cx="6794663" cy="4462905"/>
            </a:xfrm>
          </p:grpSpPr>
          <p:sp>
            <p:nvSpPr>
              <p:cNvPr id="120" name="AutoShape 1"/>
              <p:cNvSpPr>
                <a:spLocks/>
              </p:cNvSpPr>
              <p:nvPr/>
            </p:nvSpPr>
            <p:spPr bwMode="auto">
              <a:xfrm>
                <a:off x="1017405" y="2693984"/>
                <a:ext cx="6794663" cy="4462905"/>
              </a:xfrm>
              <a:prstGeom prst="roundRect">
                <a:avLst>
                  <a:gd name="adj" fmla="val 1292"/>
                </a:avLst>
              </a:prstGeom>
              <a:solidFill>
                <a:schemeClr val="bg1"/>
              </a:solidFill>
              <a:ln w="25400" cap="flat">
                <a:solidFill>
                  <a:srgbClr val="4A879E"/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>
                <a:outerShdw blurRad="254000" dist="114299" dir="5340024" algn="ctr" rotWithShape="0">
                  <a:schemeClr val="bg2">
                    <a:alpha val="39000"/>
                  </a:schemeClr>
                </a:outerShdw>
              </a:effectLst>
            </p:spPr>
            <p:txBody>
              <a:bodyPr lIns="0" tIns="0" rIns="0" bIns="0"/>
              <a:lstStyle/>
              <a:p>
                <a:endParaRPr lang="id-ID">
                  <a:latin typeface="华文细黑" panose="02010600040101010101" pitchFamily="2" charset="-122"/>
                  <a:ea typeface="华文细黑" panose="02010600040101010101" pitchFamily="2" charset="-122"/>
                </a:endParaRPr>
              </a:p>
            </p:txBody>
          </p:sp>
          <p:sp>
            <p:nvSpPr>
              <p:cNvPr id="121" name="Rectangle 2"/>
              <p:cNvSpPr>
                <a:spLocks/>
              </p:cNvSpPr>
              <p:nvPr/>
            </p:nvSpPr>
            <p:spPr bwMode="auto">
              <a:xfrm>
                <a:off x="1017405" y="3024940"/>
                <a:ext cx="6794663" cy="315914"/>
              </a:xfrm>
              <a:prstGeom prst="rect">
                <a:avLst/>
              </a:prstGeom>
              <a:solidFill>
                <a:srgbClr val="4A879E"/>
              </a:solidFill>
              <a:ln w="25400" cap="flat">
                <a:solidFill>
                  <a:srgbClr val="4A879E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endParaRPr lang="id-ID">
                  <a:latin typeface="华文细黑" panose="02010600040101010101" pitchFamily="2" charset="-122"/>
                  <a:ea typeface="华文细黑" panose="02010600040101010101" pitchFamily="2" charset="-122"/>
                </a:endParaRPr>
              </a:p>
            </p:txBody>
          </p:sp>
          <p:sp>
            <p:nvSpPr>
              <p:cNvPr id="122" name="AutoShape 3"/>
              <p:cNvSpPr>
                <a:spLocks/>
              </p:cNvSpPr>
              <p:nvPr/>
            </p:nvSpPr>
            <p:spPr bwMode="auto">
              <a:xfrm>
                <a:off x="2035351" y="2779230"/>
                <a:ext cx="2717865" cy="561624"/>
              </a:xfrm>
              <a:prstGeom prst="roundRect">
                <a:avLst>
                  <a:gd name="adj" fmla="val 11986"/>
                </a:avLst>
              </a:prstGeom>
              <a:solidFill>
                <a:srgbClr val="4A879E"/>
              </a:solidFill>
              <a:ln w="25400" cap="flat">
                <a:solidFill>
                  <a:srgbClr val="4A879E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endParaRPr lang="id-ID">
                  <a:latin typeface="华文细黑" panose="02010600040101010101" pitchFamily="2" charset="-122"/>
                  <a:ea typeface="华文细黑" panose="02010600040101010101" pitchFamily="2" charset="-122"/>
                </a:endParaRPr>
              </a:p>
            </p:txBody>
          </p:sp>
          <p:sp>
            <p:nvSpPr>
              <p:cNvPr id="123" name="Oval 4"/>
              <p:cNvSpPr>
                <a:spLocks/>
              </p:cNvSpPr>
              <p:nvPr/>
            </p:nvSpPr>
            <p:spPr bwMode="auto">
              <a:xfrm>
                <a:off x="1137753" y="2814331"/>
                <a:ext cx="95903" cy="95276"/>
              </a:xfrm>
              <a:prstGeom prst="ellipse">
                <a:avLst/>
              </a:prstGeom>
              <a:solidFill>
                <a:schemeClr val="accent2"/>
              </a:solidFill>
              <a:ln w="25400" cap="flat">
                <a:solidFill>
                  <a:srgbClr val="4A879E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endParaRPr lang="id-ID">
                  <a:latin typeface="华文细黑" panose="02010600040101010101" pitchFamily="2" charset="-122"/>
                  <a:ea typeface="华文细黑" panose="02010600040101010101" pitchFamily="2" charset="-122"/>
                </a:endParaRPr>
              </a:p>
            </p:txBody>
          </p:sp>
          <p:sp>
            <p:nvSpPr>
              <p:cNvPr id="124" name="Oval 5"/>
              <p:cNvSpPr>
                <a:spLocks/>
              </p:cNvSpPr>
              <p:nvPr/>
            </p:nvSpPr>
            <p:spPr bwMode="auto">
              <a:xfrm>
                <a:off x="1307620" y="2814331"/>
                <a:ext cx="95903" cy="95276"/>
              </a:xfrm>
              <a:prstGeom prst="ellipse">
                <a:avLst/>
              </a:prstGeom>
              <a:solidFill>
                <a:schemeClr val="accent3"/>
              </a:solidFill>
              <a:ln w="25400" cap="flat">
                <a:solidFill>
                  <a:srgbClr val="4A879E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endParaRPr lang="id-ID">
                  <a:latin typeface="华文细黑" panose="02010600040101010101" pitchFamily="2" charset="-122"/>
                  <a:ea typeface="华文细黑" panose="02010600040101010101" pitchFamily="2" charset="-122"/>
                </a:endParaRPr>
              </a:p>
            </p:txBody>
          </p:sp>
          <p:sp>
            <p:nvSpPr>
              <p:cNvPr id="125" name="Oval 6"/>
              <p:cNvSpPr>
                <a:spLocks/>
              </p:cNvSpPr>
              <p:nvPr/>
            </p:nvSpPr>
            <p:spPr bwMode="auto">
              <a:xfrm>
                <a:off x="1477486" y="2814331"/>
                <a:ext cx="95903" cy="95276"/>
              </a:xfrm>
              <a:prstGeom prst="ellipse">
                <a:avLst/>
              </a:prstGeom>
              <a:solidFill>
                <a:schemeClr val="accent4"/>
              </a:solidFill>
              <a:ln w="25400" cap="flat">
                <a:solidFill>
                  <a:srgbClr val="4A879E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endParaRPr lang="id-ID">
                  <a:latin typeface="华文细黑" panose="02010600040101010101" pitchFamily="2" charset="-122"/>
                  <a:ea typeface="华文细黑" panose="02010600040101010101" pitchFamily="2" charset="-122"/>
                </a:endParaRPr>
              </a:p>
            </p:txBody>
          </p:sp>
          <p:sp>
            <p:nvSpPr>
              <p:cNvPr id="126" name="Rectangle 11"/>
              <p:cNvSpPr>
                <a:spLocks/>
              </p:cNvSpPr>
              <p:nvPr/>
            </p:nvSpPr>
            <p:spPr bwMode="auto">
              <a:xfrm>
                <a:off x="2205844" y="3085114"/>
                <a:ext cx="5104773" cy="200580"/>
              </a:xfrm>
              <a:prstGeom prst="rect">
                <a:avLst/>
              </a:prstGeom>
              <a:solidFill>
                <a:srgbClr val="FFFFFF"/>
              </a:solidFill>
              <a:ln w="25400" cap="flat">
                <a:solidFill>
                  <a:srgbClr val="4A879E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endParaRPr lang="id-ID" dirty="0">
                  <a:latin typeface="华文细黑" panose="02010600040101010101" pitchFamily="2" charset="-122"/>
                  <a:ea typeface="华文细黑" panose="02010600040101010101" pitchFamily="2" charset="-122"/>
                </a:endParaRPr>
              </a:p>
            </p:txBody>
          </p:sp>
          <p:sp>
            <p:nvSpPr>
              <p:cNvPr id="127" name="Freeform 9"/>
              <p:cNvSpPr>
                <a:spLocks/>
              </p:cNvSpPr>
              <p:nvPr/>
            </p:nvSpPr>
            <p:spPr bwMode="auto">
              <a:xfrm rot="18900000">
                <a:off x="4580706" y="2849676"/>
                <a:ext cx="99497" cy="99497"/>
              </a:xfrm>
              <a:custGeom>
                <a:avLst/>
                <a:gdLst>
                  <a:gd name="T0" fmla="*/ 42 w 64"/>
                  <a:gd name="T1" fmla="*/ 0 h 64"/>
                  <a:gd name="T2" fmla="*/ 21 w 64"/>
                  <a:gd name="T3" fmla="*/ 0 h 64"/>
                  <a:gd name="T4" fmla="*/ 21 w 64"/>
                  <a:gd name="T5" fmla="*/ 21 h 64"/>
                  <a:gd name="T6" fmla="*/ 0 w 64"/>
                  <a:gd name="T7" fmla="*/ 21 h 64"/>
                  <a:gd name="T8" fmla="*/ 0 w 64"/>
                  <a:gd name="T9" fmla="*/ 42 h 64"/>
                  <a:gd name="T10" fmla="*/ 21 w 64"/>
                  <a:gd name="T11" fmla="*/ 42 h 64"/>
                  <a:gd name="T12" fmla="*/ 21 w 64"/>
                  <a:gd name="T13" fmla="*/ 64 h 64"/>
                  <a:gd name="T14" fmla="*/ 42 w 64"/>
                  <a:gd name="T15" fmla="*/ 64 h 64"/>
                  <a:gd name="T16" fmla="*/ 42 w 64"/>
                  <a:gd name="T17" fmla="*/ 42 h 64"/>
                  <a:gd name="T18" fmla="*/ 64 w 64"/>
                  <a:gd name="T19" fmla="*/ 42 h 64"/>
                  <a:gd name="T20" fmla="*/ 64 w 64"/>
                  <a:gd name="T21" fmla="*/ 21 h 64"/>
                  <a:gd name="T22" fmla="*/ 42 w 64"/>
                  <a:gd name="T23" fmla="*/ 21 h 64"/>
                  <a:gd name="T24" fmla="*/ 42 w 64"/>
                  <a:gd name="T25" fmla="*/ 0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4" h="64">
                    <a:moveTo>
                      <a:pt x="42" y="0"/>
                    </a:moveTo>
                    <a:lnTo>
                      <a:pt x="21" y="0"/>
                    </a:lnTo>
                    <a:lnTo>
                      <a:pt x="21" y="21"/>
                    </a:lnTo>
                    <a:lnTo>
                      <a:pt x="0" y="21"/>
                    </a:lnTo>
                    <a:lnTo>
                      <a:pt x="0" y="42"/>
                    </a:lnTo>
                    <a:lnTo>
                      <a:pt x="21" y="42"/>
                    </a:lnTo>
                    <a:lnTo>
                      <a:pt x="21" y="64"/>
                    </a:lnTo>
                    <a:lnTo>
                      <a:pt x="42" y="64"/>
                    </a:lnTo>
                    <a:lnTo>
                      <a:pt x="42" y="42"/>
                    </a:lnTo>
                    <a:lnTo>
                      <a:pt x="64" y="42"/>
                    </a:lnTo>
                    <a:lnTo>
                      <a:pt x="64" y="21"/>
                    </a:lnTo>
                    <a:lnTo>
                      <a:pt x="42" y="21"/>
                    </a:lnTo>
                    <a:lnTo>
                      <a:pt x="42" y="0"/>
                    </a:ln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solidFill>
                  <a:srgbClr val="4A879E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latin typeface="华文细黑" panose="02010600040101010101" pitchFamily="2" charset="-122"/>
                  <a:ea typeface="华文细黑" panose="02010600040101010101" pitchFamily="2" charset="-122"/>
                </a:endParaRPr>
              </a:p>
            </p:txBody>
          </p:sp>
          <p:grpSp>
            <p:nvGrpSpPr>
              <p:cNvPr id="128" name="Group 85"/>
              <p:cNvGrpSpPr/>
              <p:nvPr/>
            </p:nvGrpSpPr>
            <p:grpSpPr>
              <a:xfrm>
                <a:off x="7494380" y="2779230"/>
                <a:ext cx="155357" cy="155272"/>
                <a:chOff x="4763" y="0"/>
                <a:chExt cx="2900362" cy="2898775"/>
              </a:xfrm>
              <a:solidFill>
                <a:schemeClr val="bg1">
                  <a:lumMod val="50000"/>
                </a:schemeClr>
              </a:solidFill>
            </p:grpSpPr>
            <p:sp>
              <p:nvSpPr>
                <p:cNvPr id="131" name="Freeform 13"/>
                <p:cNvSpPr>
                  <a:spLocks/>
                </p:cNvSpPr>
                <p:nvPr/>
              </p:nvSpPr>
              <p:spPr bwMode="auto">
                <a:xfrm>
                  <a:off x="4763" y="0"/>
                  <a:ext cx="727075" cy="722313"/>
                </a:xfrm>
                <a:custGeom>
                  <a:avLst/>
                  <a:gdLst>
                    <a:gd name="T0" fmla="*/ 168 w 193"/>
                    <a:gd name="T1" fmla="*/ 0 h 192"/>
                    <a:gd name="T2" fmla="*/ 24 w 193"/>
                    <a:gd name="T3" fmla="*/ 0 h 192"/>
                    <a:gd name="T4" fmla="*/ 0 w 193"/>
                    <a:gd name="T5" fmla="*/ 24 h 192"/>
                    <a:gd name="T6" fmla="*/ 0 w 193"/>
                    <a:gd name="T7" fmla="*/ 168 h 192"/>
                    <a:gd name="T8" fmla="*/ 24 w 193"/>
                    <a:gd name="T9" fmla="*/ 192 h 192"/>
                    <a:gd name="T10" fmla="*/ 168 w 193"/>
                    <a:gd name="T11" fmla="*/ 192 h 192"/>
                    <a:gd name="T12" fmla="*/ 193 w 193"/>
                    <a:gd name="T13" fmla="*/ 168 h 192"/>
                    <a:gd name="T14" fmla="*/ 193 w 193"/>
                    <a:gd name="T15" fmla="*/ 24 h 192"/>
                    <a:gd name="T16" fmla="*/ 168 w 193"/>
                    <a:gd name="T17" fmla="*/ 0 h 1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93" h="192">
                      <a:moveTo>
                        <a:pt x="168" y="0"/>
                      </a:moveTo>
                      <a:cubicBezTo>
                        <a:pt x="24" y="0"/>
                        <a:pt x="24" y="0"/>
                        <a:pt x="24" y="0"/>
                      </a:cubicBezTo>
                      <a:cubicBezTo>
                        <a:pt x="11" y="0"/>
                        <a:pt x="0" y="11"/>
                        <a:pt x="0" y="24"/>
                      </a:cubicBezTo>
                      <a:cubicBezTo>
                        <a:pt x="0" y="168"/>
                        <a:pt x="0" y="168"/>
                        <a:pt x="0" y="168"/>
                      </a:cubicBezTo>
                      <a:cubicBezTo>
                        <a:pt x="0" y="182"/>
                        <a:pt x="11" y="192"/>
                        <a:pt x="24" y="192"/>
                      </a:cubicBezTo>
                      <a:cubicBezTo>
                        <a:pt x="168" y="192"/>
                        <a:pt x="168" y="192"/>
                        <a:pt x="168" y="192"/>
                      </a:cubicBezTo>
                      <a:cubicBezTo>
                        <a:pt x="182" y="192"/>
                        <a:pt x="193" y="182"/>
                        <a:pt x="193" y="168"/>
                      </a:cubicBezTo>
                      <a:cubicBezTo>
                        <a:pt x="193" y="24"/>
                        <a:pt x="193" y="24"/>
                        <a:pt x="193" y="24"/>
                      </a:cubicBezTo>
                      <a:cubicBezTo>
                        <a:pt x="193" y="11"/>
                        <a:pt x="182" y="0"/>
                        <a:pt x="168" y="0"/>
                      </a:cubicBezTo>
                      <a:close/>
                    </a:path>
                  </a:pathLst>
                </a:custGeom>
                <a:grpFill/>
                <a:ln>
                  <a:solidFill>
                    <a:srgbClr val="4A879E"/>
                  </a:solidFill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>
                    <a:latin typeface="华文细黑" panose="02010600040101010101" pitchFamily="2" charset="-122"/>
                    <a:ea typeface="华文细黑" panose="02010600040101010101" pitchFamily="2" charset="-122"/>
                  </a:endParaRPr>
                </a:p>
              </p:txBody>
            </p:sp>
            <p:sp>
              <p:nvSpPr>
                <p:cNvPr id="132" name="Freeform 14"/>
                <p:cNvSpPr>
                  <a:spLocks/>
                </p:cNvSpPr>
                <p:nvPr/>
              </p:nvSpPr>
              <p:spPr bwMode="auto">
                <a:xfrm>
                  <a:off x="4763" y="1087438"/>
                  <a:ext cx="727075" cy="722313"/>
                </a:xfrm>
                <a:custGeom>
                  <a:avLst/>
                  <a:gdLst>
                    <a:gd name="T0" fmla="*/ 168 w 193"/>
                    <a:gd name="T1" fmla="*/ 0 h 192"/>
                    <a:gd name="T2" fmla="*/ 24 w 193"/>
                    <a:gd name="T3" fmla="*/ 0 h 192"/>
                    <a:gd name="T4" fmla="*/ 0 w 193"/>
                    <a:gd name="T5" fmla="*/ 24 h 192"/>
                    <a:gd name="T6" fmla="*/ 0 w 193"/>
                    <a:gd name="T7" fmla="*/ 168 h 192"/>
                    <a:gd name="T8" fmla="*/ 24 w 193"/>
                    <a:gd name="T9" fmla="*/ 192 h 192"/>
                    <a:gd name="T10" fmla="*/ 168 w 193"/>
                    <a:gd name="T11" fmla="*/ 192 h 192"/>
                    <a:gd name="T12" fmla="*/ 193 w 193"/>
                    <a:gd name="T13" fmla="*/ 168 h 192"/>
                    <a:gd name="T14" fmla="*/ 193 w 193"/>
                    <a:gd name="T15" fmla="*/ 24 h 192"/>
                    <a:gd name="T16" fmla="*/ 168 w 193"/>
                    <a:gd name="T17" fmla="*/ 0 h 1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93" h="192">
                      <a:moveTo>
                        <a:pt x="168" y="0"/>
                      </a:moveTo>
                      <a:cubicBezTo>
                        <a:pt x="24" y="0"/>
                        <a:pt x="24" y="0"/>
                        <a:pt x="24" y="0"/>
                      </a:cubicBezTo>
                      <a:cubicBezTo>
                        <a:pt x="11" y="0"/>
                        <a:pt x="0" y="11"/>
                        <a:pt x="0" y="24"/>
                      </a:cubicBezTo>
                      <a:cubicBezTo>
                        <a:pt x="0" y="168"/>
                        <a:pt x="0" y="168"/>
                        <a:pt x="0" y="168"/>
                      </a:cubicBezTo>
                      <a:cubicBezTo>
                        <a:pt x="0" y="181"/>
                        <a:pt x="11" y="192"/>
                        <a:pt x="24" y="192"/>
                      </a:cubicBezTo>
                      <a:cubicBezTo>
                        <a:pt x="168" y="192"/>
                        <a:pt x="168" y="192"/>
                        <a:pt x="168" y="192"/>
                      </a:cubicBezTo>
                      <a:cubicBezTo>
                        <a:pt x="182" y="192"/>
                        <a:pt x="193" y="181"/>
                        <a:pt x="193" y="168"/>
                      </a:cubicBezTo>
                      <a:cubicBezTo>
                        <a:pt x="193" y="24"/>
                        <a:pt x="193" y="24"/>
                        <a:pt x="193" y="24"/>
                      </a:cubicBezTo>
                      <a:cubicBezTo>
                        <a:pt x="193" y="11"/>
                        <a:pt x="182" y="0"/>
                        <a:pt x="168" y="0"/>
                      </a:cubicBezTo>
                      <a:close/>
                    </a:path>
                  </a:pathLst>
                </a:custGeom>
                <a:grpFill/>
                <a:ln>
                  <a:solidFill>
                    <a:srgbClr val="4A879E"/>
                  </a:solidFill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>
                    <a:latin typeface="华文细黑" panose="02010600040101010101" pitchFamily="2" charset="-122"/>
                    <a:ea typeface="华文细黑" panose="02010600040101010101" pitchFamily="2" charset="-122"/>
                  </a:endParaRPr>
                </a:p>
              </p:txBody>
            </p:sp>
            <p:sp>
              <p:nvSpPr>
                <p:cNvPr id="133" name="Freeform 15"/>
                <p:cNvSpPr>
                  <a:spLocks/>
                </p:cNvSpPr>
                <p:nvPr/>
              </p:nvSpPr>
              <p:spPr bwMode="auto">
                <a:xfrm>
                  <a:off x="4763" y="2171700"/>
                  <a:ext cx="727075" cy="727075"/>
                </a:xfrm>
                <a:custGeom>
                  <a:avLst/>
                  <a:gdLst>
                    <a:gd name="T0" fmla="*/ 168 w 193"/>
                    <a:gd name="T1" fmla="*/ 0 h 193"/>
                    <a:gd name="T2" fmla="*/ 24 w 193"/>
                    <a:gd name="T3" fmla="*/ 0 h 193"/>
                    <a:gd name="T4" fmla="*/ 0 w 193"/>
                    <a:gd name="T5" fmla="*/ 25 h 193"/>
                    <a:gd name="T6" fmla="*/ 0 w 193"/>
                    <a:gd name="T7" fmla="*/ 169 h 193"/>
                    <a:gd name="T8" fmla="*/ 24 w 193"/>
                    <a:gd name="T9" fmla="*/ 193 h 193"/>
                    <a:gd name="T10" fmla="*/ 168 w 193"/>
                    <a:gd name="T11" fmla="*/ 193 h 193"/>
                    <a:gd name="T12" fmla="*/ 193 w 193"/>
                    <a:gd name="T13" fmla="*/ 169 h 193"/>
                    <a:gd name="T14" fmla="*/ 193 w 193"/>
                    <a:gd name="T15" fmla="*/ 25 h 193"/>
                    <a:gd name="T16" fmla="*/ 168 w 193"/>
                    <a:gd name="T17" fmla="*/ 0 h 19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93" h="193">
                      <a:moveTo>
                        <a:pt x="168" y="0"/>
                      </a:moveTo>
                      <a:cubicBezTo>
                        <a:pt x="24" y="0"/>
                        <a:pt x="24" y="0"/>
                        <a:pt x="24" y="0"/>
                      </a:cubicBezTo>
                      <a:cubicBezTo>
                        <a:pt x="11" y="0"/>
                        <a:pt x="0" y="11"/>
                        <a:pt x="0" y="25"/>
                      </a:cubicBezTo>
                      <a:cubicBezTo>
                        <a:pt x="0" y="169"/>
                        <a:pt x="0" y="169"/>
                        <a:pt x="0" y="169"/>
                      </a:cubicBezTo>
                      <a:cubicBezTo>
                        <a:pt x="0" y="182"/>
                        <a:pt x="11" y="193"/>
                        <a:pt x="24" y="193"/>
                      </a:cubicBezTo>
                      <a:cubicBezTo>
                        <a:pt x="168" y="193"/>
                        <a:pt x="168" y="193"/>
                        <a:pt x="168" y="193"/>
                      </a:cubicBezTo>
                      <a:cubicBezTo>
                        <a:pt x="182" y="193"/>
                        <a:pt x="193" y="182"/>
                        <a:pt x="193" y="169"/>
                      </a:cubicBezTo>
                      <a:cubicBezTo>
                        <a:pt x="193" y="25"/>
                        <a:pt x="193" y="25"/>
                        <a:pt x="193" y="25"/>
                      </a:cubicBezTo>
                      <a:cubicBezTo>
                        <a:pt x="193" y="11"/>
                        <a:pt x="182" y="0"/>
                        <a:pt x="168" y="0"/>
                      </a:cubicBezTo>
                      <a:close/>
                    </a:path>
                  </a:pathLst>
                </a:custGeom>
                <a:grpFill/>
                <a:ln>
                  <a:solidFill>
                    <a:srgbClr val="4A879E"/>
                  </a:solidFill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>
                    <a:latin typeface="华文细黑" panose="02010600040101010101" pitchFamily="2" charset="-122"/>
                    <a:ea typeface="华文细黑" panose="02010600040101010101" pitchFamily="2" charset="-122"/>
                  </a:endParaRPr>
                </a:p>
              </p:txBody>
            </p:sp>
            <p:sp>
              <p:nvSpPr>
                <p:cNvPr id="134" name="Freeform 16"/>
                <p:cNvSpPr>
                  <a:spLocks/>
                </p:cNvSpPr>
                <p:nvPr/>
              </p:nvSpPr>
              <p:spPr bwMode="auto">
                <a:xfrm>
                  <a:off x="1093788" y="0"/>
                  <a:ext cx="722312" cy="722313"/>
                </a:xfrm>
                <a:custGeom>
                  <a:avLst/>
                  <a:gdLst>
                    <a:gd name="T0" fmla="*/ 168 w 192"/>
                    <a:gd name="T1" fmla="*/ 0 h 192"/>
                    <a:gd name="T2" fmla="*/ 24 w 192"/>
                    <a:gd name="T3" fmla="*/ 0 h 192"/>
                    <a:gd name="T4" fmla="*/ 0 w 192"/>
                    <a:gd name="T5" fmla="*/ 24 h 192"/>
                    <a:gd name="T6" fmla="*/ 0 w 192"/>
                    <a:gd name="T7" fmla="*/ 168 h 192"/>
                    <a:gd name="T8" fmla="*/ 24 w 192"/>
                    <a:gd name="T9" fmla="*/ 192 h 192"/>
                    <a:gd name="T10" fmla="*/ 168 w 192"/>
                    <a:gd name="T11" fmla="*/ 192 h 192"/>
                    <a:gd name="T12" fmla="*/ 192 w 192"/>
                    <a:gd name="T13" fmla="*/ 168 h 192"/>
                    <a:gd name="T14" fmla="*/ 192 w 192"/>
                    <a:gd name="T15" fmla="*/ 24 h 192"/>
                    <a:gd name="T16" fmla="*/ 168 w 192"/>
                    <a:gd name="T17" fmla="*/ 0 h 1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92" h="192">
                      <a:moveTo>
                        <a:pt x="168" y="0"/>
                      </a:moveTo>
                      <a:cubicBezTo>
                        <a:pt x="24" y="0"/>
                        <a:pt x="24" y="0"/>
                        <a:pt x="24" y="0"/>
                      </a:cubicBezTo>
                      <a:cubicBezTo>
                        <a:pt x="11" y="0"/>
                        <a:pt x="0" y="11"/>
                        <a:pt x="0" y="24"/>
                      </a:cubicBezTo>
                      <a:cubicBezTo>
                        <a:pt x="0" y="168"/>
                        <a:pt x="0" y="168"/>
                        <a:pt x="0" y="168"/>
                      </a:cubicBezTo>
                      <a:cubicBezTo>
                        <a:pt x="0" y="182"/>
                        <a:pt x="11" y="192"/>
                        <a:pt x="24" y="192"/>
                      </a:cubicBezTo>
                      <a:cubicBezTo>
                        <a:pt x="168" y="192"/>
                        <a:pt x="168" y="192"/>
                        <a:pt x="168" y="192"/>
                      </a:cubicBezTo>
                      <a:cubicBezTo>
                        <a:pt x="181" y="192"/>
                        <a:pt x="192" y="182"/>
                        <a:pt x="192" y="168"/>
                      </a:cubicBezTo>
                      <a:cubicBezTo>
                        <a:pt x="192" y="24"/>
                        <a:pt x="192" y="24"/>
                        <a:pt x="192" y="24"/>
                      </a:cubicBezTo>
                      <a:cubicBezTo>
                        <a:pt x="192" y="11"/>
                        <a:pt x="181" y="0"/>
                        <a:pt x="168" y="0"/>
                      </a:cubicBezTo>
                      <a:close/>
                    </a:path>
                  </a:pathLst>
                </a:custGeom>
                <a:grpFill/>
                <a:ln>
                  <a:solidFill>
                    <a:srgbClr val="4A879E"/>
                  </a:solidFill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>
                    <a:latin typeface="华文细黑" panose="02010600040101010101" pitchFamily="2" charset="-122"/>
                    <a:ea typeface="华文细黑" panose="02010600040101010101" pitchFamily="2" charset="-122"/>
                  </a:endParaRPr>
                </a:p>
              </p:txBody>
            </p:sp>
            <p:sp>
              <p:nvSpPr>
                <p:cNvPr id="135" name="Freeform 17"/>
                <p:cNvSpPr>
                  <a:spLocks/>
                </p:cNvSpPr>
                <p:nvPr/>
              </p:nvSpPr>
              <p:spPr bwMode="auto">
                <a:xfrm>
                  <a:off x="1093788" y="1087438"/>
                  <a:ext cx="722312" cy="722313"/>
                </a:xfrm>
                <a:custGeom>
                  <a:avLst/>
                  <a:gdLst>
                    <a:gd name="T0" fmla="*/ 168 w 192"/>
                    <a:gd name="T1" fmla="*/ 0 h 192"/>
                    <a:gd name="T2" fmla="*/ 24 w 192"/>
                    <a:gd name="T3" fmla="*/ 0 h 192"/>
                    <a:gd name="T4" fmla="*/ 0 w 192"/>
                    <a:gd name="T5" fmla="*/ 24 h 192"/>
                    <a:gd name="T6" fmla="*/ 0 w 192"/>
                    <a:gd name="T7" fmla="*/ 168 h 192"/>
                    <a:gd name="T8" fmla="*/ 24 w 192"/>
                    <a:gd name="T9" fmla="*/ 192 h 192"/>
                    <a:gd name="T10" fmla="*/ 168 w 192"/>
                    <a:gd name="T11" fmla="*/ 192 h 192"/>
                    <a:gd name="T12" fmla="*/ 192 w 192"/>
                    <a:gd name="T13" fmla="*/ 168 h 192"/>
                    <a:gd name="T14" fmla="*/ 192 w 192"/>
                    <a:gd name="T15" fmla="*/ 24 h 192"/>
                    <a:gd name="T16" fmla="*/ 168 w 192"/>
                    <a:gd name="T17" fmla="*/ 0 h 1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92" h="192">
                      <a:moveTo>
                        <a:pt x="168" y="0"/>
                      </a:moveTo>
                      <a:cubicBezTo>
                        <a:pt x="24" y="0"/>
                        <a:pt x="24" y="0"/>
                        <a:pt x="24" y="0"/>
                      </a:cubicBezTo>
                      <a:cubicBezTo>
                        <a:pt x="11" y="0"/>
                        <a:pt x="0" y="11"/>
                        <a:pt x="0" y="24"/>
                      </a:cubicBezTo>
                      <a:cubicBezTo>
                        <a:pt x="0" y="168"/>
                        <a:pt x="0" y="168"/>
                        <a:pt x="0" y="168"/>
                      </a:cubicBezTo>
                      <a:cubicBezTo>
                        <a:pt x="0" y="181"/>
                        <a:pt x="11" y="192"/>
                        <a:pt x="24" y="192"/>
                      </a:cubicBezTo>
                      <a:cubicBezTo>
                        <a:pt x="168" y="192"/>
                        <a:pt x="168" y="192"/>
                        <a:pt x="168" y="192"/>
                      </a:cubicBezTo>
                      <a:cubicBezTo>
                        <a:pt x="181" y="192"/>
                        <a:pt x="192" y="181"/>
                        <a:pt x="192" y="168"/>
                      </a:cubicBezTo>
                      <a:cubicBezTo>
                        <a:pt x="192" y="24"/>
                        <a:pt x="192" y="24"/>
                        <a:pt x="192" y="24"/>
                      </a:cubicBezTo>
                      <a:cubicBezTo>
                        <a:pt x="192" y="11"/>
                        <a:pt x="181" y="0"/>
                        <a:pt x="168" y="0"/>
                      </a:cubicBezTo>
                      <a:close/>
                    </a:path>
                  </a:pathLst>
                </a:custGeom>
                <a:grpFill/>
                <a:ln>
                  <a:solidFill>
                    <a:srgbClr val="4A879E"/>
                  </a:solidFill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>
                    <a:latin typeface="华文细黑" panose="02010600040101010101" pitchFamily="2" charset="-122"/>
                    <a:ea typeface="华文细黑" panose="02010600040101010101" pitchFamily="2" charset="-122"/>
                  </a:endParaRPr>
                </a:p>
              </p:txBody>
            </p:sp>
            <p:sp>
              <p:nvSpPr>
                <p:cNvPr id="136" name="Freeform 18"/>
                <p:cNvSpPr>
                  <a:spLocks/>
                </p:cNvSpPr>
                <p:nvPr/>
              </p:nvSpPr>
              <p:spPr bwMode="auto">
                <a:xfrm>
                  <a:off x="1093788" y="2171700"/>
                  <a:ext cx="722312" cy="727075"/>
                </a:xfrm>
                <a:custGeom>
                  <a:avLst/>
                  <a:gdLst>
                    <a:gd name="T0" fmla="*/ 168 w 192"/>
                    <a:gd name="T1" fmla="*/ 0 h 193"/>
                    <a:gd name="T2" fmla="*/ 24 w 192"/>
                    <a:gd name="T3" fmla="*/ 0 h 193"/>
                    <a:gd name="T4" fmla="*/ 0 w 192"/>
                    <a:gd name="T5" fmla="*/ 25 h 193"/>
                    <a:gd name="T6" fmla="*/ 0 w 192"/>
                    <a:gd name="T7" fmla="*/ 169 h 193"/>
                    <a:gd name="T8" fmla="*/ 24 w 192"/>
                    <a:gd name="T9" fmla="*/ 193 h 193"/>
                    <a:gd name="T10" fmla="*/ 168 w 192"/>
                    <a:gd name="T11" fmla="*/ 193 h 193"/>
                    <a:gd name="T12" fmla="*/ 192 w 192"/>
                    <a:gd name="T13" fmla="*/ 169 h 193"/>
                    <a:gd name="T14" fmla="*/ 192 w 192"/>
                    <a:gd name="T15" fmla="*/ 25 h 193"/>
                    <a:gd name="T16" fmla="*/ 168 w 192"/>
                    <a:gd name="T17" fmla="*/ 0 h 19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92" h="193">
                      <a:moveTo>
                        <a:pt x="168" y="0"/>
                      </a:moveTo>
                      <a:cubicBezTo>
                        <a:pt x="24" y="0"/>
                        <a:pt x="24" y="0"/>
                        <a:pt x="24" y="0"/>
                      </a:cubicBezTo>
                      <a:cubicBezTo>
                        <a:pt x="11" y="0"/>
                        <a:pt x="0" y="11"/>
                        <a:pt x="0" y="25"/>
                      </a:cubicBezTo>
                      <a:cubicBezTo>
                        <a:pt x="0" y="169"/>
                        <a:pt x="0" y="169"/>
                        <a:pt x="0" y="169"/>
                      </a:cubicBezTo>
                      <a:cubicBezTo>
                        <a:pt x="0" y="182"/>
                        <a:pt x="11" y="193"/>
                        <a:pt x="24" y="193"/>
                      </a:cubicBezTo>
                      <a:cubicBezTo>
                        <a:pt x="168" y="193"/>
                        <a:pt x="168" y="193"/>
                        <a:pt x="168" y="193"/>
                      </a:cubicBezTo>
                      <a:cubicBezTo>
                        <a:pt x="181" y="193"/>
                        <a:pt x="192" y="182"/>
                        <a:pt x="192" y="169"/>
                      </a:cubicBezTo>
                      <a:cubicBezTo>
                        <a:pt x="192" y="25"/>
                        <a:pt x="192" y="25"/>
                        <a:pt x="192" y="25"/>
                      </a:cubicBezTo>
                      <a:cubicBezTo>
                        <a:pt x="192" y="11"/>
                        <a:pt x="181" y="0"/>
                        <a:pt x="168" y="0"/>
                      </a:cubicBezTo>
                      <a:close/>
                    </a:path>
                  </a:pathLst>
                </a:custGeom>
                <a:grpFill/>
                <a:ln>
                  <a:solidFill>
                    <a:srgbClr val="4A879E"/>
                  </a:solidFill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>
                    <a:latin typeface="华文细黑" panose="02010600040101010101" pitchFamily="2" charset="-122"/>
                    <a:ea typeface="华文细黑" panose="02010600040101010101" pitchFamily="2" charset="-122"/>
                  </a:endParaRPr>
                </a:p>
              </p:txBody>
            </p:sp>
            <p:sp>
              <p:nvSpPr>
                <p:cNvPr id="137" name="Freeform 19"/>
                <p:cNvSpPr>
                  <a:spLocks/>
                </p:cNvSpPr>
                <p:nvPr/>
              </p:nvSpPr>
              <p:spPr bwMode="auto">
                <a:xfrm>
                  <a:off x="2181225" y="0"/>
                  <a:ext cx="723900" cy="722313"/>
                </a:xfrm>
                <a:custGeom>
                  <a:avLst/>
                  <a:gdLst>
                    <a:gd name="T0" fmla="*/ 168 w 192"/>
                    <a:gd name="T1" fmla="*/ 0 h 192"/>
                    <a:gd name="T2" fmla="*/ 24 w 192"/>
                    <a:gd name="T3" fmla="*/ 0 h 192"/>
                    <a:gd name="T4" fmla="*/ 0 w 192"/>
                    <a:gd name="T5" fmla="*/ 24 h 192"/>
                    <a:gd name="T6" fmla="*/ 0 w 192"/>
                    <a:gd name="T7" fmla="*/ 168 h 192"/>
                    <a:gd name="T8" fmla="*/ 24 w 192"/>
                    <a:gd name="T9" fmla="*/ 192 h 192"/>
                    <a:gd name="T10" fmla="*/ 168 w 192"/>
                    <a:gd name="T11" fmla="*/ 192 h 192"/>
                    <a:gd name="T12" fmla="*/ 192 w 192"/>
                    <a:gd name="T13" fmla="*/ 168 h 192"/>
                    <a:gd name="T14" fmla="*/ 192 w 192"/>
                    <a:gd name="T15" fmla="*/ 24 h 192"/>
                    <a:gd name="T16" fmla="*/ 168 w 192"/>
                    <a:gd name="T17" fmla="*/ 0 h 1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92" h="192">
                      <a:moveTo>
                        <a:pt x="168" y="0"/>
                      </a:moveTo>
                      <a:cubicBezTo>
                        <a:pt x="24" y="0"/>
                        <a:pt x="24" y="0"/>
                        <a:pt x="24" y="0"/>
                      </a:cubicBezTo>
                      <a:cubicBezTo>
                        <a:pt x="10" y="0"/>
                        <a:pt x="0" y="11"/>
                        <a:pt x="0" y="24"/>
                      </a:cubicBezTo>
                      <a:cubicBezTo>
                        <a:pt x="0" y="168"/>
                        <a:pt x="0" y="168"/>
                        <a:pt x="0" y="168"/>
                      </a:cubicBezTo>
                      <a:cubicBezTo>
                        <a:pt x="0" y="182"/>
                        <a:pt x="10" y="192"/>
                        <a:pt x="24" y="192"/>
                      </a:cubicBezTo>
                      <a:cubicBezTo>
                        <a:pt x="168" y="192"/>
                        <a:pt x="168" y="192"/>
                        <a:pt x="168" y="192"/>
                      </a:cubicBezTo>
                      <a:cubicBezTo>
                        <a:pt x="181" y="192"/>
                        <a:pt x="192" y="182"/>
                        <a:pt x="192" y="168"/>
                      </a:cubicBezTo>
                      <a:cubicBezTo>
                        <a:pt x="192" y="24"/>
                        <a:pt x="192" y="24"/>
                        <a:pt x="192" y="24"/>
                      </a:cubicBezTo>
                      <a:cubicBezTo>
                        <a:pt x="192" y="11"/>
                        <a:pt x="181" y="0"/>
                        <a:pt x="168" y="0"/>
                      </a:cubicBezTo>
                      <a:close/>
                    </a:path>
                  </a:pathLst>
                </a:custGeom>
                <a:grpFill/>
                <a:ln>
                  <a:solidFill>
                    <a:srgbClr val="4A879E"/>
                  </a:solidFill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>
                    <a:latin typeface="华文细黑" panose="02010600040101010101" pitchFamily="2" charset="-122"/>
                    <a:ea typeface="华文细黑" panose="02010600040101010101" pitchFamily="2" charset="-122"/>
                  </a:endParaRPr>
                </a:p>
              </p:txBody>
            </p:sp>
            <p:sp>
              <p:nvSpPr>
                <p:cNvPr id="138" name="Freeform 20"/>
                <p:cNvSpPr>
                  <a:spLocks/>
                </p:cNvSpPr>
                <p:nvPr/>
              </p:nvSpPr>
              <p:spPr bwMode="auto">
                <a:xfrm>
                  <a:off x="2181225" y="1087438"/>
                  <a:ext cx="723900" cy="722313"/>
                </a:xfrm>
                <a:custGeom>
                  <a:avLst/>
                  <a:gdLst>
                    <a:gd name="T0" fmla="*/ 168 w 192"/>
                    <a:gd name="T1" fmla="*/ 0 h 192"/>
                    <a:gd name="T2" fmla="*/ 24 w 192"/>
                    <a:gd name="T3" fmla="*/ 0 h 192"/>
                    <a:gd name="T4" fmla="*/ 0 w 192"/>
                    <a:gd name="T5" fmla="*/ 24 h 192"/>
                    <a:gd name="T6" fmla="*/ 0 w 192"/>
                    <a:gd name="T7" fmla="*/ 168 h 192"/>
                    <a:gd name="T8" fmla="*/ 24 w 192"/>
                    <a:gd name="T9" fmla="*/ 192 h 192"/>
                    <a:gd name="T10" fmla="*/ 168 w 192"/>
                    <a:gd name="T11" fmla="*/ 192 h 192"/>
                    <a:gd name="T12" fmla="*/ 192 w 192"/>
                    <a:gd name="T13" fmla="*/ 168 h 192"/>
                    <a:gd name="T14" fmla="*/ 192 w 192"/>
                    <a:gd name="T15" fmla="*/ 24 h 192"/>
                    <a:gd name="T16" fmla="*/ 168 w 192"/>
                    <a:gd name="T17" fmla="*/ 0 h 1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92" h="192">
                      <a:moveTo>
                        <a:pt x="168" y="0"/>
                      </a:moveTo>
                      <a:cubicBezTo>
                        <a:pt x="24" y="0"/>
                        <a:pt x="24" y="0"/>
                        <a:pt x="24" y="0"/>
                      </a:cubicBezTo>
                      <a:cubicBezTo>
                        <a:pt x="10" y="0"/>
                        <a:pt x="0" y="11"/>
                        <a:pt x="0" y="24"/>
                      </a:cubicBezTo>
                      <a:cubicBezTo>
                        <a:pt x="0" y="168"/>
                        <a:pt x="0" y="168"/>
                        <a:pt x="0" y="168"/>
                      </a:cubicBezTo>
                      <a:cubicBezTo>
                        <a:pt x="0" y="181"/>
                        <a:pt x="10" y="192"/>
                        <a:pt x="24" y="192"/>
                      </a:cubicBezTo>
                      <a:cubicBezTo>
                        <a:pt x="168" y="192"/>
                        <a:pt x="168" y="192"/>
                        <a:pt x="168" y="192"/>
                      </a:cubicBezTo>
                      <a:cubicBezTo>
                        <a:pt x="181" y="192"/>
                        <a:pt x="192" y="181"/>
                        <a:pt x="192" y="168"/>
                      </a:cubicBezTo>
                      <a:cubicBezTo>
                        <a:pt x="192" y="24"/>
                        <a:pt x="192" y="24"/>
                        <a:pt x="192" y="24"/>
                      </a:cubicBezTo>
                      <a:cubicBezTo>
                        <a:pt x="192" y="11"/>
                        <a:pt x="181" y="0"/>
                        <a:pt x="168" y="0"/>
                      </a:cubicBezTo>
                      <a:close/>
                    </a:path>
                  </a:pathLst>
                </a:custGeom>
                <a:grpFill/>
                <a:ln>
                  <a:solidFill>
                    <a:srgbClr val="4A879E"/>
                  </a:solidFill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>
                    <a:latin typeface="华文细黑" panose="02010600040101010101" pitchFamily="2" charset="-122"/>
                    <a:ea typeface="华文细黑" panose="02010600040101010101" pitchFamily="2" charset="-122"/>
                  </a:endParaRPr>
                </a:p>
              </p:txBody>
            </p:sp>
            <p:sp>
              <p:nvSpPr>
                <p:cNvPr id="139" name="Freeform 21"/>
                <p:cNvSpPr>
                  <a:spLocks/>
                </p:cNvSpPr>
                <p:nvPr/>
              </p:nvSpPr>
              <p:spPr bwMode="auto">
                <a:xfrm>
                  <a:off x="2181225" y="2171700"/>
                  <a:ext cx="723900" cy="727075"/>
                </a:xfrm>
                <a:custGeom>
                  <a:avLst/>
                  <a:gdLst>
                    <a:gd name="T0" fmla="*/ 168 w 192"/>
                    <a:gd name="T1" fmla="*/ 0 h 193"/>
                    <a:gd name="T2" fmla="*/ 24 w 192"/>
                    <a:gd name="T3" fmla="*/ 0 h 193"/>
                    <a:gd name="T4" fmla="*/ 0 w 192"/>
                    <a:gd name="T5" fmla="*/ 25 h 193"/>
                    <a:gd name="T6" fmla="*/ 0 w 192"/>
                    <a:gd name="T7" fmla="*/ 169 h 193"/>
                    <a:gd name="T8" fmla="*/ 24 w 192"/>
                    <a:gd name="T9" fmla="*/ 193 h 193"/>
                    <a:gd name="T10" fmla="*/ 168 w 192"/>
                    <a:gd name="T11" fmla="*/ 193 h 193"/>
                    <a:gd name="T12" fmla="*/ 192 w 192"/>
                    <a:gd name="T13" fmla="*/ 169 h 193"/>
                    <a:gd name="T14" fmla="*/ 192 w 192"/>
                    <a:gd name="T15" fmla="*/ 25 h 193"/>
                    <a:gd name="T16" fmla="*/ 168 w 192"/>
                    <a:gd name="T17" fmla="*/ 0 h 19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92" h="193">
                      <a:moveTo>
                        <a:pt x="168" y="0"/>
                      </a:moveTo>
                      <a:cubicBezTo>
                        <a:pt x="24" y="0"/>
                        <a:pt x="24" y="0"/>
                        <a:pt x="24" y="0"/>
                      </a:cubicBezTo>
                      <a:cubicBezTo>
                        <a:pt x="10" y="0"/>
                        <a:pt x="0" y="11"/>
                        <a:pt x="0" y="25"/>
                      </a:cubicBezTo>
                      <a:cubicBezTo>
                        <a:pt x="0" y="169"/>
                        <a:pt x="0" y="169"/>
                        <a:pt x="0" y="169"/>
                      </a:cubicBezTo>
                      <a:cubicBezTo>
                        <a:pt x="0" y="182"/>
                        <a:pt x="10" y="193"/>
                        <a:pt x="24" y="193"/>
                      </a:cubicBezTo>
                      <a:cubicBezTo>
                        <a:pt x="168" y="193"/>
                        <a:pt x="168" y="193"/>
                        <a:pt x="168" y="193"/>
                      </a:cubicBezTo>
                      <a:cubicBezTo>
                        <a:pt x="181" y="193"/>
                        <a:pt x="192" y="182"/>
                        <a:pt x="192" y="169"/>
                      </a:cubicBezTo>
                      <a:cubicBezTo>
                        <a:pt x="192" y="25"/>
                        <a:pt x="192" y="25"/>
                        <a:pt x="192" y="25"/>
                      </a:cubicBezTo>
                      <a:cubicBezTo>
                        <a:pt x="192" y="11"/>
                        <a:pt x="181" y="0"/>
                        <a:pt x="168" y="0"/>
                      </a:cubicBezTo>
                      <a:close/>
                    </a:path>
                  </a:pathLst>
                </a:custGeom>
                <a:grpFill/>
                <a:ln>
                  <a:solidFill>
                    <a:srgbClr val="4A879E"/>
                  </a:solidFill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>
                    <a:latin typeface="华文细黑" panose="02010600040101010101" pitchFamily="2" charset="-122"/>
                    <a:ea typeface="华文细黑" panose="02010600040101010101" pitchFamily="2" charset="-122"/>
                  </a:endParaRPr>
                </a:p>
              </p:txBody>
            </p:sp>
          </p:grpSp>
          <p:sp>
            <p:nvSpPr>
              <p:cNvPr id="129" name="Freeform 25"/>
              <p:cNvSpPr>
                <a:spLocks/>
              </p:cNvSpPr>
              <p:nvPr/>
            </p:nvSpPr>
            <p:spPr bwMode="auto">
              <a:xfrm rot="5400000">
                <a:off x="7497092" y="3115886"/>
                <a:ext cx="146921" cy="128651"/>
              </a:xfrm>
              <a:custGeom>
                <a:avLst/>
                <a:gdLst>
                  <a:gd name="T0" fmla="*/ 504 w 896"/>
                  <a:gd name="T1" fmla="*/ 0 h 784"/>
                  <a:gd name="T2" fmla="*/ 116 w 896"/>
                  <a:gd name="T3" fmla="*/ 336 h 784"/>
                  <a:gd name="T4" fmla="*/ 0 w 896"/>
                  <a:gd name="T5" fmla="*/ 336 h 784"/>
                  <a:gd name="T6" fmla="*/ 168 w 896"/>
                  <a:gd name="T7" fmla="*/ 560 h 784"/>
                  <a:gd name="T8" fmla="*/ 336 w 896"/>
                  <a:gd name="T9" fmla="*/ 336 h 784"/>
                  <a:gd name="T10" fmla="*/ 230 w 896"/>
                  <a:gd name="T11" fmla="*/ 336 h 784"/>
                  <a:gd name="T12" fmla="*/ 504 w 896"/>
                  <a:gd name="T13" fmla="*/ 112 h 784"/>
                  <a:gd name="T14" fmla="*/ 784 w 896"/>
                  <a:gd name="T15" fmla="*/ 392 h 784"/>
                  <a:gd name="T16" fmla="*/ 504 w 896"/>
                  <a:gd name="T17" fmla="*/ 672 h 784"/>
                  <a:gd name="T18" fmla="*/ 504 w 896"/>
                  <a:gd name="T19" fmla="*/ 784 h 784"/>
                  <a:gd name="T20" fmla="*/ 896 w 896"/>
                  <a:gd name="T21" fmla="*/ 392 h 784"/>
                  <a:gd name="T22" fmla="*/ 504 w 896"/>
                  <a:gd name="T23" fmla="*/ 0 h 7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896" h="784">
                    <a:moveTo>
                      <a:pt x="504" y="0"/>
                    </a:moveTo>
                    <a:cubicBezTo>
                      <a:pt x="307" y="0"/>
                      <a:pt x="144" y="146"/>
                      <a:pt x="116" y="336"/>
                    </a:cubicBezTo>
                    <a:cubicBezTo>
                      <a:pt x="0" y="336"/>
                      <a:pt x="0" y="336"/>
                      <a:pt x="0" y="336"/>
                    </a:cubicBezTo>
                    <a:cubicBezTo>
                      <a:pt x="168" y="560"/>
                      <a:pt x="168" y="560"/>
                      <a:pt x="168" y="560"/>
                    </a:cubicBezTo>
                    <a:cubicBezTo>
                      <a:pt x="336" y="336"/>
                      <a:pt x="336" y="336"/>
                      <a:pt x="336" y="336"/>
                    </a:cubicBezTo>
                    <a:cubicBezTo>
                      <a:pt x="230" y="336"/>
                      <a:pt x="230" y="336"/>
                      <a:pt x="230" y="336"/>
                    </a:cubicBezTo>
                    <a:cubicBezTo>
                      <a:pt x="256" y="208"/>
                      <a:pt x="369" y="112"/>
                      <a:pt x="504" y="112"/>
                    </a:cubicBezTo>
                    <a:cubicBezTo>
                      <a:pt x="658" y="112"/>
                      <a:pt x="784" y="238"/>
                      <a:pt x="784" y="392"/>
                    </a:cubicBezTo>
                    <a:cubicBezTo>
                      <a:pt x="784" y="546"/>
                      <a:pt x="658" y="672"/>
                      <a:pt x="504" y="672"/>
                    </a:cubicBezTo>
                    <a:cubicBezTo>
                      <a:pt x="504" y="784"/>
                      <a:pt x="504" y="784"/>
                      <a:pt x="504" y="784"/>
                    </a:cubicBezTo>
                    <a:cubicBezTo>
                      <a:pt x="721" y="784"/>
                      <a:pt x="896" y="609"/>
                      <a:pt x="896" y="392"/>
                    </a:cubicBezTo>
                    <a:cubicBezTo>
                      <a:pt x="896" y="175"/>
                      <a:pt x="721" y="0"/>
                      <a:pt x="504" y="0"/>
                    </a:cubicBez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solidFill>
                  <a:srgbClr val="4A879E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latin typeface="华文细黑" panose="02010600040101010101" pitchFamily="2" charset="-122"/>
                  <a:ea typeface="华文细黑" panose="02010600040101010101" pitchFamily="2" charset="-122"/>
                </a:endParaRPr>
              </a:p>
            </p:txBody>
          </p:sp>
          <p:sp>
            <p:nvSpPr>
              <p:cNvPr id="130" name="Oval 6"/>
              <p:cNvSpPr>
                <a:spLocks/>
              </p:cNvSpPr>
              <p:nvPr/>
            </p:nvSpPr>
            <p:spPr bwMode="auto">
              <a:xfrm>
                <a:off x="1655635" y="2814331"/>
                <a:ext cx="95903" cy="95276"/>
              </a:xfrm>
              <a:prstGeom prst="ellipse">
                <a:avLst/>
              </a:prstGeom>
              <a:solidFill>
                <a:schemeClr val="accent5"/>
              </a:solidFill>
              <a:ln w="25400" cap="flat">
                <a:solidFill>
                  <a:srgbClr val="4A879E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endParaRPr lang="id-ID">
                  <a:latin typeface="华文细黑" panose="02010600040101010101" pitchFamily="2" charset="-122"/>
                  <a:ea typeface="华文细黑" panose="02010600040101010101" pitchFamily="2" charset="-122"/>
                </a:endParaRPr>
              </a:p>
            </p:txBody>
          </p:sp>
        </p:grpSp>
        <p:sp>
          <p:nvSpPr>
            <p:cNvPr id="118" name="TextBox 68"/>
            <p:cNvSpPr txBox="1"/>
            <p:nvPr/>
          </p:nvSpPr>
          <p:spPr>
            <a:xfrm>
              <a:off x="2353072" y="3063038"/>
              <a:ext cx="2000621" cy="244309"/>
            </a:xfrm>
            <a:prstGeom prst="rect">
              <a:avLst/>
            </a:prstGeom>
            <a:noFill/>
            <a:ln>
              <a:solidFill>
                <a:srgbClr val="4A879E"/>
              </a:solidFill>
            </a:ln>
          </p:spPr>
          <p:txBody>
            <a:bodyPr wrap="none" rtlCol="0">
              <a:spAutoFit/>
            </a:bodyPr>
            <a:lstStyle/>
            <a:p>
              <a:r>
                <a:rPr lang="id-ID" sz="900" dirty="0">
                  <a:solidFill>
                    <a:schemeClr val="bg1">
                      <a:lumMod val="6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http://www.docer.com/</a:t>
              </a:r>
              <a:r>
                <a:rPr lang="zh-CN" altLang="en-US" sz="900" dirty="0">
                  <a:solidFill>
                    <a:schemeClr val="bg1">
                      <a:lumMod val="6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稻壳儿</a:t>
              </a:r>
              <a:endParaRPr lang="id-ID" sz="9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19" name="Freeform 29"/>
            <p:cNvSpPr>
              <a:spLocks noEditPoints="1"/>
            </p:cNvSpPr>
            <p:nvPr/>
          </p:nvSpPr>
          <p:spPr bwMode="auto">
            <a:xfrm>
              <a:off x="2269943" y="3130076"/>
              <a:ext cx="115372" cy="115448"/>
            </a:xfrm>
            <a:custGeom>
              <a:avLst/>
              <a:gdLst>
                <a:gd name="T0" fmla="*/ 0 w 636"/>
                <a:gd name="T1" fmla="*/ 318 h 636"/>
                <a:gd name="T2" fmla="*/ 636 w 636"/>
                <a:gd name="T3" fmla="*/ 318 h 636"/>
                <a:gd name="T4" fmla="*/ 594 w 636"/>
                <a:gd name="T5" fmla="*/ 308 h 636"/>
                <a:gd name="T6" fmla="*/ 448 w 636"/>
                <a:gd name="T7" fmla="*/ 179 h 636"/>
                <a:gd name="T8" fmla="*/ 594 w 636"/>
                <a:gd name="T9" fmla="*/ 308 h 636"/>
                <a:gd name="T10" fmla="*/ 223 w 636"/>
                <a:gd name="T11" fmla="*/ 486 h 636"/>
                <a:gd name="T12" fmla="*/ 308 w 636"/>
                <a:gd name="T13" fmla="*/ 594 h 636"/>
                <a:gd name="T14" fmla="*/ 329 w 636"/>
                <a:gd name="T15" fmla="*/ 42 h 636"/>
                <a:gd name="T16" fmla="*/ 328 w 636"/>
                <a:gd name="T17" fmla="*/ 184 h 636"/>
                <a:gd name="T18" fmla="*/ 329 w 636"/>
                <a:gd name="T19" fmla="*/ 42 h 636"/>
                <a:gd name="T20" fmla="*/ 510 w 636"/>
                <a:gd name="T21" fmla="*/ 119 h 636"/>
                <a:gd name="T22" fmla="*/ 363 w 636"/>
                <a:gd name="T23" fmla="*/ 45 h 636"/>
                <a:gd name="T24" fmla="*/ 308 w 636"/>
                <a:gd name="T25" fmla="*/ 184 h 636"/>
                <a:gd name="T26" fmla="*/ 307 w 636"/>
                <a:gd name="T27" fmla="*/ 42 h 636"/>
                <a:gd name="T28" fmla="*/ 196 w 636"/>
                <a:gd name="T29" fmla="*/ 160 h 636"/>
                <a:gd name="T30" fmla="*/ 273 w 636"/>
                <a:gd name="T31" fmla="*/ 45 h 636"/>
                <a:gd name="T32" fmla="*/ 207 w 636"/>
                <a:gd name="T33" fmla="*/ 186 h 636"/>
                <a:gd name="T34" fmla="*/ 308 w 636"/>
                <a:gd name="T35" fmla="*/ 308 h 636"/>
                <a:gd name="T36" fmla="*/ 207 w 636"/>
                <a:gd name="T37" fmla="*/ 186 h 636"/>
                <a:gd name="T38" fmla="*/ 308 w 636"/>
                <a:gd name="T39" fmla="*/ 452 h 636"/>
                <a:gd name="T40" fmla="*/ 185 w 636"/>
                <a:gd name="T41" fmla="*/ 328 h 636"/>
                <a:gd name="T42" fmla="*/ 273 w 636"/>
                <a:gd name="T43" fmla="*/ 591 h 636"/>
                <a:gd name="T44" fmla="*/ 204 w 636"/>
                <a:gd name="T45" fmla="*/ 493 h 636"/>
                <a:gd name="T46" fmla="*/ 328 w 636"/>
                <a:gd name="T47" fmla="*/ 594 h 636"/>
                <a:gd name="T48" fmla="*/ 413 w 636"/>
                <a:gd name="T49" fmla="*/ 486 h 636"/>
                <a:gd name="T50" fmla="*/ 328 w 636"/>
                <a:gd name="T51" fmla="*/ 594 h 636"/>
                <a:gd name="T52" fmla="*/ 498 w 636"/>
                <a:gd name="T53" fmla="*/ 528 h 636"/>
                <a:gd name="T54" fmla="*/ 432 w 636"/>
                <a:gd name="T55" fmla="*/ 493 h 636"/>
                <a:gd name="T56" fmla="*/ 328 w 636"/>
                <a:gd name="T57" fmla="*/ 452 h 636"/>
                <a:gd name="T58" fmla="*/ 451 w 636"/>
                <a:gd name="T59" fmla="*/ 328 h 636"/>
                <a:gd name="T60" fmla="*/ 328 w 636"/>
                <a:gd name="T61" fmla="*/ 308 h 636"/>
                <a:gd name="T62" fmla="*/ 429 w 636"/>
                <a:gd name="T63" fmla="*/ 186 h 636"/>
                <a:gd name="T64" fmla="*/ 328 w 636"/>
                <a:gd name="T65" fmla="*/ 308 h 636"/>
                <a:gd name="T66" fmla="*/ 188 w 636"/>
                <a:gd name="T67" fmla="*/ 179 h 636"/>
                <a:gd name="T68" fmla="*/ 42 w 636"/>
                <a:gd name="T69" fmla="*/ 308 h 636"/>
                <a:gd name="T70" fmla="*/ 42 w 636"/>
                <a:gd name="T71" fmla="*/ 328 h 636"/>
                <a:gd name="T72" fmla="*/ 195 w 636"/>
                <a:gd name="T73" fmla="*/ 475 h 636"/>
                <a:gd name="T74" fmla="*/ 42 w 636"/>
                <a:gd name="T75" fmla="*/ 328 h 636"/>
                <a:gd name="T76" fmla="*/ 441 w 636"/>
                <a:gd name="T77" fmla="*/ 475 h 636"/>
                <a:gd name="T78" fmla="*/ 594 w 636"/>
                <a:gd name="T79" fmla="*/ 328 h 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636" h="636">
                  <a:moveTo>
                    <a:pt x="318" y="0"/>
                  </a:moveTo>
                  <a:cubicBezTo>
                    <a:pt x="142" y="0"/>
                    <a:pt x="0" y="142"/>
                    <a:pt x="0" y="318"/>
                  </a:cubicBezTo>
                  <a:cubicBezTo>
                    <a:pt x="0" y="494"/>
                    <a:pt x="142" y="636"/>
                    <a:pt x="318" y="636"/>
                  </a:cubicBezTo>
                  <a:cubicBezTo>
                    <a:pt x="494" y="636"/>
                    <a:pt x="636" y="494"/>
                    <a:pt x="636" y="318"/>
                  </a:cubicBezTo>
                  <a:cubicBezTo>
                    <a:pt x="636" y="142"/>
                    <a:pt x="494" y="0"/>
                    <a:pt x="318" y="0"/>
                  </a:cubicBezTo>
                  <a:close/>
                  <a:moveTo>
                    <a:pt x="594" y="308"/>
                  </a:moveTo>
                  <a:cubicBezTo>
                    <a:pt x="471" y="308"/>
                    <a:pt x="471" y="308"/>
                    <a:pt x="471" y="308"/>
                  </a:cubicBezTo>
                  <a:cubicBezTo>
                    <a:pt x="470" y="262"/>
                    <a:pt x="462" y="219"/>
                    <a:pt x="448" y="179"/>
                  </a:cubicBezTo>
                  <a:cubicBezTo>
                    <a:pt x="476" y="168"/>
                    <a:pt x="501" y="152"/>
                    <a:pt x="525" y="134"/>
                  </a:cubicBezTo>
                  <a:cubicBezTo>
                    <a:pt x="566" y="181"/>
                    <a:pt x="592" y="241"/>
                    <a:pt x="594" y="308"/>
                  </a:cubicBezTo>
                  <a:close/>
                  <a:moveTo>
                    <a:pt x="307" y="594"/>
                  </a:moveTo>
                  <a:cubicBezTo>
                    <a:pt x="273" y="566"/>
                    <a:pt x="244" y="529"/>
                    <a:pt x="223" y="486"/>
                  </a:cubicBezTo>
                  <a:cubicBezTo>
                    <a:pt x="250" y="478"/>
                    <a:pt x="278" y="473"/>
                    <a:pt x="308" y="472"/>
                  </a:cubicBezTo>
                  <a:cubicBezTo>
                    <a:pt x="308" y="594"/>
                    <a:pt x="308" y="594"/>
                    <a:pt x="308" y="594"/>
                  </a:cubicBezTo>
                  <a:cubicBezTo>
                    <a:pt x="307" y="594"/>
                    <a:pt x="307" y="594"/>
                    <a:pt x="307" y="594"/>
                  </a:cubicBezTo>
                  <a:close/>
                  <a:moveTo>
                    <a:pt x="329" y="42"/>
                  </a:moveTo>
                  <a:cubicBezTo>
                    <a:pt x="368" y="74"/>
                    <a:pt x="400" y="117"/>
                    <a:pt x="421" y="167"/>
                  </a:cubicBezTo>
                  <a:cubicBezTo>
                    <a:pt x="392" y="177"/>
                    <a:pt x="361" y="183"/>
                    <a:pt x="328" y="184"/>
                  </a:cubicBezTo>
                  <a:cubicBezTo>
                    <a:pt x="328" y="42"/>
                    <a:pt x="328" y="42"/>
                    <a:pt x="328" y="42"/>
                  </a:cubicBezTo>
                  <a:cubicBezTo>
                    <a:pt x="329" y="42"/>
                    <a:pt x="329" y="42"/>
                    <a:pt x="329" y="42"/>
                  </a:cubicBezTo>
                  <a:close/>
                  <a:moveTo>
                    <a:pt x="363" y="45"/>
                  </a:moveTo>
                  <a:cubicBezTo>
                    <a:pt x="420" y="55"/>
                    <a:pt x="471" y="81"/>
                    <a:pt x="510" y="119"/>
                  </a:cubicBezTo>
                  <a:cubicBezTo>
                    <a:pt x="489" y="136"/>
                    <a:pt x="466" y="150"/>
                    <a:pt x="440" y="160"/>
                  </a:cubicBezTo>
                  <a:cubicBezTo>
                    <a:pt x="421" y="116"/>
                    <a:pt x="395" y="77"/>
                    <a:pt x="363" y="45"/>
                  </a:cubicBezTo>
                  <a:close/>
                  <a:moveTo>
                    <a:pt x="308" y="42"/>
                  </a:moveTo>
                  <a:cubicBezTo>
                    <a:pt x="308" y="184"/>
                    <a:pt x="308" y="184"/>
                    <a:pt x="308" y="184"/>
                  </a:cubicBezTo>
                  <a:cubicBezTo>
                    <a:pt x="275" y="183"/>
                    <a:pt x="244" y="177"/>
                    <a:pt x="215" y="167"/>
                  </a:cubicBezTo>
                  <a:cubicBezTo>
                    <a:pt x="236" y="117"/>
                    <a:pt x="268" y="74"/>
                    <a:pt x="307" y="42"/>
                  </a:cubicBezTo>
                  <a:cubicBezTo>
                    <a:pt x="307" y="42"/>
                    <a:pt x="307" y="42"/>
                    <a:pt x="308" y="42"/>
                  </a:cubicBezTo>
                  <a:close/>
                  <a:moveTo>
                    <a:pt x="196" y="160"/>
                  </a:moveTo>
                  <a:cubicBezTo>
                    <a:pt x="171" y="150"/>
                    <a:pt x="147" y="136"/>
                    <a:pt x="126" y="119"/>
                  </a:cubicBezTo>
                  <a:cubicBezTo>
                    <a:pt x="165" y="81"/>
                    <a:pt x="216" y="55"/>
                    <a:pt x="273" y="45"/>
                  </a:cubicBezTo>
                  <a:cubicBezTo>
                    <a:pt x="241" y="77"/>
                    <a:pt x="215" y="116"/>
                    <a:pt x="196" y="160"/>
                  </a:cubicBezTo>
                  <a:close/>
                  <a:moveTo>
                    <a:pt x="207" y="186"/>
                  </a:moveTo>
                  <a:cubicBezTo>
                    <a:pt x="239" y="197"/>
                    <a:pt x="273" y="204"/>
                    <a:pt x="308" y="205"/>
                  </a:cubicBezTo>
                  <a:cubicBezTo>
                    <a:pt x="308" y="308"/>
                    <a:pt x="308" y="308"/>
                    <a:pt x="308" y="308"/>
                  </a:cubicBezTo>
                  <a:cubicBezTo>
                    <a:pt x="185" y="308"/>
                    <a:pt x="185" y="308"/>
                    <a:pt x="185" y="308"/>
                  </a:cubicBezTo>
                  <a:cubicBezTo>
                    <a:pt x="186" y="265"/>
                    <a:pt x="194" y="224"/>
                    <a:pt x="207" y="186"/>
                  </a:cubicBezTo>
                  <a:close/>
                  <a:moveTo>
                    <a:pt x="308" y="328"/>
                  </a:moveTo>
                  <a:cubicBezTo>
                    <a:pt x="308" y="452"/>
                    <a:pt x="308" y="452"/>
                    <a:pt x="308" y="452"/>
                  </a:cubicBezTo>
                  <a:cubicBezTo>
                    <a:pt x="275" y="453"/>
                    <a:pt x="244" y="458"/>
                    <a:pt x="215" y="468"/>
                  </a:cubicBezTo>
                  <a:cubicBezTo>
                    <a:pt x="197" y="425"/>
                    <a:pt x="186" y="378"/>
                    <a:pt x="185" y="328"/>
                  </a:cubicBezTo>
                  <a:lnTo>
                    <a:pt x="308" y="328"/>
                  </a:lnTo>
                  <a:close/>
                  <a:moveTo>
                    <a:pt x="273" y="591"/>
                  </a:moveTo>
                  <a:cubicBezTo>
                    <a:pt x="222" y="582"/>
                    <a:pt x="176" y="560"/>
                    <a:pt x="138" y="528"/>
                  </a:cubicBezTo>
                  <a:cubicBezTo>
                    <a:pt x="158" y="514"/>
                    <a:pt x="180" y="502"/>
                    <a:pt x="204" y="493"/>
                  </a:cubicBezTo>
                  <a:cubicBezTo>
                    <a:pt x="222" y="531"/>
                    <a:pt x="245" y="563"/>
                    <a:pt x="273" y="591"/>
                  </a:cubicBezTo>
                  <a:close/>
                  <a:moveTo>
                    <a:pt x="328" y="594"/>
                  </a:moveTo>
                  <a:cubicBezTo>
                    <a:pt x="328" y="472"/>
                    <a:pt x="328" y="472"/>
                    <a:pt x="328" y="472"/>
                  </a:cubicBezTo>
                  <a:cubicBezTo>
                    <a:pt x="358" y="473"/>
                    <a:pt x="386" y="478"/>
                    <a:pt x="413" y="486"/>
                  </a:cubicBezTo>
                  <a:cubicBezTo>
                    <a:pt x="392" y="529"/>
                    <a:pt x="363" y="566"/>
                    <a:pt x="329" y="594"/>
                  </a:cubicBezTo>
                  <a:cubicBezTo>
                    <a:pt x="329" y="594"/>
                    <a:pt x="329" y="594"/>
                    <a:pt x="328" y="594"/>
                  </a:cubicBezTo>
                  <a:close/>
                  <a:moveTo>
                    <a:pt x="432" y="493"/>
                  </a:moveTo>
                  <a:cubicBezTo>
                    <a:pt x="456" y="502"/>
                    <a:pt x="478" y="514"/>
                    <a:pt x="498" y="528"/>
                  </a:cubicBezTo>
                  <a:cubicBezTo>
                    <a:pt x="460" y="560"/>
                    <a:pt x="414" y="582"/>
                    <a:pt x="363" y="591"/>
                  </a:cubicBezTo>
                  <a:cubicBezTo>
                    <a:pt x="391" y="563"/>
                    <a:pt x="414" y="531"/>
                    <a:pt x="432" y="493"/>
                  </a:cubicBezTo>
                  <a:close/>
                  <a:moveTo>
                    <a:pt x="421" y="468"/>
                  </a:moveTo>
                  <a:cubicBezTo>
                    <a:pt x="392" y="458"/>
                    <a:pt x="361" y="453"/>
                    <a:pt x="328" y="452"/>
                  </a:cubicBezTo>
                  <a:cubicBezTo>
                    <a:pt x="328" y="328"/>
                    <a:pt x="328" y="328"/>
                    <a:pt x="328" y="328"/>
                  </a:cubicBezTo>
                  <a:cubicBezTo>
                    <a:pt x="451" y="328"/>
                    <a:pt x="451" y="328"/>
                    <a:pt x="451" y="328"/>
                  </a:cubicBezTo>
                  <a:cubicBezTo>
                    <a:pt x="450" y="378"/>
                    <a:pt x="439" y="425"/>
                    <a:pt x="421" y="468"/>
                  </a:cubicBezTo>
                  <a:close/>
                  <a:moveTo>
                    <a:pt x="328" y="308"/>
                  </a:moveTo>
                  <a:cubicBezTo>
                    <a:pt x="328" y="205"/>
                    <a:pt x="328" y="205"/>
                    <a:pt x="328" y="205"/>
                  </a:cubicBezTo>
                  <a:cubicBezTo>
                    <a:pt x="363" y="204"/>
                    <a:pt x="397" y="197"/>
                    <a:pt x="429" y="186"/>
                  </a:cubicBezTo>
                  <a:cubicBezTo>
                    <a:pt x="442" y="224"/>
                    <a:pt x="450" y="265"/>
                    <a:pt x="451" y="308"/>
                  </a:cubicBezTo>
                  <a:lnTo>
                    <a:pt x="328" y="308"/>
                  </a:lnTo>
                  <a:close/>
                  <a:moveTo>
                    <a:pt x="111" y="134"/>
                  </a:moveTo>
                  <a:cubicBezTo>
                    <a:pt x="135" y="152"/>
                    <a:pt x="160" y="168"/>
                    <a:pt x="188" y="179"/>
                  </a:cubicBezTo>
                  <a:cubicBezTo>
                    <a:pt x="174" y="219"/>
                    <a:pt x="166" y="262"/>
                    <a:pt x="165" y="308"/>
                  </a:cubicBezTo>
                  <a:cubicBezTo>
                    <a:pt x="42" y="308"/>
                    <a:pt x="42" y="308"/>
                    <a:pt x="42" y="308"/>
                  </a:cubicBezTo>
                  <a:cubicBezTo>
                    <a:pt x="44" y="241"/>
                    <a:pt x="70" y="181"/>
                    <a:pt x="111" y="134"/>
                  </a:cubicBezTo>
                  <a:close/>
                  <a:moveTo>
                    <a:pt x="42" y="328"/>
                  </a:moveTo>
                  <a:cubicBezTo>
                    <a:pt x="165" y="328"/>
                    <a:pt x="165" y="328"/>
                    <a:pt x="165" y="328"/>
                  </a:cubicBezTo>
                  <a:cubicBezTo>
                    <a:pt x="166" y="381"/>
                    <a:pt x="177" y="430"/>
                    <a:pt x="195" y="475"/>
                  </a:cubicBezTo>
                  <a:cubicBezTo>
                    <a:pt x="169" y="485"/>
                    <a:pt x="145" y="498"/>
                    <a:pt x="123" y="514"/>
                  </a:cubicBezTo>
                  <a:cubicBezTo>
                    <a:pt x="75" y="466"/>
                    <a:pt x="44" y="401"/>
                    <a:pt x="42" y="328"/>
                  </a:cubicBezTo>
                  <a:close/>
                  <a:moveTo>
                    <a:pt x="513" y="514"/>
                  </a:moveTo>
                  <a:cubicBezTo>
                    <a:pt x="491" y="498"/>
                    <a:pt x="467" y="485"/>
                    <a:pt x="441" y="475"/>
                  </a:cubicBezTo>
                  <a:cubicBezTo>
                    <a:pt x="459" y="430"/>
                    <a:pt x="470" y="381"/>
                    <a:pt x="471" y="328"/>
                  </a:cubicBezTo>
                  <a:cubicBezTo>
                    <a:pt x="594" y="328"/>
                    <a:pt x="594" y="328"/>
                    <a:pt x="594" y="328"/>
                  </a:cubicBezTo>
                  <a:cubicBezTo>
                    <a:pt x="592" y="401"/>
                    <a:pt x="561" y="466"/>
                    <a:pt x="513" y="514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solidFill>
                <a:srgbClr val="4A879E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pic>
        <p:nvPicPr>
          <p:cNvPr id="140" name="图片 139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632"/>
          <a:stretch/>
        </p:blipFill>
        <p:spPr>
          <a:xfrm>
            <a:off x="5135503" y="2987482"/>
            <a:ext cx="6152764" cy="2816095"/>
          </a:xfrm>
          <a:prstGeom prst="roundRect">
            <a:avLst>
              <a:gd name="adj" fmla="val 1713"/>
            </a:avLst>
          </a:prstGeom>
        </p:spPr>
      </p:pic>
      <p:sp>
        <p:nvSpPr>
          <p:cNvPr id="141" name="矩形 140"/>
          <p:cNvSpPr/>
          <p:nvPr/>
        </p:nvSpPr>
        <p:spPr>
          <a:xfrm>
            <a:off x="6149728" y="2455216"/>
            <a:ext cx="412431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400" dirty="0">
                <a:solidFill>
                  <a:srgbClr val="120E0D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WELCOME TO HERE</a:t>
            </a:r>
            <a:endParaRPr lang="zh-CN" altLang="en-US" sz="2400" dirty="0">
              <a:solidFill>
                <a:srgbClr val="120E0D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42" name="矩形 141"/>
          <p:cNvSpPr/>
          <p:nvPr/>
        </p:nvSpPr>
        <p:spPr>
          <a:xfrm>
            <a:off x="1162118" y="3252623"/>
            <a:ext cx="3610764" cy="13926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  <a:spcBef>
                <a:spcPts val="600"/>
              </a:spcBef>
            </a:pPr>
            <a:r>
              <a:rPr lang="en-US" altLang="zh-CN" sz="13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 designer can use default text to simulate what text would look like. A designer can use default text to simulate what text would look like. A designer can use default text to simulate what text would look like. </a:t>
            </a:r>
          </a:p>
        </p:txBody>
      </p:sp>
      <p:sp>
        <p:nvSpPr>
          <p:cNvPr id="143" name="矩形 142"/>
          <p:cNvSpPr/>
          <p:nvPr/>
        </p:nvSpPr>
        <p:spPr>
          <a:xfrm>
            <a:off x="1175767" y="2719516"/>
            <a:ext cx="334123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项目背景简介</a:t>
            </a:r>
            <a:endParaRPr lang="zh-CN" altLang="en-US" sz="2800" b="1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-43542" y="79218"/>
            <a:ext cx="3127450" cy="1464668"/>
            <a:chOff x="-178953" y="-43543"/>
            <a:chExt cx="3127450" cy="1464668"/>
          </a:xfrm>
        </p:grpSpPr>
        <p:sp>
          <p:nvSpPr>
            <p:cNvPr id="37" name="图文框 36"/>
            <p:cNvSpPr/>
            <p:nvPr/>
          </p:nvSpPr>
          <p:spPr>
            <a:xfrm>
              <a:off x="313126" y="325849"/>
              <a:ext cx="833936" cy="833937"/>
            </a:xfrm>
            <a:prstGeom prst="frame">
              <a:avLst>
                <a:gd name="adj1" fmla="val 1936"/>
              </a:avLst>
            </a:prstGeom>
            <a:solidFill>
              <a:srgbClr val="4040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pic>
          <p:nvPicPr>
            <p:cNvPr id="38" name="图片 37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78953" y="-43543"/>
              <a:ext cx="1630382" cy="1464668"/>
            </a:xfrm>
            <a:prstGeom prst="rect">
              <a:avLst/>
            </a:prstGeom>
          </p:spPr>
        </p:pic>
        <p:sp>
          <p:nvSpPr>
            <p:cNvPr id="39" name="文本框 26"/>
            <p:cNvSpPr>
              <a:spLocks noChangeArrowheads="1"/>
            </p:cNvSpPr>
            <p:nvPr/>
          </p:nvSpPr>
          <p:spPr bwMode="auto">
            <a:xfrm>
              <a:off x="516941" y="381745"/>
              <a:ext cx="2431556" cy="6463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91440" tIns="45720" rIns="91440" bIns="45720">
              <a:spAutoFit/>
            </a:bodyPr>
            <a:lstStyle/>
            <a:p>
              <a:pPr algn="dist"/>
              <a:r>
                <a:rPr lang="en-US" sz="3600" b="1" dirty="0" smtClean="0">
                  <a:solidFill>
                    <a:srgbClr val="404040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Calibri" pitchFamily="34" charset="0"/>
                  <a:sym typeface="Calibri" pitchFamily="34" charset="0"/>
                </a:rPr>
                <a:t>T</a:t>
              </a:r>
              <a:r>
                <a:rPr lang="en-US" sz="2400" b="1" dirty="0" smtClean="0">
                  <a:solidFill>
                    <a:srgbClr val="404040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Calibri" pitchFamily="34" charset="0"/>
                  <a:sym typeface="Calibri" pitchFamily="34" charset="0"/>
                </a:rPr>
                <a:t>itle goes here</a:t>
              </a:r>
              <a:endParaRPr lang="zh-CN" altLang="en-US" sz="2400" b="1" dirty="0">
                <a:solidFill>
                  <a:srgbClr val="404040"/>
                </a:solidFill>
                <a:latin typeface="华文细黑" panose="02010600040101010101" pitchFamily="2" charset="-122"/>
                <a:ea typeface="华文细黑" panose="02010600040101010101" pitchFamily="2" charset="-122"/>
                <a:sym typeface="宋体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878187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矩形 107"/>
          <p:cNvSpPr/>
          <p:nvPr/>
        </p:nvSpPr>
        <p:spPr>
          <a:xfrm>
            <a:off x="1136950" y="1863721"/>
            <a:ext cx="2813833" cy="5100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100" dirty="0">
                <a:latin typeface="华文细黑" panose="02010600040101010101" pitchFamily="2" charset="-122"/>
                <a:ea typeface="华文细黑" panose="02010600040101010101" pitchFamily="2" charset="-122"/>
              </a:rPr>
              <a:t>A designer can use default text to simulate what text would look like.</a:t>
            </a:r>
            <a:endParaRPr lang="zh-CN" altLang="en-US" sz="11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09" name="矩形 108"/>
          <p:cNvSpPr/>
          <p:nvPr/>
        </p:nvSpPr>
        <p:spPr>
          <a:xfrm>
            <a:off x="1136950" y="1488571"/>
            <a:ext cx="281383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>
                <a:latin typeface="华文细黑" panose="02010600040101010101" pitchFamily="2" charset="-122"/>
                <a:ea typeface="华文细黑" panose="02010600040101010101" pitchFamily="2" charset="-122"/>
              </a:rPr>
              <a:t>KEY WORDS</a:t>
            </a:r>
            <a:endParaRPr lang="zh-CN" altLang="en-US" b="1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12" name="矩形 111"/>
          <p:cNvSpPr/>
          <p:nvPr/>
        </p:nvSpPr>
        <p:spPr>
          <a:xfrm>
            <a:off x="1136950" y="3015525"/>
            <a:ext cx="2813833" cy="5100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100" dirty="0">
                <a:latin typeface="华文细黑" panose="02010600040101010101" pitchFamily="2" charset="-122"/>
                <a:ea typeface="华文细黑" panose="02010600040101010101" pitchFamily="2" charset="-122"/>
              </a:rPr>
              <a:t>A designer can use default text to simulate what text would look like.</a:t>
            </a:r>
            <a:endParaRPr lang="zh-CN" altLang="en-US" sz="11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13" name="矩形 112"/>
          <p:cNvSpPr/>
          <p:nvPr/>
        </p:nvSpPr>
        <p:spPr>
          <a:xfrm>
            <a:off x="1136950" y="2640375"/>
            <a:ext cx="281383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>
                <a:latin typeface="华文细黑" panose="02010600040101010101" pitchFamily="2" charset="-122"/>
                <a:ea typeface="华文细黑" panose="02010600040101010101" pitchFamily="2" charset="-122"/>
              </a:rPr>
              <a:t>KEY WORDS</a:t>
            </a:r>
            <a:endParaRPr lang="zh-CN" altLang="en-US" b="1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14" name="矩形 113"/>
          <p:cNvSpPr/>
          <p:nvPr/>
        </p:nvSpPr>
        <p:spPr>
          <a:xfrm>
            <a:off x="1136950" y="4167329"/>
            <a:ext cx="2813833" cy="5100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100" dirty="0">
                <a:latin typeface="华文细黑" panose="02010600040101010101" pitchFamily="2" charset="-122"/>
                <a:ea typeface="华文细黑" panose="02010600040101010101" pitchFamily="2" charset="-122"/>
              </a:rPr>
              <a:t>A designer can use default text to simulate what text would look like.</a:t>
            </a:r>
            <a:endParaRPr lang="zh-CN" altLang="en-US" sz="11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15" name="矩形 114"/>
          <p:cNvSpPr/>
          <p:nvPr/>
        </p:nvSpPr>
        <p:spPr>
          <a:xfrm>
            <a:off x="1136950" y="3792179"/>
            <a:ext cx="281383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>
                <a:latin typeface="华文细黑" panose="02010600040101010101" pitchFamily="2" charset="-122"/>
                <a:ea typeface="华文细黑" panose="02010600040101010101" pitchFamily="2" charset="-122"/>
              </a:rPr>
              <a:t>KEY WORDS</a:t>
            </a:r>
            <a:endParaRPr lang="zh-CN" altLang="en-US" b="1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16" name="矩形 115"/>
          <p:cNvSpPr/>
          <p:nvPr/>
        </p:nvSpPr>
        <p:spPr>
          <a:xfrm>
            <a:off x="1136950" y="5319133"/>
            <a:ext cx="2813833" cy="5100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100" dirty="0">
                <a:latin typeface="华文细黑" panose="02010600040101010101" pitchFamily="2" charset="-122"/>
                <a:ea typeface="华文细黑" panose="02010600040101010101" pitchFamily="2" charset="-122"/>
              </a:rPr>
              <a:t>A designer can use default text to simulate what text would look like.</a:t>
            </a:r>
            <a:endParaRPr lang="zh-CN" altLang="en-US" sz="11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17" name="矩形 116"/>
          <p:cNvSpPr/>
          <p:nvPr/>
        </p:nvSpPr>
        <p:spPr>
          <a:xfrm>
            <a:off x="1136950" y="4943983"/>
            <a:ext cx="281383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>
                <a:latin typeface="华文细黑" panose="02010600040101010101" pitchFamily="2" charset="-122"/>
                <a:ea typeface="华文细黑" panose="02010600040101010101" pitchFamily="2" charset="-122"/>
              </a:rPr>
              <a:t>KEY WORDS</a:t>
            </a:r>
            <a:endParaRPr lang="zh-CN" altLang="en-US" b="1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18" name="矩形 117"/>
          <p:cNvSpPr/>
          <p:nvPr/>
        </p:nvSpPr>
        <p:spPr>
          <a:xfrm>
            <a:off x="8351021" y="1866829"/>
            <a:ext cx="2813833" cy="5100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30000"/>
              </a:lnSpc>
            </a:pPr>
            <a:r>
              <a:rPr lang="en-US" altLang="zh-CN" sz="1100" dirty="0">
                <a:latin typeface="华文细黑" panose="02010600040101010101" pitchFamily="2" charset="-122"/>
                <a:ea typeface="华文细黑" panose="02010600040101010101" pitchFamily="2" charset="-122"/>
              </a:rPr>
              <a:t>A designer can use default text to simulate what text would look like.</a:t>
            </a:r>
            <a:endParaRPr lang="zh-CN" altLang="en-US" sz="11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19" name="矩形 118"/>
          <p:cNvSpPr/>
          <p:nvPr/>
        </p:nvSpPr>
        <p:spPr>
          <a:xfrm>
            <a:off x="8351023" y="1491679"/>
            <a:ext cx="281383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CN" b="1">
                <a:latin typeface="华文细黑" panose="02010600040101010101" pitchFamily="2" charset="-122"/>
                <a:ea typeface="华文细黑" panose="02010600040101010101" pitchFamily="2" charset="-122"/>
              </a:rPr>
              <a:t>KEY WORDS</a:t>
            </a:r>
            <a:endParaRPr lang="zh-CN" altLang="en-US" b="1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20" name="矩形 119"/>
          <p:cNvSpPr/>
          <p:nvPr/>
        </p:nvSpPr>
        <p:spPr>
          <a:xfrm>
            <a:off x="8351021" y="3018633"/>
            <a:ext cx="2813833" cy="5100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30000"/>
              </a:lnSpc>
            </a:pPr>
            <a:r>
              <a:rPr lang="en-US" altLang="zh-CN" sz="1100" dirty="0">
                <a:latin typeface="华文细黑" panose="02010600040101010101" pitchFamily="2" charset="-122"/>
                <a:ea typeface="华文细黑" panose="02010600040101010101" pitchFamily="2" charset="-122"/>
              </a:rPr>
              <a:t>A designer can use default text to simulate what text would look like.</a:t>
            </a:r>
            <a:endParaRPr lang="zh-CN" altLang="en-US" sz="11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21" name="矩形 120"/>
          <p:cNvSpPr/>
          <p:nvPr/>
        </p:nvSpPr>
        <p:spPr>
          <a:xfrm>
            <a:off x="8351023" y="2643483"/>
            <a:ext cx="281383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CN" b="1">
                <a:latin typeface="华文细黑" panose="02010600040101010101" pitchFamily="2" charset="-122"/>
                <a:ea typeface="华文细黑" panose="02010600040101010101" pitchFamily="2" charset="-122"/>
              </a:rPr>
              <a:t>KEY WORDS</a:t>
            </a:r>
            <a:endParaRPr lang="zh-CN" altLang="en-US" b="1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22" name="矩形 121"/>
          <p:cNvSpPr/>
          <p:nvPr/>
        </p:nvSpPr>
        <p:spPr>
          <a:xfrm>
            <a:off x="8351021" y="4170437"/>
            <a:ext cx="2813833" cy="5100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30000"/>
              </a:lnSpc>
            </a:pPr>
            <a:r>
              <a:rPr lang="en-US" altLang="zh-CN" sz="1100" dirty="0">
                <a:latin typeface="华文细黑" panose="02010600040101010101" pitchFamily="2" charset="-122"/>
                <a:ea typeface="华文细黑" panose="02010600040101010101" pitchFamily="2" charset="-122"/>
              </a:rPr>
              <a:t>A designer can use default text to simulate what text would look like.</a:t>
            </a:r>
            <a:endParaRPr lang="zh-CN" altLang="en-US" sz="11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23" name="矩形 122"/>
          <p:cNvSpPr/>
          <p:nvPr/>
        </p:nvSpPr>
        <p:spPr>
          <a:xfrm>
            <a:off x="8351023" y="3795287"/>
            <a:ext cx="281383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CN" b="1">
                <a:latin typeface="华文细黑" panose="02010600040101010101" pitchFamily="2" charset="-122"/>
                <a:ea typeface="华文细黑" panose="02010600040101010101" pitchFamily="2" charset="-122"/>
              </a:rPr>
              <a:t>KEY WORDS</a:t>
            </a:r>
            <a:endParaRPr lang="zh-CN" altLang="en-US" b="1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24" name="矩形 123"/>
          <p:cNvSpPr/>
          <p:nvPr/>
        </p:nvSpPr>
        <p:spPr>
          <a:xfrm>
            <a:off x="8351021" y="5322241"/>
            <a:ext cx="2813833" cy="5100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30000"/>
              </a:lnSpc>
            </a:pPr>
            <a:r>
              <a:rPr lang="en-US" altLang="zh-CN" sz="1100" dirty="0">
                <a:latin typeface="华文细黑" panose="02010600040101010101" pitchFamily="2" charset="-122"/>
                <a:ea typeface="华文细黑" panose="02010600040101010101" pitchFamily="2" charset="-122"/>
              </a:rPr>
              <a:t>A designer can use default text to simulate what text would look like.</a:t>
            </a:r>
            <a:endParaRPr lang="zh-CN" altLang="en-US" sz="11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25" name="矩形 124"/>
          <p:cNvSpPr/>
          <p:nvPr/>
        </p:nvSpPr>
        <p:spPr>
          <a:xfrm>
            <a:off x="8351023" y="4947091"/>
            <a:ext cx="281383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CN" b="1">
                <a:latin typeface="华文细黑" panose="02010600040101010101" pitchFamily="2" charset="-122"/>
                <a:ea typeface="华文细黑" panose="02010600040101010101" pitchFamily="2" charset="-122"/>
              </a:rPr>
              <a:t>KEY WORDS</a:t>
            </a:r>
            <a:endParaRPr lang="zh-CN" altLang="en-US" b="1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91" name="Shape 4886"/>
          <p:cNvSpPr/>
          <p:nvPr/>
        </p:nvSpPr>
        <p:spPr>
          <a:xfrm rot="10800000">
            <a:off x="5351085" y="3982219"/>
            <a:ext cx="1249451" cy="123636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21598" y="21600"/>
                </a:lnTo>
                <a:lnTo>
                  <a:pt x="21600" y="4475"/>
                </a:lnTo>
                <a:cubicBezTo>
                  <a:pt x="21536" y="3240"/>
                  <a:pt x="20989" y="2082"/>
                  <a:pt x="20078" y="1257"/>
                </a:cubicBezTo>
                <a:cubicBezTo>
                  <a:pt x="19237" y="494"/>
                  <a:pt x="18147" y="72"/>
                  <a:pt x="17017" y="72"/>
                </a:cubicBezTo>
                <a:lnTo>
                  <a:pt x="0" y="0"/>
                </a:lnTo>
                <a:close/>
              </a:path>
            </a:pathLst>
          </a:custGeom>
          <a:solidFill>
            <a:srgbClr val="4A879E"/>
          </a:solidFill>
          <a:ln w="28575" cap="flat">
            <a:noFill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sz="280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92" name="Shape 4887"/>
          <p:cNvSpPr/>
          <p:nvPr/>
        </p:nvSpPr>
        <p:spPr>
          <a:xfrm>
            <a:off x="6057850" y="4910115"/>
            <a:ext cx="301365" cy="318036"/>
          </a:xfrm>
          <a:prstGeom prst="rect">
            <a:avLst/>
          </a:prstGeom>
          <a:ln w="12700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ctr">
              <a:defRPr sz="4200">
                <a:solidFill>
                  <a:srgbClr val="F6F6F6"/>
                </a:solidFill>
                <a:latin typeface="+mn-lt"/>
                <a:ea typeface="+mn-ea"/>
                <a:cs typeface="+mn-cs"/>
                <a:sym typeface="Gill Sans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140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05</a:t>
            </a:r>
          </a:p>
        </p:txBody>
      </p:sp>
      <p:sp>
        <p:nvSpPr>
          <p:cNvPr id="103" name="Shape 4915"/>
          <p:cNvSpPr/>
          <p:nvPr/>
        </p:nvSpPr>
        <p:spPr>
          <a:xfrm>
            <a:off x="5561433" y="4612965"/>
            <a:ext cx="286759" cy="30298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043" h="21600" extrusionOk="0">
                <a:moveTo>
                  <a:pt x="20935" y="19550"/>
                </a:moveTo>
                <a:lnTo>
                  <a:pt x="19415" y="15120"/>
                </a:lnTo>
                <a:lnTo>
                  <a:pt x="17748" y="15120"/>
                </a:lnTo>
                <a:lnTo>
                  <a:pt x="18674" y="19440"/>
                </a:lnTo>
                <a:lnTo>
                  <a:pt x="2370" y="19440"/>
                </a:lnTo>
                <a:lnTo>
                  <a:pt x="3296" y="15120"/>
                </a:lnTo>
                <a:lnTo>
                  <a:pt x="1629" y="15120"/>
                </a:lnTo>
                <a:lnTo>
                  <a:pt x="108" y="19550"/>
                </a:lnTo>
                <a:cubicBezTo>
                  <a:pt x="-278" y="20678"/>
                  <a:pt x="406" y="21600"/>
                  <a:pt x="1629" y="21600"/>
                </a:cubicBezTo>
                <a:lnTo>
                  <a:pt x="19415" y="21600"/>
                </a:lnTo>
                <a:cubicBezTo>
                  <a:pt x="20638" y="21600"/>
                  <a:pt x="21322" y="20678"/>
                  <a:pt x="20935" y="19550"/>
                </a:cubicBezTo>
                <a:close/>
                <a:moveTo>
                  <a:pt x="16080" y="5400"/>
                </a:moveTo>
                <a:cubicBezTo>
                  <a:pt x="16080" y="2418"/>
                  <a:pt x="13592" y="0"/>
                  <a:pt x="10522" y="0"/>
                </a:cubicBezTo>
                <a:cubicBezTo>
                  <a:pt x="7452" y="0"/>
                  <a:pt x="4964" y="2418"/>
                  <a:pt x="4964" y="5400"/>
                </a:cubicBezTo>
                <a:cubicBezTo>
                  <a:pt x="4964" y="10557"/>
                  <a:pt x="10522" y="16200"/>
                  <a:pt x="10522" y="16200"/>
                </a:cubicBezTo>
                <a:cubicBezTo>
                  <a:pt x="10522" y="16200"/>
                  <a:pt x="16080" y="10557"/>
                  <a:pt x="16080" y="5400"/>
                </a:cubicBezTo>
                <a:close/>
                <a:moveTo>
                  <a:pt x="7520" y="5465"/>
                </a:moveTo>
                <a:cubicBezTo>
                  <a:pt x="7520" y="3855"/>
                  <a:pt x="8863" y="2550"/>
                  <a:pt x="10522" y="2550"/>
                </a:cubicBezTo>
                <a:cubicBezTo>
                  <a:pt x="12181" y="2550"/>
                  <a:pt x="13524" y="3855"/>
                  <a:pt x="13524" y="5465"/>
                </a:cubicBezTo>
                <a:cubicBezTo>
                  <a:pt x="13524" y="7076"/>
                  <a:pt x="12180" y="8381"/>
                  <a:pt x="10522" y="8381"/>
                </a:cubicBezTo>
                <a:cubicBezTo>
                  <a:pt x="8864" y="8381"/>
                  <a:pt x="7520" y="7075"/>
                  <a:pt x="7520" y="5465"/>
                </a:cubicBezTo>
                <a:close/>
              </a:path>
            </a:pathLst>
          </a:custGeom>
          <a:solidFill>
            <a:schemeClr val="bg1"/>
          </a:solidFill>
          <a:ln w="12700">
            <a:noFill/>
            <a:miter lim="400000"/>
          </a:ln>
          <a:effectLst/>
        </p:spPr>
        <p:txBody>
          <a:bodyPr lIns="34291" tIns="34291" rIns="34291" bIns="34291" anchor="ctr"/>
          <a:lstStyle/>
          <a:p>
            <a:pPr algn="ctr" defTabSz="457189">
              <a:lnSpc>
                <a:spcPts val="3300"/>
              </a:lnSpc>
              <a:tabLst>
                <a:tab pos="838179" algn="l"/>
              </a:tabLst>
              <a:defRPr sz="2800">
                <a:solidFill>
                  <a:srgbClr val="000000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+mn-lt"/>
                <a:ea typeface="+mn-ea"/>
                <a:cs typeface="+mn-cs"/>
                <a:sym typeface="Gill Sans"/>
              </a:defRPr>
            </a:pPr>
            <a:endParaRPr sz="280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79" name="Shape 4874"/>
          <p:cNvSpPr/>
          <p:nvPr/>
        </p:nvSpPr>
        <p:spPr>
          <a:xfrm>
            <a:off x="5733333" y="1935203"/>
            <a:ext cx="1249451" cy="123636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21598" y="21600"/>
                </a:lnTo>
                <a:lnTo>
                  <a:pt x="21600" y="4475"/>
                </a:lnTo>
                <a:cubicBezTo>
                  <a:pt x="21536" y="3240"/>
                  <a:pt x="20989" y="2082"/>
                  <a:pt x="20078" y="1257"/>
                </a:cubicBezTo>
                <a:cubicBezTo>
                  <a:pt x="19237" y="494"/>
                  <a:pt x="18147" y="72"/>
                  <a:pt x="17017" y="72"/>
                </a:cubicBezTo>
                <a:lnTo>
                  <a:pt x="0" y="0"/>
                </a:lnTo>
                <a:close/>
              </a:path>
            </a:pathLst>
          </a:custGeom>
          <a:solidFill>
            <a:srgbClr val="4A879E"/>
          </a:solidFill>
          <a:ln w="28575" cap="flat">
            <a:noFill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sz="280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80" name="Shape 4875"/>
          <p:cNvSpPr/>
          <p:nvPr/>
        </p:nvSpPr>
        <p:spPr>
          <a:xfrm>
            <a:off x="5989370" y="1920128"/>
            <a:ext cx="301365" cy="318036"/>
          </a:xfrm>
          <a:prstGeom prst="rect">
            <a:avLst/>
          </a:prstGeom>
          <a:ln w="12700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ctr">
              <a:defRPr sz="4200">
                <a:solidFill>
                  <a:srgbClr val="F6F6F6"/>
                </a:solidFill>
                <a:latin typeface="+mn-lt"/>
                <a:ea typeface="+mn-ea"/>
                <a:cs typeface="+mn-cs"/>
                <a:sym typeface="Gill Sans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140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01</a:t>
            </a:r>
          </a:p>
        </p:txBody>
      </p:sp>
      <p:sp>
        <p:nvSpPr>
          <p:cNvPr id="107" name="Shape 4919"/>
          <p:cNvSpPr/>
          <p:nvPr/>
        </p:nvSpPr>
        <p:spPr>
          <a:xfrm>
            <a:off x="6422195" y="2160325"/>
            <a:ext cx="340571" cy="30297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46" h="21471" extrusionOk="0">
                <a:moveTo>
                  <a:pt x="3332" y="6966"/>
                </a:moveTo>
                <a:cubicBezTo>
                  <a:pt x="4336" y="6087"/>
                  <a:pt x="5170" y="6693"/>
                  <a:pt x="6282" y="8142"/>
                </a:cubicBezTo>
                <a:cubicBezTo>
                  <a:pt x="6407" y="8306"/>
                  <a:pt x="6575" y="8114"/>
                  <a:pt x="6671" y="8021"/>
                </a:cubicBezTo>
                <a:cubicBezTo>
                  <a:pt x="6765" y="7927"/>
                  <a:pt x="8233" y="6440"/>
                  <a:pt x="8305" y="6372"/>
                </a:cubicBezTo>
                <a:cubicBezTo>
                  <a:pt x="8376" y="6301"/>
                  <a:pt x="8462" y="6167"/>
                  <a:pt x="8349" y="6018"/>
                </a:cubicBezTo>
                <a:cubicBezTo>
                  <a:pt x="8234" y="5869"/>
                  <a:pt x="7817" y="5261"/>
                  <a:pt x="7549" y="4866"/>
                </a:cubicBezTo>
                <a:cubicBezTo>
                  <a:pt x="5603" y="2000"/>
                  <a:pt x="12875" y="57"/>
                  <a:pt x="11758" y="26"/>
                </a:cubicBezTo>
                <a:cubicBezTo>
                  <a:pt x="11190" y="9"/>
                  <a:pt x="8909" y="-21"/>
                  <a:pt x="8568" y="21"/>
                </a:cubicBezTo>
                <a:cubicBezTo>
                  <a:pt x="7186" y="185"/>
                  <a:pt x="5452" y="1638"/>
                  <a:pt x="4579" y="2315"/>
                </a:cubicBezTo>
                <a:cubicBezTo>
                  <a:pt x="3436" y="3195"/>
                  <a:pt x="3010" y="3711"/>
                  <a:pt x="2940" y="3783"/>
                </a:cubicBezTo>
                <a:cubicBezTo>
                  <a:pt x="2617" y="4100"/>
                  <a:pt x="2888" y="4833"/>
                  <a:pt x="2302" y="5411"/>
                </a:cubicBezTo>
                <a:cubicBezTo>
                  <a:pt x="1683" y="6021"/>
                  <a:pt x="1297" y="5559"/>
                  <a:pt x="938" y="5913"/>
                </a:cubicBezTo>
                <a:cubicBezTo>
                  <a:pt x="761" y="6090"/>
                  <a:pt x="263" y="6509"/>
                  <a:pt x="121" y="6648"/>
                </a:cubicBezTo>
                <a:cubicBezTo>
                  <a:pt x="-22" y="6790"/>
                  <a:pt x="-48" y="7029"/>
                  <a:pt x="98" y="7219"/>
                </a:cubicBezTo>
                <a:cubicBezTo>
                  <a:pt x="98" y="7219"/>
                  <a:pt x="1459" y="8911"/>
                  <a:pt x="1574" y="9061"/>
                </a:cubicBezTo>
                <a:cubicBezTo>
                  <a:pt x="1687" y="9209"/>
                  <a:pt x="1995" y="9337"/>
                  <a:pt x="2184" y="9147"/>
                </a:cubicBezTo>
                <a:cubicBezTo>
                  <a:pt x="2375" y="8958"/>
                  <a:pt x="2865" y="8477"/>
                  <a:pt x="2946" y="8392"/>
                </a:cubicBezTo>
                <a:cubicBezTo>
                  <a:pt x="3030" y="8312"/>
                  <a:pt x="2893" y="7349"/>
                  <a:pt x="3332" y="6966"/>
                </a:cubicBezTo>
                <a:close/>
                <a:moveTo>
                  <a:pt x="9478" y="7592"/>
                </a:moveTo>
                <a:cubicBezTo>
                  <a:pt x="9349" y="7424"/>
                  <a:pt x="9188" y="7419"/>
                  <a:pt x="9050" y="7557"/>
                </a:cubicBezTo>
                <a:lnTo>
                  <a:pt x="7506" y="9074"/>
                </a:lnTo>
                <a:cubicBezTo>
                  <a:pt x="7385" y="9195"/>
                  <a:pt x="7367" y="9417"/>
                  <a:pt x="7477" y="9559"/>
                </a:cubicBezTo>
                <a:lnTo>
                  <a:pt x="16407" y="20996"/>
                </a:lnTo>
                <a:cubicBezTo>
                  <a:pt x="16616" y="21266"/>
                  <a:pt x="16978" y="21294"/>
                  <a:pt x="17216" y="21060"/>
                </a:cubicBezTo>
                <a:lnTo>
                  <a:pt x="18260" y="20075"/>
                </a:lnTo>
                <a:cubicBezTo>
                  <a:pt x="18500" y="19839"/>
                  <a:pt x="18524" y="19429"/>
                  <a:pt x="18316" y="19157"/>
                </a:cubicBezTo>
                <a:lnTo>
                  <a:pt x="9478" y="7592"/>
                </a:lnTo>
                <a:close/>
                <a:moveTo>
                  <a:pt x="21385" y="2725"/>
                </a:moveTo>
                <a:cubicBezTo>
                  <a:pt x="21305" y="2126"/>
                  <a:pt x="21030" y="2251"/>
                  <a:pt x="20887" y="2504"/>
                </a:cubicBezTo>
                <a:cubicBezTo>
                  <a:pt x="20743" y="2760"/>
                  <a:pt x="20110" y="3840"/>
                  <a:pt x="19850" y="4329"/>
                </a:cubicBezTo>
                <a:cubicBezTo>
                  <a:pt x="19591" y="4814"/>
                  <a:pt x="18954" y="5772"/>
                  <a:pt x="17767" y="4826"/>
                </a:cubicBezTo>
                <a:cubicBezTo>
                  <a:pt x="16531" y="3843"/>
                  <a:pt x="16961" y="3157"/>
                  <a:pt x="17176" y="2696"/>
                </a:cubicBezTo>
                <a:cubicBezTo>
                  <a:pt x="17393" y="2232"/>
                  <a:pt x="18057" y="930"/>
                  <a:pt x="18153" y="769"/>
                </a:cubicBezTo>
                <a:cubicBezTo>
                  <a:pt x="18249" y="605"/>
                  <a:pt x="18137" y="130"/>
                  <a:pt x="17753" y="329"/>
                </a:cubicBezTo>
                <a:cubicBezTo>
                  <a:pt x="17369" y="528"/>
                  <a:pt x="15037" y="1571"/>
                  <a:pt x="14714" y="3068"/>
                </a:cubicBezTo>
                <a:cubicBezTo>
                  <a:pt x="14383" y="4590"/>
                  <a:pt x="14990" y="5950"/>
                  <a:pt x="13799" y="7301"/>
                </a:cubicBezTo>
                <a:lnTo>
                  <a:pt x="12353" y="8998"/>
                </a:lnTo>
                <a:lnTo>
                  <a:pt x="13805" y="10895"/>
                </a:lnTo>
                <a:lnTo>
                  <a:pt x="15586" y="8993"/>
                </a:lnTo>
                <a:cubicBezTo>
                  <a:pt x="16010" y="8513"/>
                  <a:pt x="16917" y="8047"/>
                  <a:pt x="17737" y="8257"/>
                </a:cubicBezTo>
                <a:cubicBezTo>
                  <a:pt x="19495" y="8705"/>
                  <a:pt x="20455" y="7962"/>
                  <a:pt x="21033" y="6733"/>
                </a:cubicBezTo>
                <a:cubicBezTo>
                  <a:pt x="21552" y="5635"/>
                  <a:pt x="21466" y="3323"/>
                  <a:pt x="21385" y="2725"/>
                </a:cubicBezTo>
                <a:close/>
                <a:moveTo>
                  <a:pt x="2905" y="19280"/>
                </a:moveTo>
                <a:cubicBezTo>
                  <a:pt x="2681" y="19534"/>
                  <a:pt x="2681" y="19946"/>
                  <a:pt x="2905" y="20199"/>
                </a:cubicBezTo>
                <a:lnTo>
                  <a:pt x="3929" y="21326"/>
                </a:lnTo>
                <a:cubicBezTo>
                  <a:pt x="4153" y="21579"/>
                  <a:pt x="4509" y="21472"/>
                  <a:pt x="4733" y="21219"/>
                </a:cubicBezTo>
                <a:lnTo>
                  <a:pt x="10016" y="15374"/>
                </a:lnTo>
                <a:lnTo>
                  <a:pt x="8398" y="13297"/>
                </a:lnTo>
                <a:lnTo>
                  <a:pt x="2905" y="19280"/>
                </a:lnTo>
                <a:close/>
              </a:path>
            </a:pathLst>
          </a:custGeom>
          <a:solidFill>
            <a:schemeClr val="bg1"/>
          </a:solidFill>
          <a:ln w="12700">
            <a:noFill/>
            <a:miter lim="400000"/>
          </a:ln>
          <a:effectLst/>
        </p:spPr>
        <p:txBody>
          <a:bodyPr lIns="34291" tIns="34291" rIns="34291" bIns="34291" anchor="ctr"/>
          <a:lstStyle/>
          <a:p>
            <a:pPr algn="ctr" defTabSz="457189">
              <a:lnSpc>
                <a:spcPts val="3300"/>
              </a:lnSpc>
              <a:tabLst>
                <a:tab pos="838179" algn="l"/>
              </a:tabLst>
              <a:defRPr sz="2800">
                <a:solidFill>
                  <a:srgbClr val="000000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+mn-lt"/>
                <a:ea typeface="+mn-ea"/>
                <a:cs typeface="+mn-cs"/>
                <a:sym typeface="Gill Sans"/>
              </a:defRPr>
            </a:pPr>
            <a:endParaRPr sz="280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85" name="Shape 4880"/>
          <p:cNvSpPr/>
          <p:nvPr/>
        </p:nvSpPr>
        <p:spPr>
          <a:xfrm rot="5400000">
            <a:off x="6563030" y="3169485"/>
            <a:ext cx="1249451" cy="123636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21598" y="21600"/>
                </a:lnTo>
                <a:lnTo>
                  <a:pt x="21600" y="4475"/>
                </a:lnTo>
                <a:cubicBezTo>
                  <a:pt x="21536" y="3240"/>
                  <a:pt x="20989" y="2082"/>
                  <a:pt x="20078" y="1257"/>
                </a:cubicBezTo>
                <a:cubicBezTo>
                  <a:pt x="19237" y="494"/>
                  <a:pt x="18147" y="72"/>
                  <a:pt x="17017" y="72"/>
                </a:cubicBezTo>
                <a:lnTo>
                  <a:pt x="0" y="0"/>
                </a:lnTo>
                <a:close/>
              </a:path>
            </a:pathLst>
          </a:custGeom>
          <a:solidFill>
            <a:srgbClr val="4A879E"/>
          </a:solidFill>
          <a:ln w="28575" cap="flat">
            <a:noFill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sz="280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86" name="Shape 4881"/>
          <p:cNvSpPr/>
          <p:nvPr/>
        </p:nvSpPr>
        <p:spPr>
          <a:xfrm>
            <a:off x="7488305" y="3426398"/>
            <a:ext cx="301365" cy="318036"/>
          </a:xfrm>
          <a:prstGeom prst="rect">
            <a:avLst/>
          </a:prstGeom>
          <a:ln w="12700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ctr">
              <a:defRPr sz="4200">
                <a:solidFill>
                  <a:srgbClr val="F6F6F6"/>
                </a:solidFill>
                <a:latin typeface="+mn-lt"/>
                <a:ea typeface="+mn-ea"/>
                <a:cs typeface="+mn-cs"/>
                <a:sym typeface="Gill Sans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140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03</a:t>
            </a:r>
          </a:p>
        </p:txBody>
      </p:sp>
      <p:sp>
        <p:nvSpPr>
          <p:cNvPr id="100" name="Shape 4912"/>
          <p:cNvSpPr/>
          <p:nvPr/>
        </p:nvSpPr>
        <p:spPr>
          <a:xfrm>
            <a:off x="7228413" y="3929265"/>
            <a:ext cx="337215" cy="21919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3824"/>
                </a:moveTo>
                <a:cubicBezTo>
                  <a:pt x="21600" y="18117"/>
                  <a:pt x="19284" y="21600"/>
                  <a:pt x="16430" y="21600"/>
                </a:cubicBezTo>
                <a:lnTo>
                  <a:pt x="3906" y="21600"/>
                </a:lnTo>
                <a:cubicBezTo>
                  <a:pt x="1749" y="21600"/>
                  <a:pt x="0" y="18968"/>
                  <a:pt x="0" y="15723"/>
                </a:cubicBezTo>
                <a:cubicBezTo>
                  <a:pt x="0" y="12481"/>
                  <a:pt x="1749" y="9850"/>
                  <a:pt x="3906" y="9850"/>
                </a:cubicBezTo>
                <a:cubicBezTo>
                  <a:pt x="4064" y="9850"/>
                  <a:pt x="4217" y="9870"/>
                  <a:pt x="4370" y="9894"/>
                </a:cubicBezTo>
                <a:cubicBezTo>
                  <a:pt x="4330" y="9486"/>
                  <a:pt x="4308" y="9067"/>
                  <a:pt x="4308" y="8638"/>
                </a:cubicBezTo>
                <a:cubicBezTo>
                  <a:pt x="4308" y="3868"/>
                  <a:pt x="6880" y="0"/>
                  <a:pt x="10054" y="0"/>
                </a:cubicBezTo>
                <a:cubicBezTo>
                  <a:pt x="12653" y="0"/>
                  <a:pt x="14848" y="2595"/>
                  <a:pt x="15557" y="6159"/>
                </a:cubicBezTo>
                <a:cubicBezTo>
                  <a:pt x="15841" y="6088"/>
                  <a:pt x="16132" y="6050"/>
                  <a:pt x="16431" y="6050"/>
                </a:cubicBezTo>
                <a:cubicBezTo>
                  <a:pt x="19284" y="6050"/>
                  <a:pt x="21600" y="9527"/>
                  <a:pt x="21600" y="13824"/>
                </a:cubicBezTo>
                <a:close/>
              </a:path>
            </a:pathLst>
          </a:custGeom>
          <a:solidFill>
            <a:schemeClr val="bg1"/>
          </a:solidFill>
          <a:ln w="12700">
            <a:noFill/>
            <a:miter lim="400000"/>
          </a:ln>
          <a:effectLst/>
        </p:spPr>
        <p:txBody>
          <a:bodyPr lIns="34291" tIns="34291" rIns="34291" bIns="34291" anchor="ctr"/>
          <a:lstStyle/>
          <a:p>
            <a:pPr algn="ctr" defTabSz="457189">
              <a:lnSpc>
                <a:spcPts val="3300"/>
              </a:lnSpc>
              <a:tabLst>
                <a:tab pos="838179" algn="l"/>
              </a:tabLst>
              <a:defRPr sz="2800">
                <a:solidFill>
                  <a:srgbClr val="000000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+mn-lt"/>
                <a:ea typeface="+mn-ea"/>
                <a:cs typeface="+mn-cs"/>
                <a:sym typeface="Gill Sans"/>
              </a:defRPr>
            </a:pPr>
            <a:endParaRPr sz="280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88" name="Shape 4883"/>
          <p:cNvSpPr/>
          <p:nvPr/>
        </p:nvSpPr>
        <p:spPr>
          <a:xfrm rot="8100000">
            <a:off x="6158939" y="3839614"/>
            <a:ext cx="1249451" cy="123636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21598" y="21600"/>
                </a:lnTo>
                <a:lnTo>
                  <a:pt x="21600" y="4475"/>
                </a:lnTo>
                <a:cubicBezTo>
                  <a:pt x="21536" y="3240"/>
                  <a:pt x="20989" y="2082"/>
                  <a:pt x="20078" y="1257"/>
                </a:cubicBezTo>
                <a:cubicBezTo>
                  <a:pt x="19237" y="494"/>
                  <a:pt x="18147" y="72"/>
                  <a:pt x="17017" y="72"/>
                </a:cubicBezTo>
                <a:lnTo>
                  <a:pt x="0" y="0"/>
                </a:lnTo>
                <a:close/>
              </a:path>
            </a:pathLst>
          </a:custGeom>
          <a:solidFill>
            <a:srgbClr val="4A879E"/>
          </a:solidFill>
          <a:ln w="28575" cap="flat">
            <a:noFill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sz="280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6618627" y="4442176"/>
            <a:ext cx="786800" cy="473770"/>
            <a:chOff x="6653600" y="4517911"/>
            <a:chExt cx="974818" cy="586985"/>
          </a:xfrm>
          <a:solidFill>
            <a:schemeClr val="bg1"/>
          </a:solidFill>
          <a:effectLst/>
        </p:grpSpPr>
        <p:sp>
          <p:nvSpPr>
            <p:cNvPr id="89" name="Shape 4884"/>
            <p:cNvSpPr/>
            <p:nvPr/>
          </p:nvSpPr>
          <p:spPr>
            <a:xfrm>
              <a:off x="7255037" y="4517911"/>
              <a:ext cx="373381" cy="394035"/>
            </a:xfrm>
            <a:prstGeom prst="rect">
              <a:avLst/>
            </a:prstGeom>
            <a:noFill/>
            <a:ln w="12700">
              <a:noFill/>
              <a:miter lim="400000"/>
            </a:ln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50800" tIns="50800" rIns="50800" bIns="50800" anchor="ctr">
              <a:spAutoFit/>
            </a:bodyPr>
            <a:lstStyle>
              <a:lvl1pPr algn="ctr">
                <a:defRPr sz="4200">
                  <a:solidFill>
                    <a:srgbClr val="F6F6F6"/>
                  </a:solidFill>
                  <a:latin typeface="+mn-lt"/>
                  <a:ea typeface="+mn-ea"/>
                  <a:cs typeface="+mn-cs"/>
                  <a:sym typeface="Gill Sans"/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</a:defRPr>
              </a:pPr>
              <a:r>
                <a:rPr sz="1400" dirty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04</a:t>
              </a:r>
            </a:p>
          </p:txBody>
        </p:sp>
        <p:sp>
          <p:nvSpPr>
            <p:cNvPr id="101" name="Shape 4913"/>
            <p:cNvSpPr/>
            <p:nvPr/>
          </p:nvSpPr>
          <p:spPr>
            <a:xfrm>
              <a:off x="6653600" y="4739595"/>
              <a:ext cx="324694" cy="3653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cubicBezTo>
                    <a:pt x="4174" y="0"/>
                    <a:pt x="0" y="1814"/>
                    <a:pt x="0" y="3601"/>
                  </a:cubicBezTo>
                  <a:lnTo>
                    <a:pt x="0" y="6001"/>
                  </a:lnTo>
                  <a:cubicBezTo>
                    <a:pt x="0" y="7102"/>
                    <a:pt x="8100" y="13200"/>
                    <a:pt x="8100" y="13200"/>
                  </a:cubicBezTo>
                  <a:lnTo>
                    <a:pt x="8100" y="20400"/>
                  </a:lnTo>
                  <a:cubicBezTo>
                    <a:pt x="8099" y="21221"/>
                    <a:pt x="9450" y="21600"/>
                    <a:pt x="10800" y="21600"/>
                  </a:cubicBezTo>
                  <a:cubicBezTo>
                    <a:pt x="12150" y="21600"/>
                    <a:pt x="13501" y="21221"/>
                    <a:pt x="13500" y="20400"/>
                  </a:cubicBezTo>
                  <a:lnTo>
                    <a:pt x="13500" y="13200"/>
                  </a:lnTo>
                  <a:cubicBezTo>
                    <a:pt x="13500" y="13200"/>
                    <a:pt x="21600" y="7102"/>
                    <a:pt x="21600" y="6001"/>
                  </a:cubicBezTo>
                  <a:lnTo>
                    <a:pt x="21600" y="3601"/>
                  </a:lnTo>
                  <a:cubicBezTo>
                    <a:pt x="21600" y="1814"/>
                    <a:pt x="17426" y="0"/>
                    <a:pt x="10800" y="0"/>
                  </a:cubicBezTo>
                  <a:close/>
                  <a:moveTo>
                    <a:pt x="10800" y="6147"/>
                  </a:moveTo>
                  <a:cubicBezTo>
                    <a:pt x="5952" y="6146"/>
                    <a:pt x="2514" y="4548"/>
                    <a:pt x="2514" y="3950"/>
                  </a:cubicBezTo>
                  <a:cubicBezTo>
                    <a:pt x="2511" y="3356"/>
                    <a:pt x="5953" y="1753"/>
                    <a:pt x="10800" y="1756"/>
                  </a:cubicBezTo>
                  <a:cubicBezTo>
                    <a:pt x="15647" y="1753"/>
                    <a:pt x="19089" y="3356"/>
                    <a:pt x="19086" y="3949"/>
                  </a:cubicBezTo>
                  <a:cubicBezTo>
                    <a:pt x="19086" y="4548"/>
                    <a:pt x="15648" y="6146"/>
                    <a:pt x="10800" y="6147"/>
                  </a:cubicBezTo>
                  <a:close/>
                </a:path>
              </a:pathLst>
            </a:custGeom>
            <a:grpFill/>
            <a:ln w="12700">
              <a:noFill/>
              <a:miter lim="400000"/>
            </a:ln>
          </p:spPr>
          <p:txBody>
            <a:bodyPr lIns="34291" tIns="34291" rIns="34291" bIns="34291" anchor="ctr"/>
            <a:lstStyle/>
            <a:p>
              <a:pPr algn="ctr" defTabSz="457189">
                <a:lnSpc>
                  <a:spcPts val="3300"/>
                </a:lnSpc>
                <a:tabLst>
                  <a:tab pos="838179" algn="l"/>
                </a:tabLst>
                <a:defRPr sz="2800">
                  <a:solidFill>
                    <a:srgbClr val="000000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+mn-lt"/>
                  <a:ea typeface="+mn-ea"/>
                  <a:cs typeface="+mn-cs"/>
                  <a:sym typeface="Gill Sans"/>
                </a:defRPr>
              </a:pPr>
              <a:endParaRPr sz="280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sp>
        <p:nvSpPr>
          <p:cNvPr id="97" name="Shape 4892"/>
          <p:cNvSpPr/>
          <p:nvPr/>
        </p:nvSpPr>
        <p:spPr>
          <a:xfrm rot="16200000">
            <a:off x="4524659" y="2765448"/>
            <a:ext cx="1249451" cy="123636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21598" y="21600"/>
                </a:lnTo>
                <a:lnTo>
                  <a:pt x="21600" y="4475"/>
                </a:lnTo>
                <a:cubicBezTo>
                  <a:pt x="21536" y="3240"/>
                  <a:pt x="20989" y="2082"/>
                  <a:pt x="20078" y="1257"/>
                </a:cubicBezTo>
                <a:cubicBezTo>
                  <a:pt x="19237" y="494"/>
                  <a:pt x="18147" y="72"/>
                  <a:pt x="17017" y="72"/>
                </a:cubicBezTo>
                <a:lnTo>
                  <a:pt x="0" y="0"/>
                </a:lnTo>
                <a:close/>
              </a:path>
            </a:pathLst>
          </a:custGeom>
          <a:solidFill>
            <a:srgbClr val="4A879E"/>
          </a:solidFill>
          <a:ln w="28575" cap="flat">
            <a:noFill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sz="280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98" name="Shape 4893"/>
          <p:cNvSpPr/>
          <p:nvPr/>
        </p:nvSpPr>
        <p:spPr>
          <a:xfrm>
            <a:off x="4538756" y="3426399"/>
            <a:ext cx="301365" cy="318036"/>
          </a:xfrm>
          <a:prstGeom prst="rect">
            <a:avLst/>
          </a:prstGeom>
          <a:ln w="12700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ctr">
              <a:defRPr sz="4200">
                <a:solidFill>
                  <a:srgbClr val="F6F6F6"/>
                </a:solidFill>
                <a:latin typeface="+mn-lt"/>
                <a:ea typeface="+mn-ea"/>
                <a:cs typeface="+mn-cs"/>
                <a:sym typeface="Gill Sans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140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07</a:t>
            </a:r>
          </a:p>
        </p:txBody>
      </p:sp>
      <p:sp>
        <p:nvSpPr>
          <p:cNvPr id="104" name="Shape 4916"/>
          <p:cNvSpPr/>
          <p:nvPr/>
        </p:nvSpPr>
        <p:spPr>
          <a:xfrm>
            <a:off x="4784917" y="2929582"/>
            <a:ext cx="283284" cy="35594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013" h="21072" extrusionOk="0">
                <a:moveTo>
                  <a:pt x="20866" y="4865"/>
                </a:moveTo>
                <a:cubicBezTo>
                  <a:pt x="20189" y="1664"/>
                  <a:pt x="16529" y="-475"/>
                  <a:pt x="12692" y="90"/>
                </a:cubicBezTo>
                <a:cubicBezTo>
                  <a:pt x="8853" y="655"/>
                  <a:pt x="5612" y="3118"/>
                  <a:pt x="6290" y="6320"/>
                </a:cubicBezTo>
                <a:cubicBezTo>
                  <a:pt x="6434" y="7009"/>
                  <a:pt x="6839" y="8087"/>
                  <a:pt x="7317" y="8862"/>
                </a:cubicBezTo>
                <a:lnTo>
                  <a:pt x="347" y="17165"/>
                </a:lnTo>
                <a:cubicBezTo>
                  <a:pt x="89" y="17471"/>
                  <a:pt x="-56" y="18024"/>
                  <a:pt x="21" y="18391"/>
                </a:cubicBezTo>
                <a:lnTo>
                  <a:pt x="469" y="20510"/>
                </a:lnTo>
                <a:cubicBezTo>
                  <a:pt x="547" y="20878"/>
                  <a:pt x="970" y="21125"/>
                  <a:pt x="1412" y="21063"/>
                </a:cubicBezTo>
                <a:lnTo>
                  <a:pt x="3454" y="20761"/>
                </a:lnTo>
                <a:cubicBezTo>
                  <a:pt x="3896" y="20697"/>
                  <a:pt x="4456" y="20386"/>
                  <a:pt x="4699" y="20074"/>
                </a:cubicBezTo>
                <a:lnTo>
                  <a:pt x="7456" y="16514"/>
                </a:lnTo>
                <a:lnTo>
                  <a:pt x="7480" y="16491"/>
                </a:lnTo>
                <a:lnTo>
                  <a:pt x="9347" y="16215"/>
                </a:lnTo>
                <a:lnTo>
                  <a:pt x="12566" y="12046"/>
                </a:lnTo>
                <a:cubicBezTo>
                  <a:pt x="13624" y="12195"/>
                  <a:pt x="15142" y="12144"/>
                  <a:pt x="16039" y="12012"/>
                </a:cubicBezTo>
                <a:cubicBezTo>
                  <a:pt x="19875" y="11447"/>
                  <a:pt x="21544" y="8067"/>
                  <a:pt x="20866" y="4865"/>
                </a:cubicBezTo>
                <a:close/>
                <a:moveTo>
                  <a:pt x="17465" y="6506"/>
                </a:moveTo>
                <a:cubicBezTo>
                  <a:pt x="16409" y="7764"/>
                  <a:pt x="15332" y="6878"/>
                  <a:pt x="13825" y="5995"/>
                </a:cubicBezTo>
                <a:cubicBezTo>
                  <a:pt x="12317" y="5116"/>
                  <a:pt x="10949" y="4574"/>
                  <a:pt x="12003" y="3317"/>
                </a:cubicBezTo>
                <a:cubicBezTo>
                  <a:pt x="13059" y="2059"/>
                  <a:pt x="15136" y="1752"/>
                  <a:pt x="16646" y="2634"/>
                </a:cubicBezTo>
                <a:cubicBezTo>
                  <a:pt x="18155" y="3514"/>
                  <a:pt x="18520" y="5248"/>
                  <a:pt x="17465" y="6506"/>
                </a:cubicBezTo>
                <a:close/>
              </a:path>
            </a:pathLst>
          </a:custGeom>
          <a:solidFill>
            <a:schemeClr val="bg1"/>
          </a:solidFill>
          <a:ln w="12700">
            <a:noFill/>
            <a:miter lim="400000"/>
          </a:ln>
          <a:effectLst/>
        </p:spPr>
        <p:txBody>
          <a:bodyPr lIns="34291" tIns="34291" rIns="34291" bIns="34291" anchor="ctr"/>
          <a:lstStyle/>
          <a:p>
            <a:pPr algn="ctr" defTabSz="457189">
              <a:lnSpc>
                <a:spcPts val="3300"/>
              </a:lnSpc>
              <a:tabLst>
                <a:tab pos="838179" algn="l"/>
              </a:tabLst>
              <a:defRPr sz="2800">
                <a:solidFill>
                  <a:srgbClr val="000000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+mn-lt"/>
                <a:ea typeface="+mn-ea"/>
                <a:cs typeface="+mn-cs"/>
                <a:sym typeface="Gill Sans"/>
              </a:defRPr>
            </a:pPr>
            <a:endParaRPr sz="280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76" name="Shape 4871"/>
          <p:cNvSpPr/>
          <p:nvPr/>
        </p:nvSpPr>
        <p:spPr>
          <a:xfrm rot="18900000">
            <a:off x="4940503" y="2094855"/>
            <a:ext cx="1249451" cy="123636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21598" y="21600"/>
                </a:lnTo>
                <a:lnTo>
                  <a:pt x="21600" y="4475"/>
                </a:lnTo>
                <a:cubicBezTo>
                  <a:pt x="21536" y="3240"/>
                  <a:pt x="20989" y="2082"/>
                  <a:pt x="20078" y="1257"/>
                </a:cubicBezTo>
                <a:cubicBezTo>
                  <a:pt x="19237" y="494"/>
                  <a:pt x="18147" y="72"/>
                  <a:pt x="17017" y="72"/>
                </a:cubicBezTo>
                <a:lnTo>
                  <a:pt x="0" y="0"/>
                </a:lnTo>
                <a:close/>
              </a:path>
            </a:pathLst>
          </a:custGeom>
          <a:solidFill>
            <a:srgbClr val="4A879E"/>
          </a:solidFill>
          <a:ln w="28575" cap="flat">
            <a:noFill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sz="280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77" name="Shape 4872"/>
          <p:cNvSpPr/>
          <p:nvPr/>
        </p:nvSpPr>
        <p:spPr>
          <a:xfrm>
            <a:off x="4905119" y="2414426"/>
            <a:ext cx="301365" cy="318036"/>
          </a:xfrm>
          <a:prstGeom prst="rect">
            <a:avLst/>
          </a:prstGeom>
          <a:ln w="12700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ctr">
              <a:defRPr sz="4200">
                <a:solidFill>
                  <a:srgbClr val="F6F6F6"/>
                </a:solidFill>
                <a:latin typeface="+mn-lt"/>
                <a:ea typeface="+mn-ea"/>
                <a:cs typeface="+mn-cs"/>
                <a:sym typeface="Gill Sans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08</a:t>
            </a:r>
          </a:p>
        </p:txBody>
      </p:sp>
      <p:sp>
        <p:nvSpPr>
          <p:cNvPr id="106" name="Shape 4918"/>
          <p:cNvSpPr/>
          <p:nvPr/>
        </p:nvSpPr>
        <p:spPr>
          <a:xfrm>
            <a:off x="5390869" y="2290395"/>
            <a:ext cx="346746" cy="28305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19900" extrusionOk="0">
                <a:moveTo>
                  <a:pt x="10801" y="14925"/>
                </a:moveTo>
                <a:cubicBezTo>
                  <a:pt x="9595" y="14925"/>
                  <a:pt x="8618" y="16037"/>
                  <a:pt x="8618" y="17413"/>
                </a:cubicBezTo>
                <a:cubicBezTo>
                  <a:pt x="8618" y="18786"/>
                  <a:pt x="9595" y="19900"/>
                  <a:pt x="10801" y="19900"/>
                </a:cubicBezTo>
                <a:cubicBezTo>
                  <a:pt x="12006" y="19900"/>
                  <a:pt x="12982" y="18786"/>
                  <a:pt x="12982" y="17413"/>
                </a:cubicBezTo>
                <a:cubicBezTo>
                  <a:pt x="12982" y="16038"/>
                  <a:pt x="12006" y="14925"/>
                  <a:pt x="10801" y="14925"/>
                </a:cubicBezTo>
                <a:close/>
                <a:moveTo>
                  <a:pt x="6172" y="12137"/>
                </a:moveTo>
                <a:lnTo>
                  <a:pt x="7715" y="13895"/>
                </a:lnTo>
                <a:cubicBezTo>
                  <a:pt x="9419" y="11953"/>
                  <a:pt x="12182" y="11953"/>
                  <a:pt x="13887" y="13895"/>
                </a:cubicBezTo>
                <a:lnTo>
                  <a:pt x="15429" y="12137"/>
                </a:lnTo>
                <a:cubicBezTo>
                  <a:pt x="12873" y="9223"/>
                  <a:pt x="8728" y="9223"/>
                  <a:pt x="6172" y="12137"/>
                </a:cubicBezTo>
                <a:close/>
                <a:moveTo>
                  <a:pt x="3087" y="8617"/>
                </a:moveTo>
                <a:lnTo>
                  <a:pt x="4629" y="10375"/>
                </a:lnTo>
                <a:cubicBezTo>
                  <a:pt x="8037" y="6491"/>
                  <a:pt x="13562" y="6491"/>
                  <a:pt x="16971" y="10375"/>
                </a:cubicBezTo>
                <a:lnTo>
                  <a:pt x="18514" y="8617"/>
                </a:lnTo>
                <a:cubicBezTo>
                  <a:pt x="14255" y="3761"/>
                  <a:pt x="7346" y="3761"/>
                  <a:pt x="3087" y="8617"/>
                </a:cubicBezTo>
                <a:close/>
                <a:moveTo>
                  <a:pt x="0" y="5100"/>
                </a:moveTo>
                <a:lnTo>
                  <a:pt x="1543" y="6858"/>
                </a:lnTo>
                <a:cubicBezTo>
                  <a:pt x="6655" y="1030"/>
                  <a:pt x="14944" y="1030"/>
                  <a:pt x="20057" y="6858"/>
                </a:cubicBezTo>
                <a:lnTo>
                  <a:pt x="21600" y="5100"/>
                </a:lnTo>
                <a:cubicBezTo>
                  <a:pt x="15636" y="-1700"/>
                  <a:pt x="5965" y="-1700"/>
                  <a:pt x="0" y="5100"/>
                </a:cubicBezTo>
                <a:close/>
              </a:path>
            </a:pathLst>
          </a:custGeom>
          <a:solidFill>
            <a:schemeClr val="bg1"/>
          </a:solidFill>
          <a:ln w="12700">
            <a:noFill/>
            <a:miter lim="400000"/>
          </a:ln>
          <a:effectLst/>
        </p:spPr>
        <p:txBody>
          <a:bodyPr lIns="34291" tIns="34291" rIns="34291" bIns="34291" anchor="ctr"/>
          <a:lstStyle/>
          <a:p>
            <a:pPr algn="ctr" defTabSz="457189">
              <a:lnSpc>
                <a:spcPts val="3300"/>
              </a:lnSpc>
              <a:tabLst>
                <a:tab pos="838179" algn="l"/>
              </a:tabLst>
              <a:defRPr sz="2800">
                <a:solidFill>
                  <a:srgbClr val="000000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+mn-lt"/>
                <a:ea typeface="+mn-ea"/>
                <a:cs typeface="+mn-cs"/>
                <a:sym typeface="Gill Sans"/>
              </a:defRPr>
            </a:pPr>
            <a:endParaRPr sz="280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26" name="Freeform 271"/>
          <p:cNvSpPr>
            <a:spLocks noEditPoints="1"/>
          </p:cNvSpPr>
          <p:nvPr/>
        </p:nvSpPr>
        <p:spPr bwMode="auto">
          <a:xfrm>
            <a:off x="5951740" y="3197841"/>
            <a:ext cx="486077" cy="775147"/>
          </a:xfrm>
          <a:custGeom>
            <a:avLst/>
            <a:gdLst>
              <a:gd name="T0" fmla="*/ 146 w 168"/>
              <a:gd name="T1" fmla="*/ 163 h 268"/>
              <a:gd name="T2" fmla="*/ 124 w 168"/>
              <a:gd name="T3" fmla="*/ 149 h 268"/>
              <a:gd name="T4" fmla="*/ 153 w 168"/>
              <a:gd name="T5" fmla="*/ 76 h 268"/>
              <a:gd name="T6" fmla="*/ 84 w 168"/>
              <a:gd name="T7" fmla="*/ 0 h 268"/>
              <a:gd name="T8" fmla="*/ 16 w 168"/>
              <a:gd name="T9" fmla="*/ 76 h 268"/>
              <a:gd name="T10" fmla="*/ 44 w 168"/>
              <a:gd name="T11" fmla="*/ 149 h 268"/>
              <a:gd name="T12" fmla="*/ 23 w 168"/>
              <a:gd name="T13" fmla="*/ 163 h 268"/>
              <a:gd name="T14" fmla="*/ 0 w 168"/>
              <a:gd name="T15" fmla="*/ 206 h 268"/>
              <a:gd name="T16" fmla="*/ 84 w 168"/>
              <a:gd name="T17" fmla="*/ 268 h 268"/>
              <a:gd name="T18" fmla="*/ 168 w 168"/>
              <a:gd name="T19" fmla="*/ 206 h 268"/>
              <a:gd name="T20" fmla="*/ 146 w 168"/>
              <a:gd name="T21" fmla="*/ 163 h 268"/>
              <a:gd name="T22" fmla="*/ 37 w 168"/>
              <a:gd name="T23" fmla="*/ 76 h 268"/>
              <a:gd name="T24" fmla="*/ 84 w 168"/>
              <a:gd name="T25" fmla="*/ 21 h 268"/>
              <a:gd name="T26" fmla="*/ 131 w 168"/>
              <a:gd name="T27" fmla="*/ 76 h 268"/>
              <a:gd name="T28" fmla="*/ 84 w 168"/>
              <a:gd name="T29" fmla="*/ 144 h 268"/>
              <a:gd name="T30" fmla="*/ 37 w 168"/>
              <a:gd name="T31" fmla="*/ 76 h 268"/>
              <a:gd name="T32" fmla="*/ 84 w 168"/>
              <a:gd name="T33" fmla="*/ 246 h 268"/>
              <a:gd name="T34" fmla="*/ 22 w 168"/>
              <a:gd name="T35" fmla="*/ 206 h 268"/>
              <a:gd name="T36" fmla="*/ 33 w 168"/>
              <a:gd name="T37" fmla="*/ 182 h 268"/>
              <a:gd name="T38" fmla="*/ 63 w 168"/>
              <a:gd name="T39" fmla="*/ 162 h 268"/>
              <a:gd name="T40" fmla="*/ 84 w 168"/>
              <a:gd name="T41" fmla="*/ 166 h 268"/>
              <a:gd name="T42" fmla="*/ 106 w 168"/>
              <a:gd name="T43" fmla="*/ 162 h 268"/>
              <a:gd name="T44" fmla="*/ 135 w 168"/>
              <a:gd name="T45" fmla="*/ 182 h 268"/>
              <a:gd name="T46" fmla="*/ 147 w 168"/>
              <a:gd name="T47" fmla="*/ 206 h 268"/>
              <a:gd name="T48" fmla="*/ 84 w 168"/>
              <a:gd name="T49" fmla="*/ 246 h 2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68" h="268">
                <a:moveTo>
                  <a:pt x="146" y="163"/>
                </a:moveTo>
                <a:cubicBezTo>
                  <a:pt x="140" y="160"/>
                  <a:pt x="133" y="156"/>
                  <a:pt x="124" y="149"/>
                </a:cubicBezTo>
                <a:cubicBezTo>
                  <a:pt x="142" y="131"/>
                  <a:pt x="153" y="103"/>
                  <a:pt x="153" y="76"/>
                </a:cubicBezTo>
                <a:cubicBezTo>
                  <a:pt x="153" y="32"/>
                  <a:pt x="124" y="0"/>
                  <a:pt x="84" y="0"/>
                </a:cubicBezTo>
                <a:cubicBezTo>
                  <a:pt x="44" y="0"/>
                  <a:pt x="16" y="32"/>
                  <a:pt x="16" y="76"/>
                </a:cubicBezTo>
                <a:cubicBezTo>
                  <a:pt x="16" y="103"/>
                  <a:pt x="26" y="131"/>
                  <a:pt x="44" y="149"/>
                </a:cubicBezTo>
                <a:cubicBezTo>
                  <a:pt x="35" y="156"/>
                  <a:pt x="28" y="160"/>
                  <a:pt x="23" y="163"/>
                </a:cubicBezTo>
                <a:cubicBezTo>
                  <a:pt x="6" y="173"/>
                  <a:pt x="0" y="179"/>
                  <a:pt x="0" y="206"/>
                </a:cubicBezTo>
                <a:cubicBezTo>
                  <a:pt x="0" y="243"/>
                  <a:pt x="33" y="268"/>
                  <a:pt x="84" y="268"/>
                </a:cubicBezTo>
                <a:cubicBezTo>
                  <a:pt x="135" y="268"/>
                  <a:pt x="168" y="243"/>
                  <a:pt x="168" y="206"/>
                </a:cubicBezTo>
                <a:cubicBezTo>
                  <a:pt x="168" y="179"/>
                  <a:pt x="163" y="173"/>
                  <a:pt x="146" y="163"/>
                </a:cubicBezTo>
                <a:close/>
                <a:moveTo>
                  <a:pt x="37" y="76"/>
                </a:moveTo>
                <a:cubicBezTo>
                  <a:pt x="37" y="49"/>
                  <a:pt x="52" y="21"/>
                  <a:pt x="84" y="21"/>
                </a:cubicBezTo>
                <a:cubicBezTo>
                  <a:pt x="117" y="21"/>
                  <a:pt x="131" y="49"/>
                  <a:pt x="131" y="76"/>
                </a:cubicBezTo>
                <a:cubicBezTo>
                  <a:pt x="131" y="108"/>
                  <a:pt x="112" y="144"/>
                  <a:pt x="84" y="144"/>
                </a:cubicBezTo>
                <a:cubicBezTo>
                  <a:pt x="57" y="144"/>
                  <a:pt x="37" y="108"/>
                  <a:pt x="37" y="76"/>
                </a:cubicBezTo>
                <a:close/>
                <a:moveTo>
                  <a:pt x="84" y="246"/>
                </a:moveTo>
                <a:cubicBezTo>
                  <a:pt x="70" y="246"/>
                  <a:pt x="22" y="243"/>
                  <a:pt x="22" y="206"/>
                </a:cubicBezTo>
                <a:cubicBezTo>
                  <a:pt x="22" y="189"/>
                  <a:pt x="22" y="189"/>
                  <a:pt x="33" y="182"/>
                </a:cubicBezTo>
                <a:cubicBezTo>
                  <a:pt x="40" y="178"/>
                  <a:pt x="50" y="172"/>
                  <a:pt x="63" y="162"/>
                </a:cubicBezTo>
                <a:cubicBezTo>
                  <a:pt x="70" y="165"/>
                  <a:pt x="77" y="166"/>
                  <a:pt x="84" y="166"/>
                </a:cubicBezTo>
                <a:cubicBezTo>
                  <a:pt x="92" y="166"/>
                  <a:pt x="99" y="165"/>
                  <a:pt x="106" y="162"/>
                </a:cubicBezTo>
                <a:cubicBezTo>
                  <a:pt x="119" y="172"/>
                  <a:pt x="128" y="178"/>
                  <a:pt x="135" y="182"/>
                </a:cubicBezTo>
                <a:cubicBezTo>
                  <a:pt x="147" y="189"/>
                  <a:pt x="147" y="189"/>
                  <a:pt x="147" y="206"/>
                </a:cubicBezTo>
                <a:cubicBezTo>
                  <a:pt x="147" y="243"/>
                  <a:pt x="99" y="246"/>
                  <a:pt x="84" y="24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/>
            <a:endParaRPr lang="en-US" sz="140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82" name="Shape 4877"/>
          <p:cNvSpPr/>
          <p:nvPr/>
        </p:nvSpPr>
        <p:spPr>
          <a:xfrm rot="2700000">
            <a:off x="6404636" y="2375040"/>
            <a:ext cx="1249452" cy="123636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21598" y="21600"/>
                </a:lnTo>
                <a:lnTo>
                  <a:pt x="21600" y="4475"/>
                </a:lnTo>
                <a:cubicBezTo>
                  <a:pt x="21536" y="3240"/>
                  <a:pt x="20989" y="2082"/>
                  <a:pt x="20078" y="1257"/>
                </a:cubicBezTo>
                <a:cubicBezTo>
                  <a:pt x="19237" y="494"/>
                  <a:pt x="18147" y="72"/>
                  <a:pt x="17017" y="72"/>
                </a:cubicBezTo>
                <a:lnTo>
                  <a:pt x="0" y="0"/>
                </a:lnTo>
                <a:close/>
              </a:path>
            </a:pathLst>
          </a:custGeom>
          <a:solidFill>
            <a:srgbClr val="4A879E"/>
          </a:solidFill>
          <a:ln w="28575" cap="flat">
            <a:noFill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sz="280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83" name="Shape 4878"/>
          <p:cNvSpPr/>
          <p:nvPr/>
        </p:nvSpPr>
        <p:spPr>
          <a:xfrm>
            <a:off x="7031776" y="2365248"/>
            <a:ext cx="301365" cy="318036"/>
          </a:xfrm>
          <a:prstGeom prst="rect">
            <a:avLst/>
          </a:prstGeom>
          <a:ln w="12700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ctr">
              <a:defRPr sz="4200">
                <a:solidFill>
                  <a:srgbClr val="F6F6F6"/>
                </a:solidFill>
                <a:latin typeface="+mn-lt"/>
                <a:ea typeface="+mn-ea"/>
                <a:cs typeface="+mn-cs"/>
                <a:sym typeface="Gill Sans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140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02</a:t>
            </a:r>
          </a:p>
        </p:txBody>
      </p:sp>
      <p:sp>
        <p:nvSpPr>
          <p:cNvPr id="102" name="Shape 4914"/>
          <p:cNvSpPr/>
          <p:nvPr/>
        </p:nvSpPr>
        <p:spPr>
          <a:xfrm>
            <a:off x="7191208" y="2849946"/>
            <a:ext cx="341332" cy="35717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782" h="20934" extrusionOk="0">
                <a:moveTo>
                  <a:pt x="19118" y="7014"/>
                </a:moveTo>
                <a:cubicBezTo>
                  <a:pt x="17204" y="2726"/>
                  <a:pt x="14125" y="-535"/>
                  <a:pt x="12568" y="73"/>
                </a:cubicBezTo>
                <a:cubicBezTo>
                  <a:pt x="9923" y="1110"/>
                  <a:pt x="14143" y="6080"/>
                  <a:pt x="1153" y="11161"/>
                </a:cubicBezTo>
                <a:cubicBezTo>
                  <a:pt x="31" y="11602"/>
                  <a:pt x="-253" y="13357"/>
                  <a:pt x="217" y="14409"/>
                </a:cubicBezTo>
                <a:cubicBezTo>
                  <a:pt x="686" y="15458"/>
                  <a:pt x="2220" y="16503"/>
                  <a:pt x="3343" y="16065"/>
                </a:cubicBezTo>
                <a:cubicBezTo>
                  <a:pt x="3537" y="15988"/>
                  <a:pt x="4250" y="15767"/>
                  <a:pt x="4250" y="15767"/>
                </a:cubicBezTo>
                <a:cubicBezTo>
                  <a:pt x="5051" y="16803"/>
                  <a:pt x="5890" y="16189"/>
                  <a:pt x="6188" y="16846"/>
                </a:cubicBezTo>
                <a:cubicBezTo>
                  <a:pt x="6546" y="17637"/>
                  <a:pt x="7323" y="19356"/>
                  <a:pt x="7587" y="19940"/>
                </a:cubicBezTo>
                <a:cubicBezTo>
                  <a:pt x="7852" y="20524"/>
                  <a:pt x="8451" y="21065"/>
                  <a:pt x="8886" y="20906"/>
                </a:cubicBezTo>
                <a:cubicBezTo>
                  <a:pt x="9320" y="20746"/>
                  <a:pt x="10798" y="20205"/>
                  <a:pt x="11363" y="20000"/>
                </a:cubicBezTo>
                <a:cubicBezTo>
                  <a:pt x="11929" y="19793"/>
                  <a:pt x="12063" y="19306"/>
                  <a:pt x="11890" y="18925"/>
                </a:cubicBezTo>
                <a:cubicBezTo>
                  <a:pt x="11704" y="18512"/>
                  <a:pt x="10940" y="18391"/>
                  <a:pt x="10722" y="17909"/>
                </a:cubicBezTo>
                <a:cubicBezTo>
                  <a:pt x="10504" y="17430"/>
                  <a:pt x="9792" y="15888"/>
                  <a:pt x="9588" y="15402"/>
                </a:cubicBezTo>
                <a:cubicBezTo>
                  <a:pt x="9310" y="14741"/>
                  <a:pt x="9901" y="14203"/>
                  <a:pt x="10760" y="14118"/>
                </a:cubicBezTo>
                <a:cubicBezTo>
                  <a:pt x="16673" y="13522"/>
                  <a:pt x="17779" y="17039"/>
                  <a:pt x="19792" y="16251"/>
                </a:cubicBezTo>
                <a:cubicBezTo>
                  <a:pt x="21347" y="15640"/>
                  <a:pt x="21030" y="11297"/>
                  <a:pt x="19118" y="7014"/>
                </a:cubicBezTo>
                <a:close/>
                <a:moveTo>
                  <a:pt x="18452" y="13964"/>
                </a:moveTo>
                <a:cubicBezTo>
                  <a:pt x="18105" y="14098"/>
                  <a:pt x="15778" y="12334"/>
                  <a:pt x="14292" y="9001"/>
                </a:cubicBezTo>
                <a:cubicBezTo>
                  <a:pt x="12805" y="5671"/>
                  <a:pt x="12992" y="2627"/>
                  <a:pt x="13337" y="2491"/>
                </a:cubicBezTo>
                <a:cubicBezTo>
                  <a:pt x="13683" y="2358"/>
                  <a:pt x="15953" y="4488"/>
                  <a:pt x="17439" y="7818"/>
                </a:cubicBezTo>
                <a:cubicBezTo>
                  <a:pt x="18927" y="11148"/>
                  <a:pt x="18798" y="13828"/>
                  <a:pt x="18452" y="13964"/>
                </a:cubicBezTo>
                <a:close/>
              </a:path>
            </a:pathLst>
          </a:custGeom>
          <a:solidFill>
            <a:schemeClr val="bg1"/>
          </a:solidFill>
          <a:ln w="12700">
            <a:noFill/>
            <a:miter lim="400000"/>
          </a:ln>
          <a:effectLst/>
        </p:spPr>
        <p:txBody>
          <a:bodyPr lIns="34291" tIns="34291" rIns="34291" bIns="34291" anchor="ctr"/>
          <a:lstStyle/>
          <a:p>
            <a:pPr algn="ctr" defTabSz="457189">
              <a:lnSpc>
                <a:spcPts val="3300"/>
              </a:lnSpc>
              <a:tabLst>
                <a:tab pos="838179" algn="l"/>
              </a:tabLst>
              <a:defRPr sz="2800">
                <a:solidFill>
                  <a:srgbClr val="000000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+mn-lt"/>
                <a:ea typeface="+mn-ea"/>
                <a:cs typeface="+mn-cs"/>
                <a:sym typeface="Gill Sans"/>
              </a:defRPr>
            </a:pPr>
            <a:endParaRPr sz="280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94" name="Shape 4889"/>
          <p:cNvSpPr/>
          <p:nvPr/>
        </p:nvSpPr>
        <p:spPr>
          <a:xfrm rot="13500000">
            <a:off x="4686888" y="3539357"/>
            <a:ext cx="1249450" cy="123636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21598" y="21600"/>
                </a:lnTo>
                <a:lnTo>
                  <a:pt x="21600" y="4475"/>
                </a:lnTo>
                <a:cubicBezTo>
                  <a:pt x="21536" y="3240"/>
                  <a:pt x="20989" y="2082"/>
                  <a:pt x="20078" y="1257"/>
                </a:cubicBezTo>
                <a:cubicBezTo>
                  <a:pt x="19237" y="494"/>
                  <a:pt x="18147" y="72"/>
                  <a:pt x="17017" y="72"/>
                </a:cubicBezTo>
                <a:lnTo>
                  <a:pt x="0" y="0"/>
                </a:lnTo>
                <a:close/>
              </a:path>
            </a:pathLst>
          </a:custGeom>
          <a:solidFill>
            <a:srgbClr val="4A879E"/>
          </a:solidFill>
          <a:ln w="28575" cap="flat">
            <a:noFill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sz="280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95" name="Shape 4890"/>
          <p:cNvSpPr/>
          <p:nvPr/>
        </p:nvSpPr>
        <p:spPr>
          <a:xfrm>
            <a:off x="5030661" y="4491629"/>
            <a:ext cx="301365" cy="318036"/>
          </a:xfrm>
          <a:prstGeom prst="rect">
            <a:avLst/>
          </a:prstGeom>
          <a:ln w="12700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ctr">
              <a:defRPr sz="4200">
                <a:solidFill>
                  <a:srgbClr val="F6F6F6"/>
                </a:solidFill>
                <a:latin typeface="+mn-lt"/>
                <a:ea typeface="+mn-ea"/>
                <a:cs typeface="+mn-cs"/>
                <a:sym typeface="Gill Sans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140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06</a:t>
            </a:r>
          </a:p>
        </p:txBody>
      </p:sp>
      <p:sp>
        <p:nvSpPr>
          <p:cNvPr id="105" name="Shape 4917"/>
          <p:cNvSpPr/>
          <p:nvPr/>
        </p:nvSpPr>
        <p:spPr>
          <a:xfrm>
            <a:off x="4814785" y="3954528"/>
            <a:ext cx="252491" cy="28304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991" h="21180" extrusionOk="0">
                <a:moveTo>
                  <a:pt x="30" y="16237"/>
                </a:moveTo>
                <a:cubicBezTo>
                  <a:pt x="669" y="16672"/>
                  <a:pt x="2076" y="14877"/>
                  <a:pt x="2522" y="15180"/>
                </a:cubicBezTo>
                <a:cubicBezTo>
                  <a:pt x="2969" y="15484"/>
                  <a:pt x="1470" y="17216"/>
                  <a:pt x="1845" y="17470"/>
                </a:cubicBezTo>
                <a:cubicBezTo>
                  <a:pt x="2219" y="17724"/>
                  <a:pt x="3786" y="16039"/>
                  <a:pt x="4221" y="16333"/>
                </a:cubicBezTo>
                <a:cubicBezTo>
                  <a:pt x="4655" y="16628"/>
                  <a:pt x="3191" y="18382"/>
                  <a:pt x="3660" y="18702"/>
                </a:cubicBezTo>
                <a:cubicBezTo>
                  <a:pt x="4131" y="19022"/>
                  <a:pt x="5665" y="17314"/>
                  <a:pt x="6037" y="17567"/>
                </a:cubicBezTo>
                <a:cubicBezTo>
                  <a:pt x="6409" y="17820"/>
                  <a:pt x="5045" y="19642"/>
                  <a:pt x="5476" y="19934"/>
                </a:cubicBezTo>
                <a:cubicBezTo>
                  <a:pt x="5907" y="20228"/>
                  <a:pt x="7377" y="18476"/>
                  <a:pt x="7735" y="18719"/>
                </a:cubicBezTo>
                <a:cubicBezTo>
                  <a:pt x="8094" y="18963"/>
                  <a:pt x="6652" y="20733"/>
                  <a:pt x="7291" y="21167"/>
                </a:cubicBezTo>
                <a:cubicBezTo>
                  <a:pt x="7930" y="21600"/>
                  <a:pt x="14182" y="10813"/>
                  <a:pt x="14182" y="10813"/>
                </a:cubicBezTo>
                <a:lnTo>
                  <a:pt x="9208" y="7419"/>
                </a:lnTo>
                <a:cubicBezTo>
                  <a:pt x="9208" y="7419"/>
                  <a:pt x="-609" y="15804"/>
                  <a:pt x="30" y="16237"/>
                </a:cubicBezTo>
                <a:close/>
                <a:moveTo>
                  <a:pt x="14376" y="0"/>
                </a:moveTo>
                <a:lnTo>
                  <a:pt x="10061" y="5955"/>
                </a:lnTo>
                <a:lnTo>
                  <a:pt x="15350" y="9546"/>
                </a:lnTo>
                <a:lnTo>
                  <a:pt x="20991" y="4642"/>
                </a:lnTo>
                <a:cubicBezTo>
                  <a:pt x="20315" y="2906"/>
                  <a:pt x="16577" y="203"/>
                  <a:pt x="14376" y="0"/>
                </a:cubicBezTo>
                <a:close/>
              </a:path>
            </a:pathLst>
          </a:custGeom>
          <a:solidFill>
            <a:schemeClr val="bg1"/>
          </a:solidFill>
          <a:ln w="12700">
            <a:noFill/>
            <a:miter lim="400000"/>
          </a:ln>
          <a:effectLst/>
        </p:spPr>
        <p:txBody>
          <a:bodyPr lIns="34291" tIns="34291" rIns="34291" bIns="34291" anchor="ctr"/>
          <a:lstStyle/>
          <a:p>
            <a:pPr algn="ctr" defTabSz="457189">
              <a:lnSpc>
                <a:spcPts val="3300"/>
              </a:lnSpc>
              <a:tabLst>
                <a:tab pos="838179" algn="l"/>
              </a:tabLst>
              <a:defRPr sz="2800">
                <a:solidFill>
                  <a:srgbClr val="000000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+mn-lt"/>
                <a:ea typeface="+mn-ea"/>
                <a:cs typeface="+mn-cs"/>
                <a:sym typeface="Gill Sans"/>
              </a:defRPr>
            </a:pPr>
            <a:endParaRPr sz="280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grpSp>
        <p:nvGrpSpPr>
          <p:cNvPr id="49" name="组合 48"/>
          <p:cNvGrpSpPr/>
          <p:nvPr/>
        </p:nvGrpSpPr>
        <p:grpSpPr>
          <a:xfrm>
            <a:off x="-43542" y="79218"/>
            <a:ext cx="3127450" cy="1464668"/>
            <a:chOff x="-178953" y="-43543"/>
            <a:chExt cx="3127450" cy="1464668"/>
          </a:xfrm>
        </p:grpSpPr>
        <p:sp>
          <p:nvSpPr>
            <p:cNvPr id="50" name="图文框 49"/>
            <p:cNvSpPr/>
            <p:nvPr/>
          </p:nvSpPr>
          <p:spPr>
            <a:xfrm>
              <a:off x="313126" y="325849"/>
              <a:ext cx="833936" cy="833937"/>
            </a:xfrm>
            <a:prstGeom prst="frame">
              <a:avLst>
                <a:gd name="adj1" fmla="val 1936"/>
              </a:avLst>
            </a:prstGeom>
            <a:solidFill>
              <a:srgbClr val="4040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pic>
          <p:nvPicPr>
            <p:cNvPr id="51" name="图片 50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78953" y="-43543"/>
              <a:ext cx="1630382" cy="1464668"/>
            </a:xfrm>
            <a:prstGeom prst="rect">
              <a:avLst/>
            </a:prstGeom>
          </p:spPr>
        </p:pic>
        <p:sp>
          <p:nvSpPr>
            <p:cNvPr id="57" name="文本框 26"/>
            <p:cNvSpPr>
              <a:spLocks noChangeArrowheads="1"/>
            </p:cNvSpPr>
            <p:nvPr/>
          </p:nvSpPr>
          <p:spPr bwMode="auto">
            <a:xfrm>
              <a:off x="516941" y="381745"/>
              <a:ext cx="2431556" cy="6463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91440" tIns="45720" rIns="91440" bIns="45720">
              <a:spAutoFit/>
            </a:bodyPr>
            <a:lstStyle/>
            <a:p>
              <a:pPr algn="dist"/>
              <a:r>
                <a:rPr lang="en-US" sz="3600" b="1" dirty="0" smtClean="0">
                  <a:solidFill>
                    <a:srgbClr val="404040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Calibri" pitchFamily="34" charset="0"/>
                  <a:sym typeface="Calibri" pitchFamily="34" charset="0"/>
                </a:rPr>
                <a:t>T</a:t>
              </a:r>
              <a:r>
                <a:rPr lang="en-US" sz="2400" b="1" dirty="0" smtClean="0">
                  <a:solidFill>
                    <a:srgbClr val="404040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Calibri" pitchFamily="34" charset="0"/>
                  <a:sym typeface="Calibri" pitchFamily="34" charset="0"/>
                </a:rPr>
                <a:t>itle goes here</a:t>
              </a:r>
              <a:endParaRPr lang="zh-CN" altLang="en-US" sz="2400" b="1" dirty="0">
                <a:solidFill>
                  <a:srgbClr val="404040"/>
                </a:solidFill>
                <a:latin typeface="华文细黑" panose="02010600040101010101" pitchFamily="2" charset="-122"/>
                <a:ea typeface="华文细黑" panose="02010600040101010101" pitchFamily="2" charset="-122"/>
                <a:sym typeface="宋体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683032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1099185" y="2090420"/>
            <a:ext cx="2377075" cy="2159805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636261" y="2090420"/>
            <a:ext cx="2377075" cy="2159805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173339" y="2090420"/>
            <a:ext cx="2377075" cy="2159805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710416" y="2090419"/>
            <a:ext cx="2377075" cy="2159805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099185" y="4312005"/>
            <a:ext cx="2377075" cy="1079907"/>
          </a:xfrm>
          <a:prstGeom prst="rect">
            <a:avLst/>
          </a:prstGeom>
          <a:solidFill>
            <a:srgbClr val="4A87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636261" y="4312005"/>
            <a:ext cx="2377075" cy="1079907"/>
          </a:xfrm>
          <a:prstGeom prst="rect">
            <a:avLst/>
          </a:prstGeom>
          <a:solidFill>
            <a:srgbClr val="4A87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173339" y="4312005"/>
            <a:ext cx="2377075" cy="1079907"/>
          </a:xfrm>
          <a:prstGeom prst="rect">
            <a:avLst/>
          </a:prstGeom>
          <a:solidFill>
            <a:srgbClr val="4A87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8710416" y="4312004"/>
            <a:ext cx="2377075" cy="1079907"/>
          </a:xfrm>
          <a:prstGeom prst="rect">
            <a:avLst/>
          </a:prstGeom>
          <a:solidFill>
            <a:srgbClr val="4A87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1071889" y="4475519"/>
            <a:ext cx="2537077" cy="787472"/>
            <a:chOff x="2918244" y="2276152"/>
            <a:chExt cx="2895705" cy="787471"/>
          </a:xfrm>
        </p:grpSpPr>
        <p:sp>
          <p:nvSpPr>
            <p:cNvPr id="21" name="文本框 20"/>
            <p:cNvSpPr txBox="1"/>
            <p:nvPr/>
          </p:nvSpPr>
          <p:spPr>
            <a:xfrm>
              <a:off x="2918244" y="2276152"/>
              <a:ext cx="2276383" cy="307777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en-US" altLang="zh-CN" sz="1400" b="1" dirty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  </a:t>
              </a:r>
              <a:r>
                <a:rPr lang="en-US" altLang="zh-CN" sz="1200" b="1" dirty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MORE  THAN  TEMPLATE</a:t>
              </a:r>
            </a:p>
          </p:txBody>
        </p:sp>
        <p:sp>
          <p:nvSpPr>
            <p:cNvPr id="22" name="矩形 21"/>
            <p:cNvSpPr/>
            <p:nvPr/>
          </p:nvSpPr>
          <p:spPr>
            <a:xfrm>
              <a:off x="3023160" y="2571180"/>
              <a:ext cx="2790789" cy="49244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1000" dirty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A designer can use default text to simulate what text would look like. </a:t>
              </a:r>
              <a:endParaRPr lang="zh-CN" altLang="en-US" sz="10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3619001" y="4475519"/>
            <a:ext cx="2537077" cy="787472"/>
            <a:chOff x="2918244" y="2276152"/>
            <a:chExt cx="2895705" cy="787471"/>
          </a:xfrm>
        </p:grpSpPr>
        <p:sp>
          <p:nvSpPr>
            <p:cNvPr id="24" name="文本框 23"/>
            <p:cNvSpPr txBox="1"/>
            <p:nvPr/>
          </p:nvSpPr>
          <p:spPr>
            <a:xfrm>
              <a:off x="2918244" y="2276152"/>
              <a:ext cx="2276383" cy="307777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en-US" altLang="zh-CN" sz="1400" b="1" dirty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  </a:t>
              </a:r>
              <a:r>
                <a:rPr lang="en-US" altLang="zh-CN" sz="1200" b="1" dirty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MORE  THAN  TEMPLATE</a:t>
              </a:r>
            </a:p>
          </p:txBody>
        </p:sp>
        <p:sp>
          <p:nvSpPr>
            <p:cNvPr id="25" name="矩形 24"/>
            <p:cNvSpPr/>
            <p:nvPr/>
          </p:nvSpPr>
          <p:spPr>
            <a:xfrm>
              <a:off x="3023160" y="2571180"/>
              <a:ext cx="2790789" cy="49244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1000" dirty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A designer can use default text to simulate what text would look like. </a:t>
              </a:r>
              <a:endParaRPr lang="zh-CN" altLang="en-US" sz="10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6156078" y="4475519"/>
            <a:ext cx="2537077" cy="787472"/>
            <a:chOff x="2918244" y="2276152"/>
            <a:chExt cx="2895705" cy="787471"/>
          </a:xfrm>
        </p:grpSpPr>
        <p:sp>
          <p:nvSpPr>
            <p:cNvPr id="27" name="文本框 26"/>
            <p:cNvSpPr txBox="1"/>
            <p:nvPr/>
          </p:nvSpPr>
          <p:spPr>
            <a:xfrm>
              <a:off x="2918244" y="2276152"/>
              <a:ext cx="2276383" cy="307777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en-US" altLang="zh-CN" sz="1400" b="1" dirty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  </a:t>
              </a:r>
              <a:r>
                <a:rPr lang="en-US" altLang="zh-CN" sz="1200" b="1" dirty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MORE  THAN  TEMPLATE</a:t>
              </a:r>
            </a:p>
          </p:txBody>
        </p:sp>
        <p:sp>
          <p:nvSpPr>
            <p:cNvPr id="28" name="矩形 27"/>
            <p:cNvSpPr/>
            <p:nvPr/>
          </p:nvSpPr>
          <p:spPr>
            <a:xfrm>
              <a:off x="3023160" y="2571180"/>
              <a:ext cx="2790789" cy="49244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1000" dirty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A designer can use default text to simulate what text would look like. </a:t>
              </a:r>
              <a:endParaRPr lang="zh-CN" altLang="en-US" sz="10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8703190" y="4475519"/>
            <a:ext cx="2537077" cy="787472"/>
            <a:chOff x="2918244" y="2276152"/>
            <a:chExt cx="2895705" cy="787471"/>
          </a:xfrm>
        </p:grpSpPr>
        <p:sp>
          <p:nvSpPr>
            <p:cNvPr id="30" name="文本框 29"/>
            <p:cNvSpPr txBox="1"/>
            <p:nvPr/>
          </p:nvSpPr>
          <p:spPr>
            <a:xfrm>
              <a:off x="2918244" y="2276152"/>
              <a:ext cx="2276383" cy="307777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en-US" altLang="zh-CN" sz="1400" b="1" dirty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  </a:t>
              </a:r>
              <a:r>
                <a:rPr lang="en-US" altLang="zh-CN" sz="1200" b="1" dirty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MORE  THAN  TEMPLATE</a:t>
              </a:r>
            </a:p>
          </p:txBody>
        </p:sp>
        <p:sp>
          <p:nvSpPr>
            <p:cNvPr id="31" name="矩形 30"/>
            <p:cNvSpPr/>
            <p:nvPr/>
          </p:nvSpPr>
          <p:spPr>
            <a:xfrm>
              <a:off x="3023160" y="2571180"/>
              <a:ext cx="2790789" cy="49244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1000" dirty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A designer can use default text to simulate what text would look like. </a:t>
              </a:r>
              <a:endParaRPr lang="zh-CN" altLang="en-US" sz="10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-43542" y="79218"/>
            <a:ext cx="3127450" cy="1464668"/>
            <a:chOff x="-178953" y="-43543"/>
            <a:chExt cx="3127450" cy="1464668"/>
          </a:xfrm>
        </p:grpSpPr>
        <p:sp>
          <p:nvSpPr>
            <p:cNvPr id="33" name="图文框 32"/>
            <p:cNvSpPr/>
            <p:nvPr/>
          </p:nvSpPr>
          <p:spPr>
            <a:xfrm>
              <a:off x="313126" y="325849"/>
              <a:ext cx="833936" cy="833937"/>
            </a:xfrm>
            <a:prstGeom prst="frame">
              <a:avLst>
                <a:gd name="adj1" fmla="val 1936"/>
              </a:avLst>
            </a:prstGeom>
            <a:solidFill>
              <a:srgbClr val="4040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78953" y="-43543"/>
              <a:ext cx="1630382" cy="1464668"/>
            </a:xfrm>
            <a:prstGeom prst="rect">
              <a:avLst/>
            </a:prstGeom>
          </p:spPr>
        </p:pic>
        <p:sp>
          <p:nvSpPr>
            <p:cNvPr id="35" name="文本框 26"/>
            <p:cNvSpPr>
              <a:spLocks noChangeArrowheads="1"/>
            </p:cNvSpPr>
            <p:nvPr/>
          </p:nvSpPr>
          <p:spPr bwMode="auto">
            <a:xfrm>
              <a:off x="516941" y="381745"/>
              <a:ext cx="2431556" cy="6463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91440" tIns="45720" rIns="91440" bIns="45720">
              <a:spAutoFit/>
            </a:bodyPr>
            <a:lstStyle/>
            <a:p>
              <a:pPr algn="dist"/>
              <a:r>
                <a:rPr lang="en-US" sz="3600" b="1" dirty="0" smtClean="0">
                  <a:solidFill>
                    <a:srgbClr val="404040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Calibri" pitchFamily="34" charset="0"/>
                  <a:sym typeface="Calibri" pitchFamily="34" charset="0"/>
                </a:rPr>
                <a:t>T</a:t>
              </a:r>
              <a:r>
                <a:rPr lang="en-US" sz="2400" b="1" dirty="0" smtClean="0">
                  <a:solidFill>
                    <a:srgbClr val="404040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Calibri" pitchFamily="34" charset="0"/>
                  <a:sym typeface="Calibri" pitchFamily="34" charset="0"/>
                </a:rPr>
                <a:t>itle goes here</a:t>
              </a:r>
              <a:endParaRPr lang="zh-CN" altLang="en-US" sz="2400" b="1" dirty="0">
                <a:solidFill>
                  <a:srgbClr val="404040"/>
                </a:solidFill>
                <a:latin typeface="华文细黑" panose="02010600040101010101" pitchFamily="2" charset="-122"/>
                <a:ea typeface="华文细黑" panose="02010600040101010101" pitchFamily="2" charset="-122"/>
                <a:sym typeface="宋体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995591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任意多边形 19"/>
          <p:cNvSpPr/>
          <p:nvPr/>
        </p:nvSpPr>
        <p:spPr>
          <a:xfrm rot="6277779">
            <a:off x="396481" y="826238"/>
            <a:ext cx="7147843" cy="6886832"/>
          </a:xfrm>
          <a:custGeom>
            <a:avLst/>
            <a:gdLst>
              <a:gd name="connsiteX0" fmla="*/ 60046 w 7147843"/>
              <a:gd name="connsiteY0" fmla="*/ 6886832 h 6886832"/>
              <a:gd name="connsiteX1" fmla="*/ 0 w 7147843"/>
              <a:gd name="connsiteY1" fmla="*/ 6656798 h 6886832"/>
              <a:gd name="connsiteX2" fmla="*/ 3860943 w 7147843"/>
              <a:gd name="connsiteY2" fmla="*/ 0 h 6886832"/>
              <a:gd name="connsiteX3" fmla="*/ 6568876 w 7147843"/>
              <a:gd name="connsiteY3" fmla="*/ 4668851 h 6886832"/>
              <a:gd name="connsiteX4" fmla="*/ 6703859 w 7147843"/>
              <a:gd name="connsiteY4" fmla="*/ 5185959 h 6886832"/>
              <a:gd name="connsiteX5" fmla="*/ 3865556 w 7147843"/>
              <a:gd name="connsiteY5" fmla="*/ 292332 h 6886832"/>
              <a:gd name="connsiteX6" fmla="*/ 115651 w 7147843"/>
              <a:gd name="connsiteY6" fmla="*/ 6757684 h 6886832"/>
              <a:gd name="connsiteX7" fmla="*/ 7114132 w 7147843"/>
              <a:gd name="connsiteY7" fmla="*/ 6757683 h 6886832"/>
              <a:gd name="connsiteX8" fmla="*/ 7147843 w 7147843"/>
              <a:gd name="connsiteY8" fmla="*/ 6886832 h 6886832"/>
              <a:gd name="connsiteX9" fmla="*/ 60046 w 7147843"/>
              <a:gd name="connsiteY9" fmla="*/ 6886832 h 6886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147843" h="6886832">
                <a:moveTo>
                  <a:pt x="60046" y="6886832"/>
                </a:moveTo>
                <a:lnTo>
                  <a:pt x="0" y="6656798"/>
                </a:lnTo>
                <a:lnTo>
                  <a:pt x="3860943" y="0"/>
                </a:lnTo>
                <a:lnTo>
                  <a:pt x="6568876" y="4668851"/>
                </a:lnTo>
                <a:lnTo>
                  <a:pt x="6703859" y="5185959"/>
                </a:lnTo>
                <a:lnTo>
                  <a:pt x="3865556" y="292332"/>
                </a:lnTo>
                <a:lnTo>
                  <a:pt x="115651" y="6757684"/>
                </a:lnTo>
                <a:lnTo>
                  <a:pt x="7114132" y="6757683"/>
                </a:lnTo>
                <a:lnTo>
                  <a:pt x="7147843" y="6886832"/>
                </a:lnTo>
                <a:lnTo>
                  <a:pt x="60046" y="6886832"/>
                </a:lnTo>
                <a:close/>
              </a:path>
            </a:pathLst>
          </a:cu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740" t="12922" b="17686"/>
          <a:stretch>
            <a:fillRect/>
          </a:stretch>
        </p:blipFill>
        <p:spPr>
          <a:xfrm>
            <a:off x="0" y="0"/>
            <a:ext cx="6629400" cy="6858000"/>
          </a:xfrm>
          <a:custGeom>
            <a:avLst/>
            <a:gdLst>
              <a:gd name="connsiteX0" fmla="*/ 0 w 6629400"/>
              <a:gd name="connsiteY0" fmla="*/ 0 h 6858000"/>
              <a:gd name="connsiteX1" fmla="*/ 6629400 w 6629400"/>
              <a:gd name="connsiteY1" fmla="*/ 0 h 6858000"/>
              <a:gd name="connsiteX2" fmla="*/ 6629400 w 6629400"/>
              <a:gd name="connsiteY2" fmla="*/ 6858000 h 6858000"/>
              <a:gd name="connsiteX3" fmla="*/ 0 w 6629400"/>
              <a:gd name="connsiteY3" fmla="*/ 6858000 h 6858000"/>
              <a:gd name="connsiteX4" fmla="*/ 0 w 6629400"/>
              <a:gd name="connsiteY4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629400" h="6858000">
                <a:moveTo>
                  <a:pt x="0" y="0"/>
                </a:moveTo>
                <a:lnTo>
                  <a:pt x="6629400" y="0"/>
                </a:lnTo>
                <a:lnTo>
                  <a:pt x="6629400" y="6858000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26" name="文本框 25"/>
          <p:cNvSpPr txBox="1"/>
          <p:nvPr/>
        </p:nvSpPr>
        <p:spPr>
          <a:xfrm>
            <a:off x="7902439" y="1775124"/>
            <a:ext cx="2463550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3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Impact" panose="020B0806030902050204" pitchFamily="34" charset="0"/>
                <a:ea typeface="方正兰亭粗黑简体" panose="02000000000000000000" pitchFamily="2" charset="-122"/>
              </a:rPr>
              <a:t>02</a:t>
            </a:r>
            <a:endParaRPr lang="zh-CN" altLang="en-US" sz="13800" dirty="0">
              <a:solidFill>
                <a:schemeClr val="tx1">
                  <a:lumMod val="75000"/>
                  <a:lumOff val="25000"/>
                </a:schemeClr>
              </a:solidFill>
              <a:latin typeface="Impact" panose="020B0806030902050204" pitchFamily="34" charset="0"/>
              <a:ea typeface="方正兰亭粗黑简体" panose="02000000000000000000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518398" y="4458341"/>
            <a:ext cx="386358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TO ADD UP YOUR TITLE HERE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460342" y="3713825"/>
            <a:ext cx="392164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8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项目计划介绍</a:t>
            </a:r>
          </a:p>
        </p:txBody>
      </p:sp>
    </p:spTree>
    <p:extLst>
      <p:ext uri="{BB962C8B-B14F-4D97-AF65-F5344CB8AC3E}">
        <p14:creationId xmlns:p14="http://schemas.microsoft.com/office/powerpoint/2010/main" val="513223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98</TotalTime>
  <Words>1512</Words>
  <Application>Microsoft Office PowerPoint</Application>
  <PresentationFormat>宽屏</PresentationFormat>
  <Paragraphs>251</Paragraphs>
  <Slides>29</Slides>
  <Notes>11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42" baseType="lpstr">
      <vt:lpstr>Gill Sans</vt:lpstr>
      <vt:lpstr>Kozuka Gothic Pr6N B</vt:lpstr>
      <vt:lpstr>方正兰亭粗黑简体</vt:lpstr>
      <vt:lpstr>华文细黑</vt:lpstr>
      <vt:lpstr>宋体</vt:lpstr>
      <vt:lpstr>微软雅黑</vt:lpstr>
      <vt:lpstr>Arial</vt:lpstr>
      <vt:lpstr>Calibri</vt:lpstr>
      <vt:lpstr>Calibri Light</vt:lpstr>
      <vt:lpstr>Haettenschweiler</vt:lpstr>
      <vt:lpstr>Impact</vt:lpstr>
      <vt:lpstr>Segoe UI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Sky123.Org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Sky123.Org</dc:creator>
  <cp:lastModifiedBy>阳 亮</cp:lastModifiedBy>
  <cp:revision>65</cp:revision>
  <dcterms:created xsi:type="dcterms:W3CDTF">2016-05-31T01:45:06Z</dcterms:created>
  <dcterms:modified xsi:type="dcterms:W3CDTF">2018-04-27T02:56:23Z</dcterms:modified>
</cp:coreProperties>
</file>